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Reproducibility</a:t>
            </a:r>
          </a:p>
        </p:txBody>
      </p:sp>
      <p:pic>
        <p:nvPicPr>
          <p:cNvPr id="3" name="Picture 4" descr="Data Science Toolkit">
            <a:extLst>
              <a:ext uri="{FF2B5EF4-FFF2-40B4-BE49-F238E27FC236}">
                <a16:creationId xmlns:a16="http://schemas.microsoft.com/office/drawing/2014/main" id="{736BBA2E-3F41-86B2-AAEA-A5CD69D48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46" y="89738"/>
            <a:ext cx="2797816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C9712C-6C88-DBCA-168F-E25AAF59F5FD}"/>
              </a:ext>
            </a:extLst>
          </p:cNvPr>
          <p:cNvSpPr txBox="1"/>
          <p:nvPr/>
        </p:nvSpPr>
        <p:spPr>
          <a:xfrm>
            <a:off x="3311662" y="832032"/>
            <a:ext cx="447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https://RStatsBootcamp.com/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DB309C-9760-AA86-7826-F4745A235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6931" y="301718"/>
            <a:ext cx="3600000" cy="2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Project Structure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2503" cy="4351338"/>
          </a:xfrm>
        </p:spPr>
        <p:txBody>
          <a:bodyPr/>
          <a:lstStyle/>
          <a:p>
            <a:pPr lvl="0"/>
            <a:r>
              <a:rPr dirty="0"/>
              <a:t>README.md with project overview and instructions</a:t>
            </a:r>
          </a:p>
          <a:p>
            <a:pPr lvl="0"/>
            <a:r>
              <a:rPr dirty="0"/>
              <a:t>data/ folder with raw/ and processed/ subfolders</a:t>
            </a:r>
          </a:p>
          <a:p>
            <a:pPr lvl="0"/>
            <a:r>
              <a:rPr dirty="0"/>
              <a:t>code/ folder with numbered analysis scripts</a:t>
            </a:r>
          </a:p>
          <a:p>
            <a:pPr lvl="0"/>
            <a:r>
              <a:rPr dirty="0"/>
              <a:t>results/ folder for figures/ and tables/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92C6B2-F65B-56FD-8DEA-4AEE9B952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074" y="1733314"/>
            <a:ext cx="4723036" cy="32712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Version Control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Track changes to code and documentation over time</a:t>
            </a:r>
          </a:p>
          <a:p>
            <a:pPr lvl="0"/>
            <a:r>
              <a:t>Enable collaboration without file conflicts</a:t>
            </a:r>
          </a:p>
          <a:p>
            <a:pPr lvl="0"/>
            <a:r>
              <a:t>Ability to revert to previous versions if needed</a:t>
            </a:r>
          </a:p>
          <a:p>
            <a:pPr lvl="0"/>
            <a:r>
              <a:t>Essential component of modern reproducible research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Practice Exercises</a:t>
            </a:r>
          </a:p>
        </p:txBody>
      </p:sp>
      <p:pic>
        <p:nvPicPr>
          <p:cNvPr id="6" name="Picture 5" descr="A cat sitting on a computer&#10;&#10;AI-generated content may be incorrect.">
            <a:extLst>
              <a:ext uri="{FF2B5EF4-FFF2-40B4-BE49-F238E27FC236}">
                <a16:creationId xmlns:a16="http://schemas.microsoft.com/office/drawing/2014/main" id="{D2E0F507-A649-BEC3-934D-D62F9A798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53" y="1417320"/>
            <a:ext cx="7883093" cy="52553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Explain why reproducibility matters in data science</a:t>
            </a:r>
          </a:p>
          <a:p>
            <a:pPr lvl="0"/>
            <a:r>
              <a:t>Identify key components of reproducible workflow</a:t>
            </a:r>
          </a:p>
          <a:p>
            <a:pPr lvl="0"/>
            <a:r>
              <a:t>Implement best practices for documentation</a:t>
            </a:r>
          </a:p>
          <a:p>
            <a:pPr lvl="0"/>
            <a:r>
              <a:t>Organize project files effectively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Reproducibility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Cornerstone of scientific research and data analysis</a:t>
            </a:r>
          </a:p>
          <a:p>
            <a:pPr lvl="0"/>
            <a:r>
              <a:t>Ensures findings can be verified and methods understood</a:t>
            </a:r>
          </a:p>
          <a:p>
            <a:pPr lvl="0"/>
            <a:r>
              <a:t>Work can be built upon by others (including future self)</a:t>
            </a:r>
          </a:p>
          <a:p>
            <a:pPr lvl="0"/>
            <a:r>
              <a:t>Provides verification, collaboration, efficiency, impact, and trust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Components of Reproducible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Documented code with clear comments and structure</a:t>
            </a:r>
          </a:p>
          <a:p>
            <a:pPr lvl="0"/>
            <a:r>
              <a:t>Version control systems like Git for tracking changes</a:t>
            </a:r>
          </a:p>
          <a:p>
            <a:pPr lvl="0"/>
            <a:r>
              <a:t>Environment management for consistent software conditions</a:t>
            </a:r>
          </a:p>
          <a:p>
            <a:pPr lvl="0"/>
            <a:r>
              <a:t>Proper data management with preserved raw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Code Documentation Standards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Clear purpose statements and input/output descriptions</a:t>
            </a:r>
          </a:p>
          <a:p>
            <a:pPr lvl="0"/>
            <a:r>
              <a:t>Parameter explanations and usage examples</a:t>
            </a:r>
          </a:p>
          <a:p>
            <a:pPr lvl="0"/>
            <a:r>
              <a:t>Error checking and validation within functions</a:t>
            </a:r>
          </a:p>
          <a:p>
            <a:pPr lvl="0"/>
            <a:r>
              <a:t>Comments explaining why, not just what code does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Environment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Document software environment for recreation</a:t>
            </a:r>
          </a:p>
          <a:p>
            <a:pPr lvl="0"/>
            <a:r>
              <a:t>Use sessionInfo() to capture package versions</a:t>
            </a:r>
          </a:p>
          <a:p>
            <a:pPr lvl="0"/>
            <a:r>
              <a:t>Consider renv package for project-specific environments</a:t>
            </a:r>
          </a:p>
          <a:p>
            <a:pPr lvl="0"/>
            <a:r>
              <a:t>Ensure others can recreate same conditions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6EE4F2-A86E-8D66-4EC9-667CE693CF5C}"/>
              </a:ext>
            </a:extLst>
          </p:cNvPr>
          <p:cNvSpPr txBox="1"/>
          <p:nvPr/>
        </p:nvSpPr>
        <p:spPr>
          <a:xfrm>
            <a:off x="3821503" y="4735902"/>
            <a:ext cx="3377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&lt;demonstration&gt;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Management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Raw data preservation (never modify originals)</a:t>
            </a:r>
          </a:p>
          <a:p>
            <a:pPr lvl="0"/>
            <a:r>
              <a:t>Data cleaning scripts documenting all transformations</a:t>
            </a:r>
          </a:p>
          <a:p>
            <a:pPr lvl="0"/>
            <a:r>
              <a:t>Clear data documentation and metadata</a:t>
            </a:r>
          </a:p>
          <a:p>
            <a:pPr lvl="0"/>
            <a:r>
              <a:t>Transparent pipeline from raw to analysis-ready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File Organization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19248" cy="4351338"/>
          </a:xfrm>
        </p:spPr>
        <p:txBody>
          <a:bodyPr/>
          <a:lstStyle/>
          <a:p>
            <a:pPr lvl="0"/>
            <a:r>
              <a:rPr dirty="0"/>
              <a:t>Clear directory structure with logical separation</a:t>
            </a:r>
          </a:p>
          <a:p>
            <a:pPr lvl="0"/>
            <a:r>
              <a:rPr dirty="0"/>
              <a:t>Numbered scripts indicating workflow order</a:t>
            </a:r>
          </a:p>
          <a:p>
            <a:pPr lvl="0"/>
            <a:r>
              <a:rPr dirty="0"/>
              <a:t>Separate folders for data, code, results, documentation</a:t>
            </a:r>
          </a:p>
          <a:p>
            <a:pPr lvl="0"/>
            <a:r>
              <a:rPr dirty="0"/>
              <a:t>README files explaining project structure and usage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DEC26-F5B3-6E27-DEEA-65FBED44F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893" y="2075699"/>
            <a:ext cx="4889041" cy="33048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Documentation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Comprehensive information including all necessary details</a:t>
            </a:r>
          </a:p>
          <a:p>
            <a:pPr lvl="0"/>
            <a:r>
              <a:t>Clear language avoiding jargon when possible</a:t>
            </a:r>
          </a:p>
          <a:p>
            <a:pPr lvl="0"/>
            <a:r>
              <a:t>Current documentation updated as project evolves</a:t>
            </a:r>
          </a:p>
          <a:p>
            <a:pPr lvl="0"/>
            <a:r>
              <a:t>Accessible storage with project files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319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Accessible</vt:lpstr>
      <vt:lpstr>Reproducibility</vt:lpstr>
      <vt:lpstr>Learning Objectives</vt:lpstr>
      <vt:lpstr>Why Reproducibility Matters</vt:lpstr>
      <vt:lpstr>Components of Reproducible Workflows</vt:lpstr>
      <vt:lpstr>Code Documentation Standards</vt:lpstr>
      <vt:lpstr>Environment Management</vt:lpstr>
      <vt:lpstr>Data Management Principles</vt:lpstr>
      <vt:lpstr>File Organization Strategies</vt:lpstr>
      <vt:lpstr>Documentation Best Practices</vt:lpstr>
      <vt:lpstr>Project Structure Template</vt:lpstr>
      <vt:lpstr>Version Control Integration</vt:lpstr>
      <vt:lpstr>Practice Exercises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Ed Harris</cp:lastModifiedBy>
  <cp:revision>3</cp:revision>
  <dcterms:created xsi:type="dcterms:W3CDTF">2025-07-07T10:19:01Z</dcterms:created>
  <dcterms:modified xsi:type="dcterms:W3CDTF">2025-07-08T14:46:54Z</dcterms:modified>
</cp:coreProperties>
</file>