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About the Bootcamp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6B6369-DD66-4592-6008-85E936077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723" y="238575"/>
            <a:ext cx="3554431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Science Toolkit">
            <a:extLst>
              <a:ext uri="{FF2B5EF4-FFF2-40B4-BE49-F238E27FC236}">
                <a16:creationId xmlns:a16="http://schemas.microsoft.com/office/drawing/2014/main" id="{A78F4B19-7AFA-1805-2D9E-8066A82FB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32B89F-4CE6-3914-F267-BE0B47F725C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19762" cy="4351338"/>
          </a:xfrm>
        </p:spPr>
        <p:txBody>
          <a:bodyPr/>
          <a:lstStyle/>
          <a:p>
            <a:pPr lvl="0"/>
            <a:r>
              <a:rPr dirty="0"/>
              <a:t>Discord community support coming soon</a:t>
            </a:r>
          </a:p>
          <a:p>
            <a:pPr lvl="0"/>
            <a:r>
              <a:rPr dirty="0"/>
              <a:t>Additional resources linked throughout the course</a:t>
            </a:r>
          </a:p>
          <a:p>
            <a:pPr lvl="0"/>
            <a:r>
              <a:rPr dirty="0"/>
              <a:t>Self-assessment tools and practice exercises</a:t>
            </a:r>
          </a:p>
          <a:p>
            <a:pPr lvl="0"/>
            <a:r>
              <a:rPr dirty="0"/>
              <a:t>Learning-by-doing methodology with practical focus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B124DD9-728C-7008-71A0-250420956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54727" y="3162323"/>
            <a:ext cx="3527909" cy="53335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5C5FCDE7-B554-35EB-CDBA-04822EFEF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702644"/>
            <a:ext cx="7883093" cy="525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081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the R Stats Bootcamp?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49152" cy="4351338"/>
          </a:xfrm>
        </p:spPr>
        <p:txBody>
          <a:bodyPr/>
          <a:lstStyle/>
          <a:p>
            <a:pPr lvl="0"/>
            <a:r>
              <a:rPr dirty="0"/>
              <a:t>Comprehensive, self-paced course for researchers and students</a:t>
            </a:r>
          </a:p>
          <a:p>
            <a:pPr lvl="0"/>
            <a:r>
              <a:rPr dirty="0"/>
              <a:t>Develops practical data science skills in R programming</a:t>
            </a:r>
          </a:p>
          <a:p>
            <a:pPr lvl="0"/>
            <a:r>
              <a:rPr dirty="0"/>
              <a:t>Focuses on statistical analysis and reproducible research practices</a:t>
            </a:r>
          </a:p>
          <a:p>
            <a:pPr lvl="0"/>
            <a:r>
              <a:rPr dirty="0"/>
              <a:t>Mission to provide accessible, high-quality training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4C195BB-00E2-8269-EF5E-76C24B21D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5835" y="4539095"/>
            <a:ext cx="3691824" cy="1295450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CF88FB5E-1934-7038-B57C-806A593C7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176" y="1690688"/>
            <a:ext cx="2571296" cy="19923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Our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Accessible to researchers at all levels</a:t>
            </a:r>
          </a:p>
          <a:p>
            <a:pPr lvl="0"/>
            <a:r>
              <a:rPr dirty="0"/>
              <a:t>Practical with focus on real-world applications</a:t>
            </a:r>
          </a:p>
          <a:p>
            <a:pPr lvl="0"/>
            <a:r>
              <a:rPr dirty="0"/>
              <a:t>Reproducible to advance scientific integrity</a:t>
            </a:r>
          </a:p>
          <a:p>
            <a:pPr lvl="0"/>
            <a:r>
              <a:rPr dirty="0"/>
              <a:t>Collaborative to encourage knowledge sharing</a:t>
            </a:r>
            <a:endParaRPr lang="en-GB" dirty="0"/>
          </a:p>
          <a:p>
            <a:pPr lvl="0"/>
            <a:r>
              <a:rPr lang="en-GB" dirty="0"/>
              <a:t>Free to promote open science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Research students beginning their data analysis journey</a:t>
            </a:r>
          </a:p>
          <a:p>
            <a:pPr lvl="0"/>
            <a:r>
              <a:t>Academic staff looking to update quantitative skills</a:t>
            </a:r>
          </a:p>
          <a:p>
            <a:pPr lvl="0"/>
            <a:r>
              <a:t>Professionals transitioning to data-driven roles</a:t>
            </a:r>
          </a:p>
          <a:p>
            <a:pPr lvl="0"/>
            <a:r>
              <a:t>Self-learners interested in R programming and statistics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Module 1: R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Master fundamentals of R programming and RStudio environment</a:t>
            </a:r>
          </a:p>
          <a:p>
            <a:pPr lvl="0"/>
            <a:r>
              <a:t>Learn to manipulate data and create functions</a:t>
            </a:r>
          </a:p>
          <a:p>
            <a:pPr lvl="0"/>
            <a:r>
              <a:t>Work with different data structures</a:t>
            </a:r>
          </a:p>
          <a:p>
            <a:pPr lvl="0"/>
            <a:r>
              <a:t>Build essential programming skills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Module 2: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Apply R skills to statistical analysis and data visualization</a:t>
            </a:r>
          </a:p>
          <a:p>
            <a:pPr lvl="0"/>
            <a:r>
              <a:t>Explore hypothesis testing, correlation, and regression</a:t>
            </a:r>
          </a:p>
          <a:p>
            <a:pPr lvl="0"/>
            <a:r>
              <a:t>Learn techniques for data exploration and analysis</a:t>
            </a:r>
          </a:p>
          <a:p>
            <a:pPr lvl="0"/>
            <a:r>
              <a:t>Master essential statistical concepts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Module 3: 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Discover tools and practices for reproducible science</a:t>
            </a:r>
          </a:p>
          <a:p>
            <a:pPr lvl="0"/>
            <a:r>
              <a:t>Learn R Markdown for dynamic documents</a:t>
            </a:r>
          </a:p>
          <a:p>
            <a:pPr lvl="0"/>
            <a:r>
              <a:t>Master Git for version control</a:t>
            </a:r>
          </a:p>
          <a:p>
            <a:pPr lvl="0"/>
            <a:r>
              <a:t>Develop collaborative workflow skills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Self-paced lessons that fit your schedule</a:t>
            </a:r>
          </a:p>
          <a:p>
            <a:pPr lvl="0"/>
            <a:r>
              <a:t>Hands-on exercises to reinforce concepts</a:t>
            </a:r>
          </a:p>
          <a:p>
            <a:pPr lvl="0"/>
            <a:r>
              <a:t>Real-world examples relevant to research contexts</a:t>
            </a:r>
          </a:p>
          <a:p>
            <a:pPr lvl="0"/>
            <a:r>
              <a:t>Progressive difficulty building on previous knowledge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Course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Based on current best practices in data science education</a:t>
            </a:r>
          </a:p>
          <a:p>
            <a:pPr lvl="0"/>
            <a:r>
              <a:t>Incorporates feedback from learners and instructors</a:t>
            </a:r>
          </a:p>
          <a:p>
            <a:pPr lvl="0"/>
            <a:r>
              <a:t>Reflects advances in R packages and statistical methods</a:t>
            </a:r>
          </a:p>
          <a:p>
            <a:pPr lvl="0"/>
            <a:r>
              <a:t>Grounded in research on effective teaching and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Accessible</vt:lpstr>
      <vt:lpstr>About the Bootcamp</vt:lpstr>
      <vt:lpstr>What is the R Stats Bootcamp?</vt:lpstr>
      <vt:lpstr>Our Philosophy</vt:lpstr>
      <vt:lpstr>Target Audience</vt:lpstr>
      <vt:lpstr>Module 1: R Foundations</vt:lpstr>
      <vt:lpstr>Module 2: Statistical Analysis</vt:lpstr>
      <vt:lpstr>Module 3: Reproducible Research</vt:lpstr>
      <vt:lpstr>Learning Approach</vt:lpstr>
      <vt:lpstr>Course Development</vt:lpstr>
      <vt:lpstr>Getting Support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1</cp:revision>
  <dcterms:created xsi:type="dcterms:W3CDTF">2025-07-07T10:19:00Z</dcterms:created>
  <dcterms:modified xsi:type="dcterms:W3CDTF">2025-07-08T07:34:31Z</dcterms:modified>
</cp:coreProperties>
</file>