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R Markdown</a:t>
            </a:r>
          </a:p>
        </p:txBody>
      </p:sp>
      <p:pic>
        <p:nvPicPr>
          <p:cNvPr id="3" name="Picture 4" descr="Data Science Toolkit">
            <a:extLst>
              <a:ext uri="{FF2B5EF4-FFF2-40B4-BE49-F238E27FC236}">
                <a16:creationId xmlns:a16="http://schemas.microsoft.com/office/drawing/2014/main" id="{7961A729-8655-1F45-0008-89CF26FA4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6" y="89738"/>
            <a:ext cx="279781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88CF69-3FBF-31FA-2E7D-D5E59D66DF4D}"/>
              </a:ext>
            </a:extLst>
          </p:cNvPr>
          <p:cNvSpPr txBox="1"/>
          <p:nvPr/>
        </p:nvSpPr>
        <p:spPr>
          <a:xfrm>
            <a:off x="3311662" y="832032"/>
            <a:ext cx="447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https://RStatsBootcamp.com/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BE3F07-6242-360E-9EFE-150A7B191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233" y="370936"/>
            <a:ext cx="2564921" cy="384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Output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HTML: interactive, customizable, web-friendly</a:t>
            </a:r>
          </a:p>
          <a:p>
            <a:pPr lvl="0"/>
            <a:r>
              <a:t>PDF: formal appearance, requires LaTeX installation</a:t>
            </a:r>
          </a:p>
          <a:p>
            <a:pPr lvl="0"/>
            <a:r>
              <a:t>Word: familiar format for collaboration and editing</a:t>
            </a:r>
          </a:p>
          <a:p>
            <a:pPr lvl="0"/>
            <a:r>
              <a:t>Multiple formats can be specified in single document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Document Generation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Knit button in RStudio</a:t>
            </a:r>
          </a:p>
          <a:p>
            <a:pPr lvl="0"/>
            <a:r>
              <a:t>R Markdown runs all code chunks</a:t>
            </a:r>
          </a:p>
          <a:p>
            <a:pPr lvl="0"/>
            <a:r>
              <a:t>Generates outputs (tables, plots, etc.)</a:t>
            </a:r>
          </a:p>
          <a:p>
            <a:pPr lvl="0"/>
            <a:r>
              <a:t>Formats text according to Markdown syntax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2B7BB-739A-6AE7-26BB-2FA2AE63D1A2}"/>
              </a:ext>
            </a:extLst>
          </p:cNvPr>
          <p:cNvSpPr txBox="1"/>
          <p:nvPr/>
        </p:nvSpPr>
        <p:spPr>
          <a:xfrm>
            <a:off x="3856007" y="4675517"/>
            <a:ext cx="3774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&lt;demonstration&gt;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Advanced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Table of contents with toc: true</a:t>
            </a:r>
          </a:p>
          <a:p>
            <a:pPr lvl="0"/>
            <a:r>
              <a:t>Code folding for interactive documents</a:t>
            </a:r>
          </a:p>
          <a:p>
            <a:pPr lvl="0"/>
            <a:r>
              <a:t>Custom themes and syntax highlighting</a:t>
            </a:r>
          </a:p>
          <a:p>
            <a:pPr lvl="0"/>
            <a:r>
              <a:t>Floating TOC and section numbering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Practice Exercises</a:t>
            </a:r>
          </a:p>
        </p:txBody>
      </p:sp>
      <p:pic>
        <p:nvPicPr>
          <p:cNvPr id="6" name="Picture 5" descr="A cat sitting on a computer&#10;&#10;AI-generated content may be incorrect.">
            <a:extLst>
              <a:ext uri="{FF2B5EF4-FFF2-40B4-BE49-F238E27FC236}">
                <a16:creationId xmlns:a16="http://schemas.microsoft.com/office/drawing/2014/main" id="{D2E0F507-A649-BEC3-934D-D62F9A79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53" y="1417320"/>
            <a:ext cx="7883093" cy="5255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Understand the basics of R Markdown</a:t>
            </a:r>
          </a:p>
          <a:p>
            <a:pPr lvl="0"/>
            <a:r>
              <a:t>Create documents combining code, output, and narrative text</a:t>
            </a:r>
          </a:p>
          <a:p>
            <a:pPr lvl="0"/>
            <a:r>
              <a:t>Format text using Markdown syntax</a:t>
            </a:r>
          </a:p>
          <a:p>
            <a:pPr lvl="0"/>
            <a:r>
              <a:t>Generate reports in multiple formats (HTML, PDF, Word)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R Markdown?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File format combining R code, output, and narrative text</a:t>
            </a:r>
          </a:p>
          <a:p>
            <a:pPr lvl="0"/>
            <a:r>
              <a:t>Powerful tool for reproducible reports, presentations, dashboards</a:t>
            </a:r>
          </a:p>
          <a:p>
            <a:pPr lvl="0"/>
            <a:r>
              <a:t>Three key elements: YAML header, Markdown text, Code chunks</a:t>
            </a:r>
          </a:p>
          <a:p>
            <a:pPr lvl="0"/>
            <a:r>
              <a:t>Plain text files with special formatting syntax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Create new R Markdown in RStudio: File → New File → R Markdown</a:t>
            </a:r>
          </a:p>
          <a:p>
            <a:pPr lvl="0"/>
            <a:r>
              <a:t>Choose document type (HTML, PDF, Word)</a:t>
            </a:r>
          </a:p>
          <a:p>
            <a:pPr lvl="0"/>
            <a:r>
              <a:t>Provide title and author information</a:t>
            </a:r>
          </a:p>
          <a:p>
            <a:pPr lvl="0"/>
            <a:r>
              <a:t>Template generated for modification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005F6-A970-2231-79EA-BBD728E34A56}"/>
              </a:ext>
            </a:extLst>
          </p:cNvPr>
          <p:cNvSpPr txBox="1"/>
          <p:nvPr/>
        </p:nvSpPr>
        <p:spPr>
          <a:xfrm>
            <a:off x="3856007" y="4675517"/>
            <a:ext cx="3774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&lt;demonstration&gt;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YAML Header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Appears at top between triple dashes (</a:t>
            </a:r>
            <a:r>
              <a:rPr lang="en-GB" dirty="0"/>
              <a:t>---</a:t>
            </a:r>
            <a:r>
              <a:rPr dirty="0"/>
              <a:t>)</a:t>
            </a:r>
          </a:p>
          <a:p>
            <a:pPr lvl="0"/>
            <a:r>
              <a:rPr dirty="0"/>
              <a:t>Contains document metadata and formatting options</a:t>
            </a:r>
          </a:p>
          <a:p>
            <a:pPr lvl="0"/>
            <a:r>
              <a:rPr dirty="0"/>
              <a:t>Customize output format, table of contents, themes</a:t>
            </a:r>
          </a:p>
          <a:p>
            <a:pPr lvl="0"/>
            <a:r>
              <a:rPr dirty="0"/>
              <a:t>Can include dynamic dates and advanced formatting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0F9480-344E-5DA5-5E5B-37DA8EA1A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754" y="4182269"/>
            <a:ext cx="4321997" cy="23106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Markdown Text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Lightweight markup language for text formatting</a:t>
            </a:r>
          </a:p>
          <a:p>
            <a:pPr lvl="0"/>
            <a:r>
              <a:t>Headers using # symbols (# Header 1, ## Header 2)</a:t>
            </a:r>
          </a:p>
          <a:p>
            <a:pPr lvl="0"/>
            <a:r>
              <a:t>Bold text with </a:t>
            </a:r>
            <a:r>
              <a:rPr b="1"/>
              <a:t>text</a:t>
            </a:r>
            <a:r>
              <a:t>, italic with </a:t>
            </a:r>
            <a:r>
              <a:rPr i="1"/>
              <a:t>text</a:t>
            </a:r>
          </a:p>
          <a:p>
            <a:pPr lvl="0"/>
            <a:r>
              <a:t>Links, images, lists, and tables with simple syntax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B4CA4-A189-09DF-3B96-33CFD89CA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939" y="3967568"/>
            <a:ext cx="3745876" cy="27284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Code Chunks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Execute R code and display results in document</a:t>
            </a:r>
          </a:p>
          <a:p>
            <a:pPr lvl="0"/>
            <a:r>
              <a:t>Enclosed in triple backticks with {r} designation</a:t>
            </a:r>
          </a:p>
          <a:p>
            <a:pPr lvl="0"/>
            <a:r>
              <a:t>Control behavior with chunk options</a:t>
            </a:r>
          </a:p>
          <a:p>
            <a:pPr lvl="0"/>
            <a:r>
              <a:t>Include chunk names for organization and referencing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E5ABDB-FC2A-BA98-DBC5-DE24C7FF6A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1111"/>
          <a:stretch>
            <a:fillRect/>
          </a:stretch>
        </p:blipFill>
        <p:spPr>
          <a:xfrm>
            <a:off x="4929800" y="4545605"/>
            <a:ext cx="2332399" cy="9753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Chunk Options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eval: whether to evaluate code (TRUE/FALSE)</a:t>
            </a:r>
          </a:p>
          <a:p>
            <a:pPr lvl="0"/>
            <a:r>
              <a:t>echo: whether to show code (TRUE/FALSE)</a:t>
            </a:r>
          </a:p>
          <a:p>
            <a:pPr lvl="0"/>
            <a:r>
              <a:t>include: whether to include chunk in output</a:t>
            </a:r>
          </a:p>
          <a:p>
            <a:pPr lvl="0"/>
            <a:r>
              <a:t>message/warning: control display of messages and warnings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Inline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Include R code directly within text using backticks</a:t>
            </a:r>
          </a:p>
          <a:p>
            <a:pPr lvl="0"/>
            <a:r>
              <a:t>Format: </a:t>
            </a:r>
            <a:r>
              <a:rPr>
                <a:latin typeface="Courier"/>
              </a:rPr>
              <a:t>r code_here</a:t>
            </a:r>
            <a:r>
              <a:t> within sentences</a:t>
            </a:r>
          </a:p>
          <a:p>
            <a:pPr lvl="0"/>
            <a:r>
              <a:t>Calculates results and inserts into text</a:t>
            </a:r>
          </a:p>
          <a:p>
            <a:pPr lvl="0"/>
            <a:r>
              <a:t>Useful for dynamic reporting of values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394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Courier</vt:lpstr>
      <vt:lpstr>Accessible</vt:lpstr>
      <vt:lpstr>R Markdown</vt:lpstr>
      <vt:lpstr>Learning Objectives</vt:lpstr>
      <vt:lpstr>What is R Markdown?</vt:lpstr>
      <vt:lpstr>Getting Started</vt:lpstr>
      <vt:lpstr>YAML Header Structure</vt:lpstr>
      <vt:lpstr>Markdown Text Formatting</vt:lpstr>
      <vt:lpstr>Code Chunks</vt:lpstr>
      <vt:lpstr>Chunk Options Control</vt:lpstr>
      <vt:lpstr>Inline Code</vt:lpstr>
      <vt:lpstr>Output Formats</vt:lpstr>
      <vt:lpstr>Document Generation Process</vt:lpstr>
      <vt:lpstr>Advanced Features</vt:lpstr>
      <vt:lpstr>Practice Exercises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Ed Harris</cp:lastModifiedBy>
  <cp:revision>3</cp:revision>
  <dcterms:created xsi:type="dcterms:W3CDTF">2025-07-07T10:19:01Z</dcterms:created>
  <dcterms:modified xsi:type="dcterms:W3CDTF">2025-07-08T15:10:10Z</dcterms:modified>
</cp:coreProperties>
</file>