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R Functions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76A36786-88F4-570F-4F9A-7FF0B3030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FDC526-5DA1-F4A7-BEF9-83B7673F855C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3BF5FC-4C0D-AC3A-F7F7-3A72263E0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182" y="361681"/>
            <a:ext cx="308627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Installing and Loading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Step 1: install.packages(“package_name”)</a:t>
            </a:r>
          </a:p>
          <a:p>
            <a:pPr lvl="0"/>
            <a:r>
              <a:t>Step 2: library(“package_name”)</a:t>
            </a:r>
          </a:p>
          <a:p>
            <a:pPr lvl="0"/>
            <a:r>
              <a:t>Installing downloads from remote repository</a:t>
            </a:r>
          </a:p>
          <a:p>
            <a:pPr lvl="0"/>
            <a:r>
              <a:t>Loading makes functions available for 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63CFC-CF7B-1C4B-F8E1-032555D9CD72}"/>
              </a:ext>
            </a:extLst>
          </p:cNvPr>
          <p:cNvSpPr txBox="1"/>
          <p:nvPr/>
        </p:nvSpPr>
        <p:spPr>
          <a:xfrm>
            <a:off x="3726612" y="4692769"/>
            <a:ext cx="377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&lt;demonstration&gt;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RStudio Package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Packages tab in lower right pane</a:t>
            </a:r>
          </a:p>
          <a:p>
            <a:pPr lvl="0"/>
            <a:r>
              <a:t>Click radio button to load packages</a:t>
            </a:r>
          </a:p>
          <a:p>
            <a:pPr lvl="0"/>
            <a:r>
              <a:t>Click Install button to install new packages</a:t>
            </a:r>
          </a:p>
          <a:p>
            <a:pPr lvl="0"/>
            <a:r>
              <a:t>Search official CRAN repository by default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A5662-29D7-C5DA-D370-1EF774AEC3B6}"/>
              </a:ext>
            </a:extLst>
          </p:cNvPr>
          <p:cNvSpPr txBox="1"/>
          <p:nvPr/>
        </p:nvSpPr>
        <p:spPr>
          <a:xfrm>
            <a:off x="3726612" y="4692769"/>
            <a:ext cx="377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&lt;demonstration&gt;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Always get help page up as reference</a:t>
            </a:r>
          </a:p>
          <a:p>
            <a:pPr lvl="0"/>
            <a:r>
              <a:t>Learn arguments and customization options</a:t>
            </a:r>
          </a:p>
          <a:p>
            <a:pPr lvl="0"/>
            <a:r>
              <a:t>Practice with common functions regularly</a:t>
            </a:r>
          </a:p>
          <a:p>
            <a:pPr lvl="0"/>
            <a:r>
              <a:t>Understand before memorizing function usage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6" name="Picture 5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D2E0F507-A649-BEC3-934D-D62F9A79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1417320"/>
            <a:ext cx="7883093" cy="5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Describe what functions do and how they work</a:t>
            </a:r>
          </a:p>
          <a:p>
            <a:pPr lvl="0"/>
            <a:r>
              <a:t>Use functions effectively with the help system</a:t>
            </a:r>
          </a:p>
          <a:p>
            <a:pPr lvl="0"/>
            <a:r>
              <a:t>Understand what packages are and their purpose</a:t>
            </a:r>
          </a:p>
          <a:p>
            <a:pPr lvl="0"/>
            <a:r>
              <a:t>Find, download, and use R packages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Garage and Toolbox Metaphor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 functions are tools that do work for you</a:t>
            </a:r>
          </a:p>
          <a:p>
            <a:pPr lvl="0"/>
            <a:r>
              <a:t>Packages are toolboxes containing related functions</a:t>
            </a:r>
          </a:p>
          <a:p>
            <a:pPr lvl="0"/>
            <a:r>
              <a:t>R comes with many packages, thousands more available</a:t>
            </a:r>
          </a:p>
          <a:p>
            <a:pPr lvl="0"/>
            <a:r>
              <a:t>Functions grouped by task focus and functionality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5419D0B-99F8-861C-F255-33C770C77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022" y="217302"/>
            <a:ext cx="1914813" cy="201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Function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Generic format: function_name()</a:t>
            </a:r>
          </a:p>
          <a:p>
            <a:pPr lvl="0"/>
            <a:r>
              <a:t>Function name with required bracket notation</a:t>
            </a:r>
          </a:p>
          <a:p>
            <a:pPr lvl="0"/>
            <a:r>
              <a:t>R is case sensitive for function names</a:t>
            </a:r>
          </a:p>
          <a:p>
            <a:pPr lvl="0"/>
            <a:r>
              <a:t>Details like capitalization matter significantly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Input information or data into function brackets</a:t>
            </a:r>
          </a:p>
          <a:p>
            <a:pPr lvl="0"/>
            <a:r>
              <a:t>Function output is the work being done</a:t>
            </a:r>
          </a:p>
          <a:p>
            <a:pPr lvl="0"/>
            <a:r>
              <a:t>Arguments have unique names and values</a:t>
            </a:r>
          </a:p>
          <a:p>
            <a:pPr lvl="0"/>
            <a:r>
              <a:t>Use equals sign for argument assignment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E8978-0E6F-DCAD-8B1C-F7869918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887" y="4686547"/>
            <a:ext cx="9650226" cy="6100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Common Function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Often easy to guess: mean(), log(), sd()</a:t>
            </a:r>
          </a:p>
          <a:p>
            <a:pPr lvl="0"/>
            <a:r>
              <a:t>plot(), boxplot(), help() for common tasks</a:t>
            </a:r>
          </a:p>
          <a:p>
            <a:pPr lvl="0"/>
            <a:r>
              <a:t>Names usually reflect their purpose clearly</a:t>
            </a:r>
          </a:p>
          <a:p>
            <a:pPr lvl="0"/>
            <a:r>
              <a:t>Help pages essential for learning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28A63-E019-2177-DF8B-6223538B4628}"/>
              </a:ext>
            </a:extLst>
          </p:cNvPr>
          <p:cNvSpPr txBox="1"/>
          <p:nvPr/>
        </p:nvSpPr>
        <p:spPr>
          <a:xfrm>
            <a:off x="3726612" y="4692769"/>
            <a:ext cx="377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&lt;demonstration&gt;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Each argument has unique name</a:t>
            </a:r>
          </a:p>
          <a:p>
            <a:pPr lvl="0"/>
            <a:r>
              <a:t>Values assigned using equals sign</a:t>
            </a:r>
          </a:p>
          <a:p>
            <a:pPr lvl="0"/>
            <a:r>
              <a:t>Arguments separated by commas</a:t>
            </a:r>
          </a:p>
          <a:p>
            <a:pPr lvl="0"/>
            <a:r>
              <a:t>Optional arguments indicated by “…”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Getting Help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help() function as reference for arguments</a:t>
            </a:r>
          </a:p>
          <a:p>
            <a:pPr lvl="0"/>
            <a:r>
              <a:t>Essential until you memorize common functions</a:t>
            </a:r>
          </a:p>
          <a:p>
            <a:pPr lvl="0"/>
            <a:r>
              <a:t>Check Usage and Arguments sections carefully</a:t>
            </a:r>
          </a:p>
          <a:p>
            <a:pPr lvl="0"/>
            <a:r>
              <a:t>Key to learning R in easiest way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Toolboxes built to solve specific problems</a:t>
            </a:r>
          </a:p>
          <a:p>
            <a:pPr lvl="0"/>
            <a:r>
              <a:rPr dirty="0"/>
              <a:t>Open source and freely available</a:t>
            </a:r>
          </a:p>
          <a:p>
            <a:pPr lvl="0"/>
            <a:r>
              <a:rPr dirty="0"/>
              <a:t>Download when you identify need for functions</a:t>
            </a:r>
          </a:p>
          <a:p>
            <a:pPr lvl="0"/>
            <a:r>
              <a:rPr dirty="0"/>
              <a:t>Over </a:t>
            </a:r>
            <a:r>
              <a:rPr lang="en-GB" dirty="0"/>
              <a:t>22</a:t>
            </a:r>
            <a:r>
              <a:rPr dirty="0"/>
              <a:t>,000 packages currently 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21211C-B364-6D53-10DC-64BB173B1B15}"/>
              </a:ext>
            </a:extLst>
          </p:cNvPr>
          <p:cNvSpPr txBox="1"/>
          <p:nvPr/>
        </p:nvSpPr>
        <p:spPr>
          <a:xfrm>
            <a:off x="1423358" y="4903012"/>
            <a:ext cx="85676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https://cran.r-project.org/web/packages/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355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Accessible</vt:lpstr>
      <vt:lpstr>R Functions</vt:lpstr>
      <vt:lpstr>Learning Objectives</vt:lpstr>
      <vt:lpstr>The Garage and Toolbox Metaphor</vt:lpstr>
      <vt:lpstr>Function Basics</vt:lpstr>
      <vt:lpstr>Using Functions</vt:lpstr>
      <vt:lpstr>Common Function Names</vt:lpstr>
      <vt:lpstr>Function Arguments</vt:lpstr>
      <vt:lpstr>Getting Help with Functions</vt:lpstr>
      <vt:lpstr>R Packages</vt:lpstr>
      <vt:lpstr>Installing and Loading Packages</vt:lpstr>
      <vt:lpstr>RStudio Package Management</vt:lpstr>
      <vt:lpstr>Best Practices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4</cp:revision>
  <dcterms:created xsi:type="dcterms:W3CDTF">2025-07-07T10:19:00Z</dcterms:created>
  <dcterms:modified xsi:type="dcterms:W3CDTF">2025-07-08T08:46:53Z</dcterms:modified>
</cp:coreProperties>
</file>