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Collaboration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E4643CB5-2617-6A71-BD06-9887869D5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E8DE0-912D-2F1D-19B9-49D8E5E2357A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1BE63F-0B57-E2D1-4519-F5DABC595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54" y="379562"/>
            <a:ext cx="24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Git Workflows for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Centralized workflow: simple approach for small teams</a:t>
            </a:r>
          </a:p>
          <a:p>
            <a:pPr lvl="0"/>
            <a:r>
              <a:t>Feature branch workflow: better for larger teams</a:t>
            </a:r>
          </a:p>
          <a:p>
            <a:pPr lvl="0"/>
            <a:r>
              <a:t>Forking workflow: common for open-source projects</a:t>
            </a:r>
          </a:p>
          <a:p>
            <a:pPr lvl="0"/>
            <a:r>
              <a:t>Choose appropriate workflow for team size and complexity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Guidelines for reviewers: respectful, constructive, focus on code</a:t>
            </a:r>
          </a:p>
          <a:p>
            <a:pPr lvl="0"/>
            <a:r>
              <a:t>Guidelines for authors: explain changes, respond positively</a:t>
            </a:r>
          </a:p>
          <a:p>
            <a:pPr lvl="0"/>
            <a:r>
              <a:t>Keep pull requests focused and manageable</a:t>
            </a:r>
          </a:p>
          <a:p>
            <a:pPr lvl="0"/>
            <a:r>
              <a:t>Acknowledge good practices and thank reviewers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Maintaining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Environment management with renv or conda</a:t>
            </a:r>
          </a:p>
          <a:p>
            <a:pPr lvl="0"/>
            <a:r>
              <a:t>Document system requirements and dependencies</a:t>
            </a:r>
          </a:p>
          <a:p>
            <a:pPr lvl="0"/>
            <a:r>
              <a:t>Establish protocols for data access and sharing</a:t>
            </a:r>
          </a:p>
          <a:p>
            <a:pPr lvl="0"/>
            <a:r>
              <a:t>Implement continuous integration for automated testing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6" name="Picture 5" descr="A cat sitting on a computer&#10;&#10;AI-generated content may be incorrect.">
            <a:extLst>
              <a:ext uri="{FF2B5EF4-FFF2-40B4-BE49-F238E27FC236}">
                <a16:creationId xmlns:a16="http://schemas.microsoft.com/office/drawing/2014/main" id="{D2E0F507-A649-BEC3-934D-D62F9A79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53" y="1417320"/>
            <a:ext cx="7883093" cy="52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Organize data science projects for effective collaboration</a:t>
            </a:r>
          </a:p>
          <a:p>
            <a:pPr lvl="0"/>
            <a:r>
              <a:t>Implement best practices for code sharing and documentation</a:t>
            </a:r>
          </a:p>
          <a:p>
            <a:pPr lvl="0"/>
            <a:r>
              <a:t>Use Git and GitHub for team-based workflows</a:t>
            </a:r>
          </a:p>
          <a:p>
            <a:pPr lvl="0"/>
            <a:r>
              <a:t>Maintain reproducibility in collaborative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Collaborative Workflows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Data science increasingly a team effort</a:t>
            </a:r>
          </a:p>
          <a:p>
            <a:pPr lvl="0"/>
            <a:r>
              <a:t>Requires more than technical skills - thoughtful organization</a:t>
            </a:r>
          </a:p>
          <a:p>
            <a:pPr lvl="0"/>
            <a:r>
              <a:t>Increases productivity through division of labor</a:t>
            </a:r>
          </a:p>
          <a:p>
            <a:pPr lvl="0"/>
            <a:r>
              <a:t>Improves quality through peer review and diverse perspectives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Collaboration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Enhanced creativity through diverse perspectives</a:t>
            </a:r>
          </a:p>
          <a:p>
            <a:pPr lvl="0"/>
            <a:r>
              <a:t>Continuity when team members change</a:t>
            </a:r>
          </a:p>
          <a:p>
            <a:pPr lvl="0"/>
            <a:r>
              <a:t>Systematic approach maximizing productivity</a:t>
            </a:r>
          </a:p>
          <a:p>
            <a:pPr lvl="0"/>
            <a:r>
              <a:t>Maintained reproducibility and quality standards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Project Organization for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69634" cy="4351338"/>
          </a:xfrm>
        </p:spPr>
        <p:txBody>
          <a:bodyPr/>
          <a:lstStyle/>
          <a:p>
            <a:pPr lvl="0"/>
            <a:r>
              <a:rPr dirty="0"/>
              <a:t>Well-organized structure helps team navigation</a:t>
            </a:r>
          </a:p>
          <a:p>
            <a:pPr lvl="0"/>
            <a:r>
              <a:rPr dirty="0"/>
              <a:t>Separate folders for data, code, results, documentation</a:t>
            </a:r>
          </a:p>
          <a:p>
            <a:pPr lvl="0"/>
            <a:r>
              <a:rPr dirty="0"/>
              <a:t>README.md with overview and setup instructions</a:t>
            </a:r>
          </a:p>
          <a:p>
            <a:pPr lvl="0"/>
            <a:r>
              <a:rPr dirty="0"/>
              <a:t>CONTRIBUTING.md with guidelines for contributors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2DEE4-3AC8-821F-2CBD-1AD07E012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45" y="1546493"/>
            <a:ext cx="5527129" cy="4256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Essential Documentation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Project overview with setup instructions and usage examples</a:t>
            </a:r>
          </a:p>
          <a:p>
            <a:pPr lvl="0"/>
            <a:r>
              <a:t>Code comments explaining why, not just what</a:t>
            </a:r>
          </a:p>
          <a:p>
            <a:pPr lvl="0"/>
            <a:r>
              <a:t>Function documentation with purpose, parameters, examples</a:t>
            </a:r>
          </a:p>
          <a:p>
            <a:pPr lvl="0"/>
            <a:r>
              <a:t>Data dictionary describing variables and sources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 Sharing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Follow consistent style guides (e.g., tidyverse style guide)</a:t>
            </a:r>
          </a:p>
          <a:p>
            <a:pPr lvl="0"/>
            <a:r>
              <a:t>Use consistent naming conventions throughout</a:t>
            </a:r>
          </a:p>
          <a:p>
            <a:pPr lvl="0"/>
            <a:r>
              <a:t>Format code for readability and understanding</a:t>
            </a:r>
          </a:p>
          <a:p>
            <a:pPr lvl="0"/>
            <a:r>
              <a:t>Consider linters and formatters for consistency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Modular Code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Break long scripts into functions</a:t>
            </a:r>
          </a:p>
          <a:p>
            <a:pPr lvl="0"/>
            <a:r>
              <a:t>Write code others can understand and reuse</a:t>
            </a:r>
          </a:p>
          <a:p>
            <a:pPr lvl="0"/>
            <a:r>
              <a:t>Clear function definitions with inputs and outputs</a:t>
            </a:r>
          </a:p>
          <a:p>
            <a:pPr lvl="0"/>
            <a:r>
              <a:t>Main workflow calling individual functions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Package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Ensure consistent package versions across team</a:t>
            </a:r>
          </a:p>
          <a:p>
            <a:pPr lvl="0"/>
            <a:r>
              <a:rPr dirty="0"/>
              <a:t>Use </a:t>
            </a:r>
            <a:r>
              <a:rPr b="1" dirty="0" err="1"/>
              <a:t>renv</a:t>
            </a:r>
            <a:r>
              <a:rPr dirty="0"/>
              <a:t> for project-specific package management</a:t>
            </a:r>
          </a:p>
          <a:p>
            <a:pPr lvl="0"/>
            <a:r>
              <a:rPr dirty="0"/>
              <a:t>Document package dependencies clearly</a:t>
            </a:r>
          </a:p>
          <a:p>
            <a:pPr lvl="0"/>
            <a:r>
              <a:rPr dirty="0"/>
              <a:t>Initialize and snapshot package environments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339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Accessible</vt:lpstr>
      <vt:lpstr>Collaboration</vt:lpstr>
      <vt:lpstr>Learning Objectives</vt:lpstr>
      <vt:lpstr>Why Collaborative Workflows Matter</vt:lpstr>
      <vt:lpstr>Key Collaboration Benefits</vt:lpstr>
      <vt:lpstr>Project Organization for Teams</vt:lpstr>
      <vt:lpstr>Essential Documentation Components</vt:lpstr>
      <vt:lpstr>Code Sharing Best Practices</vt:lpstr>
      <vt:lpstr>Modular Code Development</vt:lpstr>
      <vt:lpstr>Package Management</vt:lpstr>
      <vt:lpstr>Git Workflows for Teams</vt:lpstr>
      <vt:lpstr>Code Review Process</vt:lpstr>
      <vt:lpstr>Maintaining Reproducibility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4</cp:revision>
  <dcterms:created xsi:type="dcterms:W3CDTF">2025-07-07T10:19:01Z</dcterms:created>
  <dcterms:modified xsi:type="dcterms:W3CDTF">2025-07-08T16:18:00Z</dcterms:modified>
</cp:coreProperties>
</file>