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Setup &amp; Introduction</a:t>
            </a:r>
          </a:p>
        </p:txBody>
      </p:sp>
      <p:pic>
        <p:nvPicPr>
          <p:cNvPr id="3" name="Picture 4" descr="Data Science Toolkit">
            <a:extLst>
              <a:ext uri="{FF2B5EF4-FFF2-40B4-BE49-F238E27FC236}">
                <a16:creationId xmlns:a16="http://schemas.microsoft.com/office/drawing/2014/main" id="{600EB8E6-13DB-45CB-8ED2-1D5E79CD1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46" y="89738"/>
            <a:ext cx="2797816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B79D76-3DC9-DF90-869A-12F3F001AA76}"/>
              </a:ext>
            </a:extLst>
          </p:cNvPr>
          <p:cNvSpPr txBox="1"/>
          <p:nvPr/>
        </p:nvSpPr>
        <p:spPr>
          <a:xfrm>
            <a:off x="3311662" y="832032"/>
            <a:ext cx="447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https://RStatsBootcamp.com/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214244-29B4-CE4F-DCE2-71B498D2A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977" y="329362"/>
            <a:ext cx="2653714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Comments and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Use # character for comment lines</a:t>
            </a:r>
          </a:p>
          <a:p>
            <a:pPr lvl="0"/>
            <a:r>
              <a:t>Explain code like methods section of scientific paper</a:t>
            </a:r>
          </a:p>
          <a:p>
            <a:pPr lvl="0"/>
            <a:r>
              <a:t>Provide enough detail for exact replication</a:t>
            </a:r>
          </a:p>
          <a:p>
            <a:pPr lvl="0"/>
            <a:r>
              <a:t>Balance thoroughness with conciseness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E0B04E-77B9-FB47-9ED0-F1450F70A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537" y="4256811"/>
            <a:ext cx="7593981" cy="19201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Practice Exercises</a:t>
            </a:r>
          </a:p>
        </p:txBody>
      </p:sp>
      <p:pic>
        <p:nvPicPr>
          <p:cNvPr id="6" name="Picture 5" descr="A cat sitting on a computer&#10;&#10;AI-generated content may be incorrect.">
            <a:extLst>
              <a:ext uri="{FF2B5EF4-FFF2-40B4-BE49-F238E27FC236}">
                <a16:creationId xmlns:a16="http://schemas.microsoft.com/office/drawing/2014/main" id="{D2E0F507-A649-BEC3-934D-D62F9A798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53" y="1443789"/>
            <a:ext cx="7883093" cy="52553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727830" cy="4351338"/>
          </a:xfrm>
        </p:spPr>
        <p:txBody>
          <a:bodyPr/>
          <a:lstStyle/>
          <a:p>
            <a:pPr lvl="0"/>
            <a:r>
              <a:rPr dirty="0"/>
              <a:t>Understand how the R Stats Bootcamp works</a:t>
            </a:r>
          </a:p>
          <a:p>
            <a:pPr lvl="0"/>
            <a:r>
              <a:rPr dirty="0"/>
              <a:t>Describe the motivation for using R</a:t>
            </a:r>
          </a:p>
          <a:p>
            <a:pPr lvl="0"/>
            <a:r>
              <a:rPr dirty="0"/>
              <a:t>Install R and RStudio or set up RStudio Cloud</a:t>
            </a:r>
          </a:p>
          <a:p>
            <a:pPr lvl="0"/>
            <a:r>
              <a:rPr dirty="0"/>
              <a:t>Navigate RStudio components and interface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E27A2D3-1995-72E6-D16B-D9E699EE4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4104" y="3951025"/>
            <a:ext cx="3556959" cy="1248126"/>
          </a:xfrm>
          <a:prstGeom prst="rect">
            <a:avLst/>
          </a:prstGeom>
        </p:spPr>
      </p:pic>
      <p:pic>
        <p:nvPicPr>
          <p:cNvPr id="7" name="Picture 6" descr="A blue and grey logo&#10;&#10;AI-generated content may be incorrect.">
            <a:extLst>
              <a:ext uri="{FF2B5EF4-FFF2-40B4-BE49-F238E27FC236}">
                <a16:creationId xmlns:a16="http://schemas.microsoft.com/office/drawing/2014/main" id="{12C47D6A-705D-E2AF-A946-6563D3018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814" y="1263109"/>
            <a:ext cx="2562990" cy="19859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the R Stats Bootcamp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Provides practical, open instructional materials for learning R</a:t>
            </a:r>
          </a:p>
          <a:p>
            <a:pPr lvl="0"/>
            <a:r>
              <a:t>Reviews simple statistics in R</a:t>
            </a:r>
          </a:p>
          <a:p>
            <a:pPr lvl="0"/>
            <a:r>
              <a:t>Introduces reproducibility and collaboration tools</a:t>
            </a:r>
          </a:p>
          <a:p>
            <a:pPr lvl="0"/>
            <a:r>
              <a:t>Blend of practical material with videos and self-assessment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Designed for non-programmers to perform statistical analysis</a:t>
            </a:r>
          </a:p>
          <a:p>
            <a:pPr lvl="0"/>
            <a:r>
              <a:t>Growing popularity in universities, companies, and research</a:t>
            </a:r>
          </a:p>
          <a:p>
            <a:pPr lvl="0"/>
            <a:r>
              <a:t>Large community of users and high demand for R skills</a:t>
            </a:r>
          </a:p>
          <a:p>
            <a:pPr lvl="0"/>
            <a:r>
              <a:t>Free, open source, and cross-platform compatible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Installation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Option 1: Download R from CRAN and RStudio Desktop</a:t>
            </a:r>
          </a:p>
          <a:p>
            <a:pPr lvl="0"/>
            <a:r>
              <a:t>Option 2: Use RStudio Cloud for browser-based work</a:t>
            </a:r>
          </a:p>
          <a:p>
            <a:pPr lvl="0"/>
            <a:r>
              <a:t>Install R first, then RStudio for best results</a:t>
            </a:r>
          </a:p>
          <a:p>
            <a:pPr lvl="0"/>
            <a:r>
              <a:t>Consider your computer setup and preferences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4E4512-B351-D37A-4D59-2C1F736FA5F7}"/>
              </a:ext>
            </a:extLst>
          </p:cNvPr>
          <p:cNvSpPr txBox="1"/>
          <p:nvPr/>
        </p:nvSpPr>
        <p:spPr>
          <a:xfrm>
            <a:off x="3288820" y="4546923"/>
            <a:ext cx="6094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https://cran.r-project.org/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600E56-DE1B-C736-6876-C9E3CCEA8BDE}"/>
              </a:ext>
            </a:extLst>
          </p:cNvPr>
          <p:cNvSpPr txBox="1"/>
          <p:nvPr/>
        </p:nvSpPr>
        <p:spPr>
          <a:xfrm>
            <a:off x="3258627" y="5452697"/>
            <a:ext cx="6094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https://posit.co/downloads/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RStudio Interface Components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AAE4AF-BCBD-B11B-1706-8D4666D77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741" y="1520791"/>
            <a:ext cx="9030517" cy="508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 Script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Documents analysis for exact reproducibility</a:t>
            </a:r>
          </a:p>
          <a:p>
            <a:pPr lvl="0"/>
            <a:r>
              <a:t>Interface between your commands and R software</a:t>
            </a:r>
          </a:p>
          <a:p>
            <a:pPr lvl="0"/>
            <a:r>
              <a:t>Should be clear for future collaborators</a:t>
            </a:r>
          </a:p>
          <a:p>
            <a:pPr lvl="0"/>
            <a:r>
              <a:t>Think of future self as respected colleague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Script Structure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Header with name, date, and purpose</a:t>
            </a:r>
          </a:p>
          <a:p>
            <a:pPr lvl="0"/>
            <a:r>
              <a:t>Contents section as roadmap for analysis</a:t>
            </a:r>
          </a:p>
          <a:p>
            <a:pPr lvl="0"/>
            <a:r>
              <a:t>Code chunks with descriptive titles</a:t>
            </a:r>
          </a:p>
          <a:p>
            <a:pPr lvl="0"/>
            <a:r>
              <a:t>Consistent numbering and logical organization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45289-8B6D-47AF-B7C3-99A45C68E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3" y="4024748"/>
            <a:ext cx="7376769" cy="23813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Code Execution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Ctrl+Enter (Cmd+Return on Mac) for current line</a:t>
            </a:r>
          </a:p>
          <a:p>
            <a:pPr lvl="0"/>
            <a:r>
              <a:t>Select code and Ctrl+Enter for specific sections</a:t>
            </a:r>
          </a:p>
          <a:p>
            <a:pPr lvl="0"/>
            <a:r>
              <a:t>Use Run button in Script window</a:t>
            </a:r>
          </a:p>
          <a:p>
            <a:pPr lvl="0"/>
            <a:r>
              <a:t>Access through Code menu for additional options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527B1-7477-D9FB-BBBB-B63CA4B1546B}"/>
              </a:ext>
            </a:extLst>
          </p:cNvPr>
          <p:cNvSpPr txBox="1"/>
          <p:nvPr/>
        </p:nvSpPr>
        <p:spPr>
          <a:xfrm>
            <a:off x="4208945" y="4918509"/>
            <a:ext cx="3774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&lt;demonstration&gt;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288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Accessible</vt:lpstr>
      <vt:lpstr>Setup &amp; Introduction</vt:lpstr>
      <vt:lpstr>Learning Objectives</vt:lpstr>
      <vt:lpstr>How the R Stats Bootcamp Works</vt:lpstr>
      <vt:lpstr>R Motivation</vt:lpstr>
      <vt:lpstr>Installation Options</vt:lpstr>
      <vt:lpstr>RStudio Interface Components</vt:lpstr>
      <vt:lpstr>R Script Organization</vt:lpstr>
      <vt:lpstr>Script Structure Best Practices</vt:lpstr>
      <vt:lpstr>Code Execution Methods</vt:lpstr>
      <vt:lpstr>Comments and Documentation</vt:lpstr>
      <vt:lpstr>Practice Exercises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Ed Harris</cp:lastModifiedBy>
  <cp:revision>3</cp:revision>
  <dcterms:created xsi:type="dcterms:W3CDTF">2025-07-07T10:19:00Z</dcterms:created>
  <dcterms:modified xsi:type="dcterms:W3CDTF">2025-07-08T07:42:40Z</dcterms:modified>
</cp:coreProperties>
</file>