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B389-BCFD-877D-F546-82ADAA71A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FB0D7-8490-EB94-A6EE-313835929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93A00-FF00-9C01-4A4B-CD2227BF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CF1A7-0A24-3456-578C-11FCCE23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54806-9638-A4C0-8280-622A4C95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22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4F40-5657-B84B-5EBB-68F8569C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17EBE-FA1C-87B9-7777-10F0B3286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DDB45-A506-346B-0A69-C3DCFA33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29928-E123-796F-F856-DB2D4968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631D0-D481-EE98-8800-DA30A471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69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B8A7F3-39CB-9C87-DE16-D4242D8A19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3B132-DF94-DE9F-1C9E-113396EA0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15072-F10E-616A-002E-472E5A15E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A6573-D0CF-9E4A-092A-F550E85F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4D222-2A10-22A8-4AC8-1A9226FBF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88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6A1BD-78C5-5CF7-78B6-0794D87F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89409-4FE5-857B-E042-E02189516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8F357-5CE0-92F4-073B-33693B2CA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67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4AE3-1A44-7BF1-23B7-DAEF9D0E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46844-194D-BE44-5B4B-DF68C95CA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29141-71D1-B3C3-4404-2D8380EFE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8259C-29E0-58AC-7E93-A3903E0FB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36B1D-FB56-3BB7-EA5A-090E34D3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09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FC14-7AF5-69EE-C4D3-5EF6073B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08056-6333-3D69-A4C9-DDF04BE2E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324D4-5482-505B-2B33-75FEC588B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E910A-587C-2EC8-6A2C-5FF76605C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E4256-5857-C4D2-DFCE-3914A8AE9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1E9B9-6383-D054-C576-7916AB00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44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6E5E-FF4B-B163-2B07-8ED63FEBA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D7CD2-F8CB-BDF2-3B95-D7BC521A2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B3621-0D27-9595-5230-7B92BFB04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D572AD-5EA0-7CE7-84F0-AB53E2FD0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FFB81-FB41-7DC7-C9D0-333932FC3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7F3CC1-98B8-EA97-7AF9-44B33467F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EC3EDD-4B69-709D-34E1-5B564F1C0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9E92EA-109E-3686-BB77-D715BBDC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62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BBDF-A325-9C7C-2A20-BB37DA4C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4103D1-D9E0-FFFC-5C09-311EC104B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CCB0E8-64D9-CC91-AF09-FB628D94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8D75E-2F0E-685D-B71A-FC4ACAFAF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49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9D3D28-9A8D-14AC-467D-ACA34481C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F388A-9284-9329-DE1F-F5B8F905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757FF-6DB7-6CCB-7F72-8DF37C73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16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92B7-2054-95C5-4B27-C21ED499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88ECE-9BB6-5FBB-141F-7D83519EE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6E264-3EF8-6F9E-9E47-F802526C8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5D3C9-F9E2-3B70-893C-DA2996159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86350-1E32-5974-2FD1-18517DC7B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B10FA-A63A-3A49-0732-18AF53B4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878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89-346E-69E2-C1A2-2D4C2636C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7F3B85-27B3-CF56-C0B2-4407DB91F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B159C-6E83-B2BA-27E7-7838AC6A1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08ABA-13FA-9931-5DA7-018CA516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875E6-935B-B7BA-56B3-7B7F6FF2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62FAC-D0D7-D277-D1F3-465EC51A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88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587D49-3254-50BC-5DCB-8810FB691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7D8D3-001E-DF4F-C8C1-197084240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EC119-91C8-F624-B6DD-0DBDB997E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2D85C-B19D-A3E6-4DA0-4332F227D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E91C1-F848-6534-2E28-CD2BDDD02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5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4AE3-1A44-7BF1-23B7-DAEF9D0E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marL="0" lvl="0" indent="0">
              <a:buNone/>
            </a:pPr>
            <a:r>
              <a:t>R Language</a:t>
            </a:r>
          </a:p>
        </p:txBody>
      </p:sp>
      <p:pic>
        <p:nvPicPr>
          <p:cNvPr id="3" name="Picture 4" descr="Data Science Toolkit">
            <a:extLst>
              <a:ext uri="{FF2B5EF4-FFF2-40B4-BE49-F238E27FC236}">
                <a16:creationId xmlns:a16="http://schemas.microsoft.com/office/drawing/2014/main" id="{6F8D1F0E-5FBF-AB6D-7B4C-6560F83F5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46" y="89738"/>
            <a:ext cx="2797816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E9B647-7BD8-8F56-8D28-FD1192DB79C1}"/>
              </a:ext>
            </a:extLst>
          </p:cNvPr>
          <p:cNvSpPr txBox="1"/>
          <p:nvPr/>
        </p:nvSpPr>
        <p:spPr>
          <a:xfrm>
            <a:off x="3311662" y="832032"/>
            <a:ext cx="4473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https://RStatsBootcamp.com/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C236037-07E6-6ED6-6003-CA1F7ACC6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8732" y="832032"/>
            <a:ext cx="3485300" cy="232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Base R versus Tidyverse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Base R: Traditional, powerful form of R language</a:t>
            </a:r>
          </a:p>
          <a:p>
            <a:pPr lvl="0"/>
            <a:r>
              <a:t>Tidyverse: Alternative approach with different conventions</a:t>
            </a:r>
          </a:p>
          <a:p>
            <a:pPr lvl="0"/>
            <a:r>
              <a:t>Both have benefits and philosophical differences</a:t>
            </a:r>
          </a:p>
          <a:p>
            <a:pPr lvl="0"/>
            <a:r>
              <a:t>Bootcamp focuses exclusively on base R first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Script Section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Header: Contains name, date, and purpose</a:t>
            </a:r>
          </a:p>
          <a:p>
            <a:pPr lvl="0"/>
            <a:r>
              <a:t>Contents: Roadmap listing all major sections</a:t>
            </a:r>
          </a:p>
          <a:p>
            <a:pPr lvl="0"/>
            <a:r>
              <a:t>Both sections essential for every R script</a:t>
            </a:r>
          </a:p>
          <a:p>
            <a:pPr lvl="0"/>
            <a:r>
              <a:t>Foundation for reproducible research practices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Practice Exercises</a:t>
            </a:r>
          </a:p>
        </p:txBody>
      </p:sp>
      <p:pic>
        <p:nvPicPr>
          <p:cNvPr id="6" name="Picture 5" descr="A cat sitting on a computer&#10;&#10;AI-generated content may be incorrect.">
            <a:extLst>
              <a:ext uri="{FF2B5EF4-FFF2-40B4-BE49-F238E27FC236}">
                <a16:creationId xmlns:a16="http://schemas.microsoft.com/office/drawing/2014/main" id="{D2E0F507-A649-BEC3-934D-D62F9A798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453" y="1417320"/>
            <a:ext cx="7883093" cy="52553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Navigate example scripts, comments, help, and pseudocode</a:t>
            </a:r>
          </a:p>
          <a:p>
            <a:pPr lvl="0"/>
            <a:r>
              <a:t>Use math operators effectively in R</a:t>
            </a:r>
          </a:p>
          <a:p>
            <a:pPr lvl="0"/>
            <a:r>
              <a:t>Apply logical Boolean operators for data manipulation</a:t>
            </a:r>
          </a:p>
          <a:p>
            <a:pPr lvl="0"/>
            <a:r>
              <a:t>Distinguish between base R and Tidyverse approaches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 as a Passive-Aggressive Butler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R is popular statistical programming language and open source software</a:t>
            </a:r>
          </a:p>
          <a:p>
            <a:pPr lvl="0"/>
            <a:r>
              <a:rPr dirty="0"/>
              <a:t>Designed to help non-programmers perform statistical analyses</a:t>
            </a:r>
          </a:p>
          <a:p>
            <a:pPr lvl="0"/>
            <a:r>
              <a:rPr dirty="0"/>
              <a:t>Sometimes requires careful language to avoid unexpected outcomes</a:t>
            </a:r>
          </a:p>
          <a:p>
            <a:pPr lvl="0"/>
            <a:r>
              <a:rPr dirty="0"/>
              <a:t>Essential to view scripts as documentation of work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90874FF-1E04-4746-5698-7F4573C2A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147" y="230188"/>
            <a:ext cx="1995139" cy="1332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Script Organization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Write scripts as documentation for respected colleagues</a:t>
            </a:r>
          </a:p>
          <a:p>
            <a:pPr lvl="0"/>
            <a:r>
              <a:t>Work through instructions using R and RStudio actively</a:t>
            </a:r>
          </a:p>
          <a:p>
            <a:pPr lvl="0"/>
            <a:r>
              <a:t>Type your own code rather than copy-pasting</a:t>
            </a:r>
          </a:p>
          <a:p>
            <a:pPr lvl="0"/>
            <a:r>
              <a:t>Document all code with clear, concise comments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Help System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Use help() function with tool name in brackets</a:t>
            </a:r>
          </a:p>
          <a:p>
            <a:pPr lvl="0"/>
            <a:r>
              <a:rPr dirty="0"/>
              <a:t>Help pages organized consistently across all functions</a:t>
            </a:r>
          </a:p>
          <a:p>
            <a:pPr lvl="0"/>
            <a:r>
              <a:rPr dirty="0"/>
              <a:t>Function name, description, usage, and argument definitions</a:t>
            </a:r>
          </a:p>
          <a:p>
            <a:pPr lvl="0"/>
            <a:r>
              <a:rPr dirty="0"/>
              <a:t>Essential to understand for effective R use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D58C443-3C94-4E5A-C0C6-A9021ED46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0"/>
            <a:ext cx="92757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435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Math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17632" cy="4351338"/>
          </a:xfrm>
        </p:spPr>
        <p:txBody>
          <a:bodyPr/>
          <a:lstStyle/>
          <a:p>
            <a:pPr lvl="0"/>
            <a:r>
              <a:rPr dirty="0"/>
              <a:t>Basic arithmetic: +, -, *, /, ^ (power)</a:t>
            </a:r>
          </a:p>
          <a:p>
            <a:pPr lvl="0"/>
            <a:r>
              <a:rPr dirty="0"/>
              <a:t>Order of operations follows standard mathematical rules</a:t>
            </a:r>
          </a:p>
          <a:p>
            <a:pPr lvl="0"/>
            <a:r>
              <a:rPr dirty="0"/>
              <a:t>Use parentheses to control calculation order</a:t>
            </a:r>
          </a:p>
          <a:p>
            <a:pPr lvl="0"/>
            <a:r>
              <a:rPr dirty="0"/>
              <a:t>Spacing improves readability (use single spaces)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AC0880-4509-5324-C715-8832FFB8A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460" y="895580"/>
            <a:ext cx="3247982" cy="528138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Logical Boolean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Boolean expressions resolve to TRUE or FALSE</a:t>
            </a:r>
          </a:p>
          <a:p>
            <a:pPr lvl="0"/>
            <a:r>
              <a:t>Common operators: &gt;, &lt;, ==, !=, &amp;, |, !</a:t>
            </a:r>
          </a:p>
          <a:p>
            <a:pPr lvl="0"/>
            <a:r>
              <a:t>Used for selecting groups of data effectively</a:t>
            </a:r>
          </a:p>
          <a:p>
            <a:pPr lvl="0"/>
            <a:r>
              <a:t>Powerful alternative to creating different datasets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E3F980-42E7-9999-12B4-720A132CA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146" y="4001294"/>
            <a:ext cx="4755588" cy="239313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Selecting with 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Use Boolean expressions to select data subsets</a:t>
            </a:r>
          </a:p>
          <a:p>
            <a:pPr lvl="0"/>
            <a:r>
              <a:t>Square brackets act as index for data vectors</a:t>
            </a:r>
          </a:p>
          <a:p>
            <a:pPr lvl="0"/>
            <a:r>
              <a:t>Combine with logical operators for complex selections</a:t>
            </a:r>
          </a:p>
          <a:p>
            <a:pPr lvl="0"/>
            <a:r>
              <a:t>Essential skill for data manipulation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CC9394-52DA-01A2-DBCD-A9BBFD9F9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615" y="4001293"/>
            <a:ext cx="7654770" cy="259201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ccessibl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18EB8C77-E53E-429C-A2EC-5C22E1B9313F}" vid="{3445B5F1-8603-4D94-9ACD-ECD6EB6819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312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Accessible</vt:lpstr>
      <vt:lpstr>R Language</vt:lpstr>
      <vt:lpstr>Learning Objectives</vt:lpstr>
      <vt:lpstr>R as a Passive-Aggressive Butler</vt:lpstr>
      <vt:lpstr>Script Organization Importance</vt:lpstr>
      <vt:lpstr>Help System in R</vt:lpstr>
      <vt:lpstr>PowerPoint Presentation</vt:lpstr>
      <vt:lpstr>Math Operators</vt:lpstr>
      <vt:lpstr>Logical Boolean Operators</vt:lpstr>
      <vt:lpstr>Selecting with Booleans</vt:lpstr>
      <vt:lpstr>Base R versus Tidyverse</vt:lpstr>
      <vt:lpstr>Script Section Requirements</vt:lpstr>
      <vt:lpstr>Practice Exercises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Accessible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Ed Harris</cp:lastModifiedBy>
  <cp:revision>3</cp:revision>
  <dcterms:created xsi:type="dcterms:W3CDTF">2025-07-07T10:19:00Z</dcterms:created>
  <dcterms:modified xsi:type="dcterms:W3CDTF">2025-07-08T07:53:01Z</dcterms:modified>
</cp:coreProperties>
</file>