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89-BCFD-877D-F546-82ADAA71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B0D7-8490-EB94-A6EE-31383592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A00-FF00-9C01-4A4B-CD2227B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1A7-0A24-3456-578C-11FCCE2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06-9638-A4C0-8280-622A4C9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F40-5657-B84B-5EBB-68F8569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17EBE-FA1C-87B9-7777-10F0B328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B45-A506-346B-0A69-C3DCFA3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9928-E123-796F-F856-DB2D4968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31D0-D481-EE98-8800-DA30A47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A7F3-39CB-9C87-DE16-D4242D8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3B132-DF94-DE9F-1C9E-113396EA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5072-F10E-616A-002E-472E5A1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573-D0CF-9E4A-092A-F550E85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222-2A10-22A8-4AC8-1A9226FB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A1BD-78C5-5CF7-78B6-0794D87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09-4FE5-857B-E042-E021895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F357-5CE0-92F4-073B-33693B2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844-194D-BE44-5B4B-DF68C95C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141-71D1-B3C3-4404-2D8380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259C-29E0-58AC-7E93-A3903E0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6B1D-FB56-3BB7-EA5A-090E34D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C14-7AF5-69EE-C4D3-5EF607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056-6333-3D69-A4C9-DDF04BE2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24D4-5482-505B-2B33-75FEC588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910A-587C-2EC8-6A2C-5FF7660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4256-5857-C4D2-DFCE-3914A8A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9B9-6383-D054-C576-7916AB0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E5E-FF4B-B163-2B07-8ED63FE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7CD2-F8CB-BDF2-3B95-D7BC521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3621-0D27-9595-5230-7B92BFB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572AD-5EA0-7CE7-84F0-AB53E2FD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FB81-FB41-7DC7-C9D0-333932FC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CC1-98B8-EA97-7AF9-44B3346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3EDD-4B69-709D-34E1-5B564F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92EA-109E-3686-BB77-D715BB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BDF-A325-9C7C-2A20-BB37DA4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03D1-D9E0-FFFC-5C09-311EC10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B0E8-64D9-CC91-AF09-FB628D9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75E-2F0E-685D-B71A-FC4ACAF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3D28-9A8D-14AC-467D-ACA3448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388A-9284-9329-DE1F-F5B8F90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57FF-6DB7-6CCB-7F72-8DF37C7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2B7-2054-95C5-4B27-C21ED49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8ECE-9BB6-5FBB-141F-7D83519E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E264-3EF8-6F9E-9E47-F802526C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3C9-F9E2-3B70-893C-DA29961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6350-1E32-5974-2FD1-18517DC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10FA-A63A-3A49-0732-18AF53B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89-346E-69E2-C1A2-2D4C263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3B85-27B3-CF56-C0B2-4407DB91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59C-6E83-B2BA-27E7-7838AC6A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ABA-13FA-9931-5DA7-018CA51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75E6-935B-B7BA-56B3-7B7F6FF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2FAC-D0D7-D277-D1F3-465EC51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7D49-3254-50BC-5DCB-8810FB69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8D3-001E-DF4F-C8C1-19708424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C119-91C8-F624-B6DD-0DBDB997E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D85C-B19D-A3E6-4DA0-4332F227D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91C1-F848-6534-2E28-CD2BDDD02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Data Objects</a:t>
            </a:r>
          </a:p>
        </p:txBody>
      </p:sp>
      <p:pic>
        <p:nvPicPr>
          <p:cNvPr id="3" name="Picture 4" descr="Data Science Toolkit">
            <a:extLst>
              <a:ext uri="{FF2B5EF4-FFF2-40B4-BE49-F238E27FC236}">
                <a16:creationId xmlns:a16="http://schemas.microsoft.com/office/drawing/2014/main" id="{C9124966-446F-8286-A438-4078DB732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46" y="89738"/>
            <a:ext cx="2797816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FFF0A3-80D6-5875-67E0-52340278C970}"/>
              </a:ext>
            </a:extLst>
          </p:cNvPr>
          <p:cNvSpPr txBox="1"/>
          <p:nvPr/>
        </p:nvSpPr>
        <p:spPr>
          <a:xfrm>
            <a:off x="3311662" y="832032"/>
            <a:ext cx="447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https://RStatsBootcamp.com/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Use class() to check current data type</a:t>
            </a:r>
          </a:p>
          <a:p>
            <a:pPr lvl="0"/>
            <a:r>
              <a:t>Convert with as.numeric(), as.character(), as.factor()</a:t>
            </a:r>
          </a:p>
          <a:p>
            <a:pPr lvl="0"/>
            <a:r>
              <a:t>R usually guesses correctly but check when unsure</a:t>
            </a:r>
          </a:p>
          <a:p>
            <a:pPr lvl="0"/>
            <a:r>
              <a:t>Sometimes manual conversion necessary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Vector and Matrix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Vectors: single dimension storage (1 to i)</a:t>
            </a:r>
          </a:p>
          <a:p>
            <a:pPr lvl="0"/>
            <a:r>
              <a:t>Matrices: two dimensions (i rows, j columns)</a:t>
            </a:r>
          </a:p>
          <a:p>
            <a:pPr lvl="0"/>
            <a:r>
              <a:t>Arrays: three or more dimensions</a:t>
            </a:r>
          </a:p>
          <a:p>
            <a:pPr lvl="0"/>
            <a:r>
              <a:t>All must store same data type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Matrix Creation and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Use matrix() function with data, nrow, ncol</a:t>
            </a:r>
          </a:p>
          <a:p>
            <a:pPr lvl="0"/>
            <a:r>
              <a:t>Can name rows and columns with rownames(), colnames()</a:t>
            </a:r>
          </a:p>
          <a:p>
            <a:pPr lvl="0"/>
            <a:r>
              <a:t>Access elements using bracket notation [i,j]</a:t>
            </a:r>
          </a:p>
          <a:p>
            <a:pPr lvl="0"/>
            <a:r>
              <a:t>Useful for mathematical operations and data organization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Describe basic data types in R</a:t>
            </a:r>
          </a:p>
          <a:p>
            <a:pPr lvl="0"/>
            <a:r>
              <a:t>Use str() to inspect data objects effectively</a:t>
            </a:r>
          </a:p>
          <a:p>
            <a:pPr lvl="0"/>
            <a:r>
              <a:t>Describe data with factors for categorical variables</a:t>
            </a:r>
          </a:p>
          <a:p>
            <a:pPr lvl="0"/>
            <a:r>
              <a:t>Use class() and convert between variable types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Objects in R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Imagine floating in R Global Environment</a:t>
            </a:r>
          </a:p>
          <a:p>
            <a:pPr lvl="0"/>
            <a:r>
              <a:t>Any visible data object can be called by name</a:t>
            </a:r>
          </a:p>
          <a:p>
            <a:pPr lvl="0"/>
            <a:r>
              <a:t>Fundamental way to analyze data through code manipulation</a:t>
            </a:r>
          </a:p>
          <a:p>
            <a:pPr lvl="0"/>
            <a:r>
              <a:t>System of containers to store data effectively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Numeric: numbers with decimal points</a:t>
            </a:r>
          </a:p>
          <a:p>
            <a:pPr lvl="0"/>
            <a:r>
              <a:t>Integer: whole numbers without decimals</a:t>
            </a:r>
          </a:p>
          <a:p>
            <a:pPr lvl="0"/>
            <a:r>
              <a:t>Character: text strings enclosed in quotes</a:t>
            </a:r>
          </a:p>
          <a:p>
            <a:pPr lvl="0"/>
            <a:r>
              <a:t>Logical: TRUE/FALSE boolean values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Global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More abstract than visual spreadsheet representation</a:t>
            </a:r>
          </a:p>
          <a:p>
            <a:pPr lvl="0"/>
            <a:r>
              <a:t>Create variables in code script files</a:t>
            </a:r>
          </a:p>
          <a:p>
            <a:pPr lvl="0"/>
            <a:r>
              <a:t>Bring data from external files or web</a:t>
            </a:r>
          </a:p>
          <a:p>
            <a:pPr lvl="0"/>
            <a:r>
              <a:t>Use class() function to check variable types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Vector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Most basic data structure in R</a:t>
            </a:r>
          </a:p>
          <a:p>
            <a:pPr lvl="0"/>
            <a:r>
              <a:t>Collection of elements of same type</a:t>
            </a:r>
          </a:p>
          <a:p>
            <a:pPr lvl="0"/>
            <a:r>
              <a:t>Created using c() function</a:t>
            </a:r>
          </a:p>
          <a:p>
            <a:pPr lvl="0"/>
            <a:r>
              <a:t>Operations applied element-wise automatically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Creating Different Vector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Numeric vectors: c(1, 2, 3, 4)</a:t>
            </a:r>
          </a:p>
          <a:p>
            <a:pPr lvl="0"/>
            <a:r>
              <a:t>Character vectors: c(“apple”, “banana”, “cherry”)</a:t>
            </a:r>
          </a:p>
          <a:p>
            <a:pPr lvl="0"/>
            <a:r>
              <a:t>Logical vectors: c(TRUE, FALSE, TRUE)</a:t>
            </a:r>
          </a:p>
          <a:p>
            <a:pPr lvl="0"/>
            <a:r>
              <a:t>Sequences: 1:10 or seq() function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Variable Naming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Must begin with letter, can contain numbers</a:t>
            </a:r>
          </a:p>
          <a:p>
            <a:pPr lvl="0"/>
            <a:r>
              <a:t>Cannot contain spaces or forbidden characters</a:t>
            </a:r>
          </a:p>
          <a:p>
            <a:pPr lvl="0"/>
            <a:r>
              <a:t>Should be human-readable and consistent</a:t>
            </a:r>
          </a:p>
          <a:p>
            <a:pPr lvl="0"/>
            <a:r>
              <a:t>Case sensitive throughout 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Used for categorical data with limited categories</a:t>
            </a:r>
          </a:p>
          <a:p>
            <a:pPr lvl="0"/>
            <a:r>
              <a:t>Non-ordered factors: simple category names</a:t>
            </a:r>
          </a:p>
          <a:p>
            <a:pPr lvl="0"/>
            <a:r>
              <a:t>Ordered factors: specific sequence matters</a:t>
            </a:r>
          </a:p>
          <a:p>
            <a:pPr lvl="0"/>
            <a:r>
              <a:t>Must specify order explicitly when needed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ssi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8EB8C77-E53E-429C-A2EC-5C22E1B9313F}" vid="{3445B5F1-8603-4D94-9ACD-ECD6EB6819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Accessible</vt:lpstr>
      <vt:lpstr>Data Objects</vt:lpstr>
      <vt:lpstr>Learning Objectives</vt:lpstr>
      <vt:lpstr>Data Objects in R Space</vt:lpstr>
      <vt:lpstr>Basic Data Types</vt:lpstr>
      <vt:lpstr>The Global Environment</vt:lpstr>
      <vt:lpstr>Vector Fundamentals</vt:lpstr>
      <vt:lpstr>Creating Different Vector Types</vt:lpstr>
      <vt:lpstr>Variable Naming Rules</vt:lpstr>
      <vt:lpstr>Working with Factors</vt:lpstr>
      <vt:lpstr>Data Conversion</vt:lpstr>
      <vt:lpstr>Vector and Matrix Operations</vt:lpstr>
      <vt:lpstr>Matrix Creation and Manipulation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Accessible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Ed Harris</cp:lastModifiedBy>
  <cp:revision>2</cp:revision>
  <dcterms:created xsi:type="dcterms:W3CDTF">2025-07-07T10:19:00Z</dcterms:created>
  <dcterms:modified xsi:type="dcterms:W3CDTF">2025-07-08T07:33:17Z</dcterms:modified>
</cp:coreProperties>
</file>