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987"/>
    <p:restoredTop sz="94660"/>
  </p:normalViewPr>
  <p:slideViewPr>
    <p:cSldViewPr snapToGrid="0">
      <p:cViewPr varScale="1">
        <p:scale>
          <a:sx d="100" n="99"/>
          <a:sy d="100" n="99"/>
        </p:scale>
        <p:origin x="90" y="342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Relationship Id="rId13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 the Bootcamp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Getting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Discord community support coming soon</a:t>
            </a:r>
          </a:p>
          <a:p>
            <a:pPr lvl="0"/>
            <a:r>
              <a:rPr/>
              <a:t>Additional resources linked throughout the course</a:t>
            </a:r>
          </a:p>
          <a:p>
            <a:pPr lvl="0"/>
            <a:r>
              <a:rPr/>
              <a:t>Self-assessment tools and practice exercises</a:t>
            </a:r>
          </a:p>
          <a:p>
            <a:pPr lvl="0"/>
            <a:r>
              <a:rPr/>
              <a:t>Learning-by-doing methodology with practical focus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the R Stats Bootcamp?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Comprehensive, self-paced course for researchers and students</a:t>
            </a:r>
          </a:p>
          <a:p>
            <a:pPr lvl="0"/>
            <a:r>
              <a:rPr/>
              <a:t>Develops practical data science skills in R programming</a:t>
            </a:r>
          </a:p>
          <a:p>
            <a:pPr lvl="0"/>
            <a:r>
              <a:rPr/>
              <a:t>Focuses on statistical analysis and reproducible research practices</a:t>
            </a:r>
          </a:p>
          <a:p>
            <a:pPr lvl="0"/>
            <a:r>
              <a:rPr/>
              <a:t>Mission to provide accessible, high-quality training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Accessible to researchers at all levels</a:t>
            </a:r>
          </a:p>
          <a:p>
            <a:pPr lvl="0"/>
            <a:r>
              <a:rPr/>
              <a:t>Practical with focus on real-world applications</a:t>
            </a:r>
          </a:p>
          <a:p>
            <a:pPr lvl="0"/>
            <a:r>
              <a:rPr/>
              <a:t>Reproducible to advance scientific integrity</a:t>
            </a:r>
          </a:p>
          <a:p>
            <a:pPr lvl="0"/>
            <a:r>
              <a:rPr/>
              <a:t>Collaborative to encourage knowledge sharing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Target 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Research students beginning their data analysis journey</a:t>
            </a:r>
          </a:p>
          <a:p>
            <a:pPr lvl="0"/>
            <a:r>
              <a:rPr/>
              <a:t>Academic staff looking to update quantitative skills</a:t>
            </a:r>
          </a:p>
          <a:p>
            <a:pPr lvl="0"/>
            <a:r>
              <a:rPr/>
              <a:t>Professionals transitioning to data-driven roles</a:t>
            </a:r>
          </a:p>
          <a:p>
            <a:pPr lvl="0"/>
            <a:r>
              <a:rPr/>
              <a:t>Self-learners interested in R programming and statistics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1: R Foundations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Master fundamentals of R programming and RStudio environment</a:t>
            </a:r>
          </a:p>
          <a:p>
            <a:pPr lvl="0"/>
            <a:r>
              <a:rPr/>
              <a:t>Learn to manipulate data and create functions</a:t>
            </a:r>
          </a:p>
          <a:p>
            <a:pPr lvl="0"/>
            <a:r>
              <a:rPr/>
              <a:t>Work with different data structures</a:t>
            </a:r>
          </a:p>
          <a:p>
            <a:pPr lvl="0"/>
            <a:r>
              <a:rPr/>
              <a:t>Build essential programming skills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2: Statistical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Apply R skills to statistical analysis and data visualization</a:t>
            </a:r>
          </a:p>
          <a:p>
            <a:pPr lvl="0"/>
            <a:r>
              <a:rPr/>
              <a:t>Explore hypothesis testing, correlation, and regression</a:t>
            </a:r>
          </a:p>
          <a:p>
            <a:pPr lvl="0"/>
            <a:r>
              <a:rPr/>
              <a:t>Learn techniques for data exploration and analysis</a:t>
            </a:r>
          </a:p>
          <a:p>
            <a:pPr lvl="0"/>
            <a:r>
              <a:rPr/>
              <a:t>Master essential statistical concepts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Module 3: Reproducible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Discover tools and practices for reproducible science</a:t>
            </a:r>
          </a:p>
          <a:p>
            <a:pPr lvl="0"/>
            <a:r>
              <a:rPr/>
              <a:t>Learn R Markdown for dynamic documents</a:t>
            </a:r>
          </a:p>
          <a:p>
            <a:pPr lvl="0"/>
            <a:r>
              <a:rPr/>
              <a:t>Master Git for version control</a:t>
            </a:r>
          </a:p>
          <a:p>
            <a:pPr lvl="0"/>
            <a:r>
              <a:rPr/>
              <a:t>Develop collaborative workflow skills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Self-paced lessons that fit your schedule</a:t>
            </a:r>
          </a:p>
          <a:p>
            <a:pPr lvl="0"/>
            <a:r>
              <a:rPr/>
              <a:t>Hands-on exercises to reinforce concepts</a:t>
            </a:r>
          </a:p>
          <a:p>
            <a:pPr lvl="0"/>
            <a:r>
              <a:rPr/>
              <a:t>Real-world examples relevant to research contexts</a:t>
            </a:r>
          </a:p>
          <a:p>
            <a:pPr lvl="0"/>
            <a:r>
              <a:rPr/>
              <a:t>Progressive difficulty building on previous knowledge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Based on current best practices in data science education</a:t>
            </a:r>
          </a:p>
          <a:p>
            <a:pPr lvl="0"/>
            <a:r>
              <a:rPr/>
              <a:t>Incorporates feedback from learners and instructors</a:t>
            </a:r>
          </a:p>
          <a:p>
            <a:pPr lvl="0"/>
            <a:r>
              <a:rPr/>
              <a:t>Reflects advances in R packages and statistical methods</a:t>
            </a:r>
          </a:p>
          <a:p>
            <a:pPr lvl="0"/>
            <a:r>
              <a:rPr/>
              <a:t>Grounded in research on effective teaching and learning</a:t>
            </a:r>
          </a:p>
        </p:txBody>
      </p:sp>
    </p:spTree>
  </p:cSld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2025-07-07T10:19:00Z</dcterms:created>
  <dcterms:modified xsi:type="dcterms:W3CDTF">2025-07-07T10:19:00Z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