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987"/>
    <p:restoredTop sz="94660"/>
  </p:normalViewPr>
  <p:slideViewPr>
    <p:cSldViewPr snapToGrid="0">
      <p:cViewPr varScale="1">
        <p:scale>
          <a:sx d="100" n="99"/>
          <a:sy d="100" n="99"/>
        </p:scale>
        <p:origin x="90" y="342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7B389-BCFD-877D-F546-82ADAA71A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3FB0D7-8490-EB94-A6EE-313835929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93A00-FF00-9C01-4A4B-CD2227BFB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CF1A7-0A24-3456-578C-11FCCE232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54806-9638-A4C0-8280-622A4C95A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222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4F40-5657-B84B-5EBB-68F8569C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217EBE-FA1C-87B9-7777-10F0B3286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DDB45-A506-346B-0A69-C3DCFA33E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29928-E123-796F-F856-DB2D49688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631D0-D481-EE98-8800-DA30A471C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695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B8A7F3-39CB-9C87-DE16-D4242D8A19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3B132-DF94-DE9F-1C9E-113396EA0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15072-F10E-616A-002E-472E5A15E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A6573-D0CF-9E4A-092A-F550E85F0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4D222-2A10-22A8-4AC8-1A9226FBF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887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6A1BD-78C5-5CF7-78B6-0794D87F3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89409-4FE5-857B-E042-E02189516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8F357-5CE0-92F4-073B-33693B2CA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676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B4AE3-1A44-7BF1-23B7-DAEF9D0E9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46844-194D-BE44-5B4B-DF68C95CA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29141-71D1-B3C3-4404-2D8380EFE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8259C-29E0-58AC-7E93-A3903E0FB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36B1D-FB56-3BB7-EA5A-090E34D35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09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9FC14-7AF5-69EE-C4D3-5EF6073B4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08056-6333-3D69-A4C9-DDF04BE2EA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324D4-5482-505B-2B33-75FEC588B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E910A-587C-2EC8-6A2C-5FF76605C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E4256-5857-C4D2-DFCE-3914A8AE9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1E9B9-6383-D054-C576-7916AB00B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446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76E5E-FF4B-B163-2B07-8ED63FEBA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D7CD2-F8CB-BDF2-3B95-D7BC521A2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B3621-0D27-9595-5230-7B92BFB04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D572AD-5EA0-7CE7-84F0-AB53E2FD0A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EFFB81-FB41-7DC7-C9D0-333932FC3F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7F3CC1-98B8-EA97-7AF9-44B33467F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EC3EDD-4B69-709D-34E1-5B564F1C0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9E92EA-109E-3686-BB77-D715BBDC9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62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4BBDF-A325-9C7C-2A20-BB37DA4C8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4103D1-D9E0-FFFC-5C09-311EC104B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CCB0E8-64D9-CC91-AF09-FB628D94D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8D75E-2F0E-685D-B71A-FC4ACAFAF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49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9D3D28-9A8D-14AC-467D-ACA34481C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F388A-9284-9329-DE1F-F5B8F9053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8757FF-6DB7-6CCB-7F72-8DF37C73F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6161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D92B7-2054-95C5-4B27-C21ED4990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88ECE-9BB6-5FBB-141F-7D83519EE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B6E264-3EF8-6F9E-9E47-F802526C8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5D3C9-F9E2-3B70-893C-DA2996159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86350-1E32-5974-2FD1-18517DC7B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B10FA-A63A-3A49-0732-18AF53B43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878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89-346E-69E2-C1A2-2D4C2636C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7F3B85-27B3-CF56-C0B2-4407DB91FB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B159C-6E83-B2BA-27E7-7838AC6A1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08ABA-13FA-9931-5DA7-018CA5163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875E6-935B-B7BA-56B3-7B7F6FF26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62FAC-D0D7-D277-D1F3-465EC51A8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883050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E6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587D49-3254-50BC-5DCB-8810FB691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7D8D3-001E-DF4F-C8C1-19708424077A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EC119-91C8-F624-B6DD-0DBDB997E428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2D85C-B19D-A3E6-4DA0-4332F227DDC8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E91C1-F848-6534-2E28-CD2BDDD029B0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59790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B4AE3-1A44-7BF1-23B7-DAEF9D0E9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Setup &amp; Introduction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Comments and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# character for comment lines</a:t>
            </a:r>
          </a:p>
          <a:p>
            <a:pPr lvl="0"/>
            <a:r>
              <a:rPr/>
              <a:t>Explain code like methods section of scientific paper</a:t>
            </a:r>
          </a:p>
          <a:p>
            <a:pPr lvl="0"/>
            <a:r>
              <a:rPr/>
              <a:t>Provide enough detail for exact replication</a:t>
            </a:r>
          </a:p>
          <a:p>
            <a:pPr lvl="0"/>
            <a:r>
              <a:rPr/>
              <a:t>Balance thoroughness with conciseness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Practice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Download and examine sample scripts</a:t>
            </a:r>
          </a:p>
          <a:p>
            <a:pPr lvl="0"/>
            <a:r>
              <a:rPr/>
              <a:t>Practice running code and examining output</a:t>
            </a:r>
          </a:p>
          <a:p>
            <a:pPr lvl="0"/>
            <a:r>
              <a:rPr/>
              <a:t>Add code chunks with proper comments</a:t>
            </a:r>
          </a:p>
          <a:p>
            <a:pPr lvl="0"/>
            <a:r>
              <a:rPr/>
              <a:t>Create variables and calculate basic statistics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Understand how the R Stats Bootcamp works</a:t>
            </a:r>
          </a:p>
          <a:p>
            <a:pPr lvl="0"/>
            <a:r>
              <a:rPr/>
              <a:t>Describe the motivation for using R</a:t>
            </a:r>
          </a:p>
          <a:p>
            <a:pPr lvl="0"/>
            <a:r>
              <a:rPr/>
              <a:t>Install R and RStudio or set up RStudio Cloud</a:t>
            </a:r>
          </a:p>
          <a:p>
            <a:pPr lvl="0"/>
            <a:r>
              <a:rPr/>
              <a:t>Navigate RStudio components and interface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the R Stats Bootcamp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Provides practical, open instructional materials for learning R</a:t>
            </a:r>
          </a:p>
          <a:p>
            <a:pPr lvl="0"/>
            <a:r>
              <a:rPr/>
              <a:t>Reviews simple statistics in R</a:t>
            </a:r>
          </a:p>
          <a:p>
            <a:pPr lvl="0"/>
            <a:r>
              <a:rPr/>
              <a:t>Introduces reproducibility and collaboration tools</a:t>
            </a:r>
          </a:p>
          <a:p>
            <a:pPr lvl="0"/>
            <a:r>
              <a:rPr/>
              <a:t>Blend of practical material with videos and self-assessment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Designed for non-programmers to perform statistical analysis</a:t>
            </a:r>
          </a:p>
          <a:p>
            <a:pPr lvl="0"/>
            <a:r>
              <a:rPr/>
              <a:t>Growing popularity in universities, companies, and research</a:t>
            </a:r>
          </a:p>
          <a:p>
            <a:pPr lvl="0"/>
            <a:r>
              <a:rPr/>
              <a:t>Large community of users and high demand for R skills</a:t>
            </a:r>
          </a:p>
          <a:p>
            <a:pPr lvl="0"/>
            <a:r>
              <a:rPr/>
              <a:t>Free, open source, and cross-platform compatible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Installation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Option 1: Download R from CRAN and RStudio Desktop</a:t>
            </a:r>
          </a:p>
          <a:p>
            <a:pPr lvl="0"/>
            <a:r>
              <a:rPr/>
              <a:t>Option 2: Use RStudio Cloud for browser-based work</a:t>
            </a:r>
          </a:p>
          <a:p>
            <a:pPr lvl="0"/>
            <a:r>
              <a:rPr/>
              <a:t>Install R first, then RStudio for best results</a:t>
            </a:r>
          </a:p>
          <a:p>
            <a:pPr lvl="0"/>
            <a:r>
              <a:rPr/>
              <a:t>Consider your computer setup and preferences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RStudio Interface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Script window (upper left) for writing and executing code</a:t>
            </a:r>
          </a:p>
          <a:p>
            <a:pPr lvl="0"/>
            <a:r>
              <a:rPr/>
              <a:t>Console window (lower left) for output and messages</a:t>
            </a:r>
          </a:p>
          <a:p>
            <a:pPr lvl="0"/>
            <a:r>
              <a:rPr/>
              <a:t>Global Environment (upper right) for data objects</a:t>
            </a:r>
          </a:p>
          <a:p>
            <a:pPr lvl="0"/>
            <a:r>
              <a:rPr/>
              <a:t>Plots window (lower right) for graphics and help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Script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Documents analysis for exact reproducibility</a:t>
            </a:r>
          </a:p>
          <a:p>
            <a:pPr lvl="0"/>
            <a:r>
              <a:rPr/>
              <a:t>Interface between your commands and R software</a:t>
            </a:r>
          </a:p>
          <a:p>
            <a:pPr lvl="0"/>
            <a:r>
              <a:rPr/>
              <a:t>Should be clear for future collaborators</a:t>
            </a:r>
          </a:p>
          <a:p>
            <a:pPr lvl="0"/>
            <a:r>
              <a:rPr/>
              <a:t>Think of future self as respected colleague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Script Structure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Header with name, date, and purpose</a:t>
            </a:r>
          </a:p>
          <a:p>
            <a:pPr lvl="0"/>
            <a:r>
              <a:rPr/>
              <a:t>Contents section as roadmap for analysis</a:t>
            </a:r>
          </a:p>
          <a:p>
            <a:pPr lvl="0"/>
            <a:r>
              <a:rPr/>
              <a:t>Code chunks with descriptive titles</a:t>
            </a:r>
          </a:p>
          <a:p>
            <a:pPr lvl="0"/>
            <a:r>
              <a:rPr/>
              <a:t>Consistent numbering and logical organization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Code Execution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Ctrl+Enter (Cmd+Return on Mac) for current line</a:t>
            </a:r>
          </a:p>
          <a:p>
            <a:pPr lvl="0"/>
            <a:r>
              <a:rPr/>
              <a:t>Select code and Ctrl+Enter for specific sections</a:t>
            </a:r>
          </a:p>
          <a:p>
            <a:pPr lvl="0"/>
            <a:r>
              <a:rPr/>
              <a:t>Use Run button in Script window</a:t>
            </a:r>
          </a:p>
          <a:p>
            <a:pPr lvl="0"/>
            <a:r>
              <a:rPr/>
              <a:t>Access through Code menu for additional options</a:t>
            </a:r>
          </a:p>
        </p:txBody>
      </p:sp>
    </p:spTree>
  </p:cSld>
</p:sld>
</file>

<file path=ppt/theme/theme1.xml><?xml version="1.0" encoding="utf-8"?>
<a:theme xmlns:a="http://schemas.openxmlformats.org/drawingml/2006/main" name="Accessibl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18EB8C77-E53E-429C-A2EC-5C22E1B9313F}" vid="{3445B5F1-8603-4D94-9ACD-ECD6EB6819C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Accessible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2025-07-07T10:19:00Z</dcterms:created>
  <dcterms:modified xsi:type="dcterms:W3CDTF">2025-07-07T10:19:00Z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