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Language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Script Section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Header: Contains name, date, and purpose</a:t>
            </a:r>
          </a:p>
          <a:p>
            <a:pPr lvl="0"/>
            <a:r>
              <a:rPr/>
              <a:t>Contents: Roadmap listing all major sections</a:t>
            </a:r>
          </a:p>
          <a:p>
            <a:pPr lvl="0"/>
            <a:r>
              <a:rPr/>
              <a:t>Both sections essential for every R script</a:t>
            </a:r>
          </a:p>
          <a:p>
            <a:pPr lvl="0"/>
            <a:r>
              <a:rPr/>
              <a:t>Foundation for reproducible research practices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Working with Boolean expressions and operators</a:t>
            </a:r>
          </a:p>
          <a:p>
            <a:pPr lvl="0"/>
            <a:r>
              <a:rPr/>
              <a:t>Understanding help system navigation</a:t>
            </a:r>
          </a:p>
          <a:p>
            <a:pPr lvl="0"/>
            <a:r>
              <a:rPr/>
              <a:t>Writing expressions with proper spacing</a:t>
            </a:r>
          </a:p>
          <a:p>
            <a:pPr lvl="0"/>
            <a:r>
              <a:rPr/>
              <a:t>Creating and documenting script sections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Navigate example scripts, comments, help, and pseudocode</a:t>
            </a:r>
          </a:p>
          <a:p>
            <a:pPr lvl="0"/>
            <a:r>
              <a:rPr/>
              <a:t>Use math operators effectively in R</a:t>
            </a:r>
          </a:p>
          <a:p>
            <a:pPr lvl="0"/>
            <a:r>
              <a:rPr/>
              <a:t>Apply logical Boolean operators for data manipulation</a:t>
            </a:r>
          </a:p>
          <a:p>
            <a:pPr lvl="0"/>
            <a:r>
              <a:rPr/>
              <a:t>Distinguish between base R and Tidyverse approaches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as a Passive-Aggressive Butler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 is popular statistical programming language and open source software</a:t>
            </a:r>
          </a:p>
          <a:p>
            <a:pPr lvl="0"/>
            <a:r>
              <a:rPr/>
              <a:t>Designed to help non-programmers perform statistical analyses</a:t>
            </a:r>
          </a:p>
          <a:p>
            <a:pPr lvl="0"/>
            <a:r>
              <a:rPr/>
              <a:t>Sometimes requires careful language to avoid unexpected outcomes</a:t>
            </a:r>
          </a:p>
          <a:p>
            <a:pPr lvl="0"/>
            <a:r>
              <a:rPr/>
              <a:t>Essential to view scripts as documentation of work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Script Organization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Write scripts as documentation for respected colleagues</a:t>
            </a:r>
          </a:p>
          <a:p>
            <a:pPr lvl="0"/>
            <a:r>
              <a:rPr/>
              <a:t>Work through instructions using R and RStudio actively</a:t>
            </a:r>
          </a:p>
          <a:p>
            <a:pPr lvl="0"/>
            <a:r>
              <a:rPr/>
              <a:t>Type your own code rather than copy-pasting</a:t>
            </a:r>
          </a:p>
          <a:p>
            <a:pPr lvl="0"/>
            <a:r>
              <a:rPr/>
              <a:t>Document all code with clear, concise comments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Help System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help() function with tool name in brackets</a:t>
            </a:r>
          </a:p>
          <a:p>
            <a:pPr lvl="0"/>
            <a:r>
              <a:rPr/>
              <a:t>Help pages organized consistently across all functions</a:t>
            </a:r>
          </a:p>
          <a:p>
            <a:pPr lvl="0"/>
            <a:r>
              <a:rPr/>
              <a:t>Function name, description, usage, and argument definitions</a:t>
            </a:r>
          </a:p>
          <a:p>
            <a:pPr lvl="0"/>
            <a:r>
              <a:rPr/>
              <a:t>Essential to understand for effective R use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arithmetic: +, -, *, /, ^ (power)</a:t>
            </a:r>
          </a:p>
          <a:p>
            <a:pPr lvl="0"/>
            <a:r>
              <a:rPr/>
              <a:t>Order of operations follows standard mathematical rules</a:t>
            </a:r>
          </a:p>
          <a:p>
            <a:pPr lvl="0"/>
            <a:r>
              <a:rPr/>
              <a:t>Use parentheses to control calculation order</a:t>
            </a:r>
          </a:p>
          <a:p>
            <a:pPr lvl="0"/>
            <a:r>
              <a:rPr/>
              <a:t>Spacing improves readability (use single spaces)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Logical 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Boolean expressions resolve to TRUE or FALSE</a:t>
            </a:r>
          </a:p>
          <a:p>
            <a:pPr lvl="0"/>
            <a:r>
              <a:rPr/>
              <a:t>Common operators: &gt;, &lt;, ==, !=, &amp;, |, !</a:t>
            </a:r>
          </a:p>
          <a:p>
            <a:pPr lvl="0"/>
            <a:r>
              <a:rPr/>
              <a:t>Used for selecting groups of data effectively</a:t>
            </a:r>
          </a:p>
          <a:p>
            <a:pPr lvl="0"/>
            <a:r>
              <a:rPr/>
              <a:t>Powerful alternative to creating different datasets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Selecting with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Boolean expressions to select data subsets</a:t>
            </a:r>
          </a:p>
          <a:p>
            <a:pPr lvl="0"/>
            <a:r>
              <a:rPr/>
              <a:t>Square brackets act as index for data vectors</a:t>
            </a:r>
          </a:p>
          <a:p>
            <a:pPr lvl="0"/>
            <a:r>
              <a:rPr/>
              <a:t>Combine with logical operators for complex selections</a:t>
            </a:r>
          </a:p>
          <a:p>
            <a:pPr lvl="0"/>
            <a:r>
              <a:rPr/>
              <a:t>Essential skill for data manipulation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 R versus Tidyverse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R: Traditional, powerful form of R language</a:t>
            </a:r>
          </a:p>
          <a:p>
            <a:pPr lvl="0"/>
            <a:r>
              <a:rPr/>
              <a:t>Tidyverse: Alternative approach with different conventions</a:t>
            </a:r>
          </a:p>
          <a:p>
            <a:pPr lvl="0"/>
            <a:r>
              <a:rPr/>
              <a:t>Both have benefits and philosophical differences</a:t>
            </a:r>
          </a:p>
          <a:p>
            <a:pPr lvl="0"/>
            <a:r>
              <a:rPr/>
              <a:t>Bootcamp focuses exclusively on base R first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2025-07-07T10:19:00Z</dcterms:created>
  <dcterms:modified xsi:type="dcterms:W3CDTF">2025-07-07T10:19:00Z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