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99"/>
          <a:sy d="100" n="99"/>
        </p:scale>
        <p:origin x="90" y="34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Functions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and Loading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Step 1: install.packages(“package_name”)</a:t>
            </a:r>
          </a:p>
          <a:p>
            <a:pPr lvl="0"/>
            <a:r>
              <a:rPr/>
              <a:t>Step 2: library(“package_name”)</a:t>
            </a:r>
          </a:p>
          <a:p>
            <a:pPr lvl="0"/>
            <a:r>
              <a:rPr/>
              <a:t>Installing downloads from remote repository</a:t>
            </a:r>
          </a:p>
          <a:p>
            <a:pPr lvl="0"/>
            <a:r>
              <a:rPr/>
              <a:t>Loading makes functions available for use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RStudio Package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Packages tab in lower right pane</a:t>
            </a:r>
          </a:p>
          <a:p>
            <a:pPr lvl="0"/>
            <a:r>
              <a:rPr/>
              <a:t>Click radio button to load packages</a:t>
            </a:r>
          </a:p>
          <a:p>
            <a:pPr lvl="0"/>
            <a:r>
              <a:rPr/>
              <a:t>Click Install button to install new packages</a:t>
            </a:r>
          </a:p>
          <a:p>
            <a:pPr lvl="0"/>
            <a:r>
              <a:rPr/>
              <a:t>Search official CRAN repository by default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Always get help page up as reference</a:t>
            </a:r>
          </a:p>
          <a:p>
            <a:pPr lvl="0"/>
            <a:r>
              <a:rPr/>
              <a:t>Learn arguments and customization options</a:t>
            </a:r>
          </a:p>
          <a:p>
            <a:pPr lvl="0"/>
            <a:r>
              <a:rPr/>
              <a:t>Practice with common functions regularly</a:t>
            </a:r>
          </a:p>
          <a:p>
            <a:pPr lvl="0"/>
            <a:r>
              <a:rPr/>
              <a:t>Understand before memorizing function usage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what functions do and how they work</a:t>
            </a:r>
          </a:p>
          <a:p>
            <a:pPr lvl="0"/>
            <a:r>
              <a:rPr/>
              <a:t>Use functions effectively with the help system</a:t>
            </a:r>
          </a:p>
          <a:p>
            <a:pPr lvl="0"/>
            <a:r>
              <a:rPr/>
              <a:t>Understand what packages are and their purpose</a:t>
            </a:r>
          </a:p>
          <a:p>
            <a:pPr lvl="0"/>
            <a:r>
              <a:rPr/>
              <a:t>Find, download, and use R packages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Garage and Toolbox Metaphor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 functions are tools that do work for you</a:t>
            </a:r>
          </a:p>
          <a:p>
            <a:pPr lvl="0"/>
            <a:r>
              <a:rPr/>
              <a:t>Packages are toolboxes containing related functions</a:t>
            </a:r>
          </a:p>
          <a:p>
            <a:pPr lvl="0"/>
            <a:r>
              <a:rPr/>
              <a:t>R comes with many packages, thousands more available</a:t>
            </a:r>
          </a:p>
          <a:p>
            <a:pPr lvl="0"/>
            <a:r>
              <a:rPr/>
              <a:t>Functions grouped by task focus and functionality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format: function_name()</a:t>
            </a:r>
          </a:p>
          <a:p>
            <a:pPr lvl="0"/>
            <a:r>
              <a:rPr/>
              <a:t>Function name with required bracket notation</a:t>
            </a:r>
          </a:p>
          <a:p>
            <a:pPr lvl="0"/>
            <a:r>
              <a:rPr/>
              <a:t>R is case sensitive for function names</a:t>
            </a:r>
          </a:p>
          <a:p>
            <a:pPr lvl="0"/>
            <a:r>
              <a:rPr/>
              <a:t>Details like capitalization matter significantly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information or data into function brackets</a:t>
            </a:r>
          </a:p>
          <a:p>
            <a:pPr lvl="0"/>
            <a:r>
              <a:rPr/>
              <a:t>Function output is the work being done</a:t>
            </a:r>
          </a:p>
          <a:p>
            <a:pPr lvl="0"/>
            <a:r>
              <a:rPr/>
              <a:t>Arguments have unique names and values</a:t>
            </a:r>
          </a:p>
          <a:p>
            <a:pPr lvl="0"/>
            <a:r>
              <a:rPr/>
              <a:t>Use equals sign for argument assignment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Function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Often easy to guess: mean(), log(), sd()</a:t>
            </a:r>
          </a:p>
          <a:p>
            <a:pPr lvl="0"/>
            <a:r>
              <a:rPr/>
              <a:t>plot(), boxplot(), help() for common tasks</a:t>
            </a:r>
          </a:p>
          <a:p>
            <a:pPr lvl="0"/>
            <a:r>
              <a:rPr/>
              <a:t>Names usually reflect their purpose clearly</a:t>
            </a:r>
          </a:p>
          <a:p>
            <a:pPr lvl="0"/>
            <a:r>
              <a:rPr/>
              <a:t>Help pages essential for learning usage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argument has unique name</a:t>
            </a:r>
          </a:p>
          <a:p>
            <a:pPr lvl="0"/>
            <a:r>
              <a:rPr/>
              <a:t>Values assigned using equals sign</a:t>
            </a:r>
          </a:p>
          <a:p>
            <a:pPr lvl="0"/>
            <a:r>
              <a:rPr/>
              <a:t>Arguments separated by commas</a:t>
            </a:r>
          </a:p>
          <a:p>
            <a:pPr lvl="0"/>
            <a:r>
              <a:rPr/>
              <a:t>Optional arguments indicated by “…”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Help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help() function as reference for arguments</a:t>
            </a:r>
          </a:p>
          <a:p>
            <a:pPr lvl="0"/>
            <a:r>
              <a:rPr/>
              <a:t>Essential until you memorize common functions</a:t>
            </a:r>
          </a:p>
          <a:p>
            <a:pPr lvl="0"/>
            <a:r>
              <a:rPr/>
              <a:t>Check Usage and Arguments sections carefully</a:t>
            </a:r>
          </a:p>
          <a:p>
            <a:pPr lvl="0"/>
            <a:r>
              <a:rPr/>
              <a:t>Key to learning R in easiest way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Toolboxes built to solve specific problems</a:t>
            </a:r>
          </a:p>
          <a:p>
            <a:pPr lvl="0"/>
            <a:r>
              <a:rPr/>
              <a:t>Open source and freely available</a:t>
            </a:r>
          </a:p>
          <a:p>
            <a:pPr lvl="0"/>
            <a:r>
              <a:rPr/>
              <a:t>Download when you identify need for functions</a:t>
            </a:r>
          </a:p>
          <a:p>
            <a:pPr lvl="0"/>
            <a:r>
              <a:rPr/>
              <a:t>Over 18,000 packages currently available</a:t>
            </a:r>
          </a:p>
        </p:txBody>
      </p:sp>
    </p:spTree>
  </p:cSld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2025-07-07T10:19:00Z</dcterms:created>
  <dcterms:modified xsi:type="dcterms:W3CDTF">2025-07-07T10:19:00Z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