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Objects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class() to check current data type</a:t>
            </a:r>
          </a:p>
          <a:p>
            <a:pPr lvl="0"/>
            <a:r>
              <a:rPr/>
              <a:t>Convert with as.numeric(), as.character(), as.factor()</a:t>
            </a:r>
          </a:p>
          <a:p>
            <a:pPr lvl="0"/>
            <a:r>
              <a:rPr/>
              <a:t>R usually guesses correctly but check when unsure</a:t>
            </a:r>
          </a:p>
          <a:p>
            <a:pPr lvl="0"/>
            <a:r>
              <a:rPr/>
              <a:t>Sometimes manual conversion necessary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 and Matrix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Vectors: single dimension storage (1 to i)</a:t>
            </a:r>
          </a:p>
          <a:p>
            <a:pPr lvl="0"/>
            <a:r>
              <a:rPr/>
              <a:t>Matrices: two dimensions (i rows, j columns)</a:t>
            </a:r>
          </a:p>
          <a:p>
            <a:pPr lvl="0"/>
            <a:r>
              <a:rPr/>
              <a:t>Arrays: three or more dimensions</a:t>
            </a:r>
          </a:p>
          <a:p>
            <a:pPr lvl="0"/>
            <a:r>
              <a:rPr/>
              <a:t>All must store same data type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Creation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matrix() function with data, nrow, ncol</a:t>
            </a:r>
          </a:p>
          <a:p>
            <a:pPr lvl="0"/>
            <a:r>
              <a:rPr/>
              <a:t>Can name rows and columns with rownames(), colnames()</a:t>
            </a:r>
          </a:p>
          <a:p>
            <a:pPr lvl="0"/>
            <a:r>
              <a:rPr/>
              <a:t>Access elements using bracket notation [i,j]</a:t>
            </a:r>
          </a:p>
          <a:p>
            <a:pPr lvl="0"/>
            <a:r>
              <a:rPr/>
              <a:t>Useful for mathematical operations and data organization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basic data types in R</a:t>
            </a:r>
          </a:p>
          <a:p>
            <a:pPr lvl="0"/>
            <a:r>
              <a:rPr/>
              <a:t>Use str() to inspect data objects effectively</a:t>
            </a:r>
          </a:p>
          <a:p>
            <a:pPr lvl="0"/>
            <a:r>
              <a:rPr/>
              <a:t>Describe data with factors for categorical variables</a:t>
            </a:r>
          </a:p>
          <a:p>
            <a:pPr lvl="0"/>
            <a:r>
              <a:rPr/>
              <a:t>Use class() and convert between variable types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Objects in 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Imagine floating in R Global Environment</a:t>
            </a:r>
          </a:p>
          <a:p>
            <a:pPr lvl="0"/>
            <a:r>
              <a:rPr/>
              <a:t>Any visible data object can be called by name</a:t>
            </a:r>
          </a:p>
          <a:p>
            <a:pPr lvl="0"/>
            <a:r>
              <a:rPr/>
              <a:t>Fundamental way to analyze data through code manipulation</a:t>
            </a:r>
          </a:p>
          <a:p>
            <a:pPr lvl="0"/>
            <a:r>
              <a:rPr/>
              <a:t>System of containers to store data effectively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Numeric: numbers with decimal points</a:t>
            </a:r>
          </a:p>
          <a:p>
            <a:pPr lvl="0"/>
            <a:r>
              <a:rPr/>
              <a:t>Integer: whole numbers without decimals</a:t>
            </a:r>
          </a:p>
          <a:p>
            <a:pPr lvl="0"/>
            <a:r>
              <a:rPr/>
              <a:t>Character: text strings enclosed in quotes</a:t>
            </a:r>
          </a:p>
          <a:p>
            <a:pPr lvl="0"/>
            <a:r>
              <a:rPr/>
              <a:t>Logical: TRUE/FALSE boolean values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Global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abstract than visual spreadsheet representation</a:t>
            </a:r>
          </a:p>
          <a:p>
            <a:pPr lvl="0"/>
            <a:r>
              <a:rPr/>
              <a:t>Create variables in code script files</a:t>
            </a:r>
          </a:p>
          <a:p>
            <a:pPr lvl="0"/>
            <a:r>
              <a:rPr/>
              <a:t>Bring data from external files or web</a:t>
            </a:r>
          </a:p>
          <a:p>
            <a:pPr lvl="0"/>
            <a:r>
              <a:rPr/>
              <a:t>Use class() function to check variable types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basic data structure in R</a:t>
            </a:r>
          </a:p>
          <a:p>
            <a:pPr lvl="0"/>
            <a:r>
              <a:rPr/>
              <a:t>Collection of elements of same type</a:t>
            </a:r>
          </a:p>
          <a:p>
            <a:pPr lvl="0"/>
            <a:r>
              <a:rPr/>
              <a:t>Created using c() function</a:t>
            </a:r>
          </a:p>
          <a:p>
            <a:pPr lvl="0"/>
            <a:r>
              <a:rPr/>
              <a:t>Operations applied element-wise automatically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Different Vector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Numeric vectors: c(1, 2, 3, 4)</a:t>
            </a:r>
          </a:p>
          <a:p>
            <a:pPr lvl="0"/>
            <a:r>
              <a:rPr/>
              <a:t>Character vectors: c(“apple”, “banana”, “cherry”)</a:t>
            </a:r>
          </a:p>
          <a:p>
            <a:pPr lvl="0"/>
            <a:r>
              <a:rPr/>
              <a:t>Logical vectors: c(TRUE, FALSE, TRUE)</a:t>
            </a:r>
          </a:p>
          <a:p>
            <a:pPr lvl="0"/>
            <a:r>
              <a:rPr/>
              <a:t>Sequences: 1:10 or seq() function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Must begin with letter, can contain numbers</a:t>
            </a:r>
          </a:p>
          <a:p>
            <a:pPr lvl="0"/>
            <a:r>
              <a:rPr/>
              <a:t>Cannot contain spaces or forbidden characters</a:t>
            </a:r>
          </a:p>
          <a:p>
            <a:pPr lvl="0"/>
            <a:r>
              <a:rPr/>
              <a:t>Should be human-readable and consistent</a:t>
            </a:r>
          </a:p>
          <a:p>
            <a:pPr lvl="0"/>
            <a:r>
              <a:rPr/>
              <a:t>Case sensitive throughout 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with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Used for categorical data with limited categories</a:t>
            </a:r>
          </a:p>
          <a:p>
            <a:pPr lvl="0"/>
            <a:r>
              <a:rPr/>
              <a:t>Non-ordered factors: simple category names</a:t>
            </a:r>
          </a:p>
          <a:p>
            <a:pPr lvl="0"/>
            <a:r>
              <a:rPr/>
              <a:t>Ordered factors: specific sequence matters</a:t>
            </a:r>
          </a:p>
          <a:p>
            <a:pPr lvl="0"/>
            <a:r>
              <a:rPr/>
              <a:t>Must specify order explicitly when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2025-07-07T10:19:00Z</dcterms:created>
  <dcterms:modified xsi:type="dcterms:W3CDTF">2025-07-07T10:19:00Z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