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Homoscedasticity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Variance of residuals should be constant</a:t>
            </a:r>
          </a:p>
          <a:p>
            <a:pPr lvl="0"/>
            <a:r>
              <a:rPr/>
              <a:t>Plot residuals vs fitted values</a:t>
            </a:r>
          </a:p>
          <a:p>
            <a:pPr lvl="0"/>
            <a:r>
              <a:rPr/>
              <a:t>Look for even spread across x-axis</a:t>
            </a:r>
          </a:p>
          <a:p>
            <a:pPr lvl="0"/>
            <a:r>
              <a:rPr/>
              <a:t>Absence of systematic patterns indicates independence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Results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F-statistic tests overall model significance</a:t>
            </a:r>
          </a:p>
          <a:p>
            <a:pPr lvl="0"/>
            <a:r>
              <a:rPr/>
              <a:t>R-squared shows proportion of variance explained</a:t>
            </a:r>
          </a:p>
          <a:p>
            <a:pPr lvl="0"/>
            <a:r>
              <a:rPr/>
              <a:t>Coefficient estimates show intercept and slope</a:t>
            </a:r>
          </a:p>
          <a:p>
            <a:pPr lvl="0"/>
            <a:r>
              <a:rPr/>
              <a:t>P-values test whether parameters differ from zero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Reporting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 R-squared, degrees of freedom, and p-value</a:t>
            </a:r>
          </a:p>
          <a:p>
            <a:pPr lvl="0"/>
            <a:r>
              <a:rPr/>
              <a:t>Example: “significant linear relationship (R-squared = 0.97, df = 1,54, P &lt; 0.0001)”</a:t>
            </a:r>
          </a:p>
          <a:p>
            <a:pPr lvl="0"/>
            <a:r>
              <a:rPr/>
              <a:t>Never copy-paste raw statistical output</a:t>
            </a:r>
          </a:p>
          <a:p>
            <a:pPr lvl="0"/>
            <a:r>
              <a:rPr/>
              <a:t>Summarize appropriately for intended audience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 to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transformation when assumptions violated</a:t>
            </a:r>
          </a:p>
          <a:p>
            <a:pPr lvl="0"/>
            <a:r>
              <a:rPr/>
              <a:t>Spearman rank correlation for relationship demonstration</a:t>
            </a:r>
          </a:p>
          <a:p>
            <a:pPr lvl="0"/>
            <a:r>
              <a:rPr/>
              <a:t>Nonparametric regression (Kendal-Theil-Siegel)</a:t>
            </a:r>
          </a:p>
          <a:p>
            <a:pPr lvl="0"/>
            <a:r>
              <a:rPr/>
              <a:t>Consider these when assumptions cannot be met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Evaluate the question of simple regression</a:t>
            </a:r>
          </a:p>
          <a:p>
            <a:pPr lvl="0"/>
            <a:r>
              <a:rPr/>
              <a:t>Discuss data and assumptions of simple regression</a:t>
            </a:r>
          </a:p>
          <a:p>
            <a:pPr lvl="0"/>
            <a:r>
              <a:rPr/>
              <a:t>Graph simple regression effectively</a:t>
            </a:r>
          </a:p>
          <a:p>
            <a:pPr lvl="0"/>
            <a:r>
              <a:rPr/>
              <a:t>Perform tests and alternatives for simple regression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to the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One of most common and powerful statistical tools</a:t>
            </a:r>
          </a:p>
          <a:p>
            <a:pPr lvl="0"/>
            <a:r>
              <a:rPr/>
              <a:t>Created by Francis Galton for studying heritable traits</a:t>
            </a:r>
          </a:p>
          <a:p>
            <a:pPr lvl="0"/>
            <a:r>
              <a:rPr/>
              <a:t>Concept: whenever correlation imperfect, regression to mean occurs</a:t>
            </a:r>
          </a:p>
          <a:p>
            <a:pPr lvl="0"/>
            <a:r>
              <a:rPr/>
              <a:t>Foundation tool shared for greater scientific good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Question of 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Relate value of numeric variable to another variable</a:t>
            </a:r>
          </a:p>
          <a:p>
            <a:pPr lvl="0"/>
            <a:r>
              <a:rPr/>
              <a:t>Predict variable value based on another</a:t>
            </a:r>
          </a:p>
          <a:p>
            <a:pPr lvl="0"/>
            <a:r>
              <a:rPr/>
              <a:t>Quantify variation attributable to predictor</a:t>
            </a:r>
          </a:p>
          <a:p>
            <a:pPr lvl="0"/>
            <a:r>
              <a:rPr/>
              <a:t>Test significance of relationships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Model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α (alpha): intercept parameter</a:t>
            </a:r>
          </a:p>
          <a:p>
            <a:pPr lvl="0"/>
            <a:r>
              <a:rPr/>
              <a:t>β (beta): slope parameter</a:t>
            </a:r>
          </a:p>
          <a:p>
            <a:pPr lvl="0"/>
            <a:r>
              <a:rPr/>
              <a:t>y: dependent variable, x: predictor variable</a:t>
            </a:r>
          </a:p>
          <a:p>
            <a:pPr lvl="0"/>
            <a:r>
              <a:rPr/>
              <a:t>ε (epsilon): residual error term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relationship between variables</a:t>
            </a:r>
          </a:p>
          <a:p>
            <a:pPr lvl="0"/>
            <a:r>
              <a:rPr/>
              <a:t>Numeric continuous data for dependent variable</a:t>
            </a:r>
          </a:p>
          <a:p>
            <a:pPr lvl="0"/>
            <a:r>
              <a:rPr/>
              <a:t>Independence of observations</a:t>
            </a:r>
          </a:p>
          <a:p>
            <a:pPr lvl="0"/>
            <a:r>
              <a:rPr/>
              <a:t>Gaussian distribution of residuals (not raw data!)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Graphing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Scatterplot with dependent variable on y-axis</a:t>
            </a:r>
          </a:p>
          <a:p>
            <a:pPr lvl="0"/>
            <a:r>
              <a:rPr/>
              <a:t>Predictor variable on x-axis</a:t>
            </a:r>
          </a:p>
          <a:p>
            <a:pPr lvl="0"/>
            <a:r>
              <a:rPr/>
              <a:t>Regression line shows line of best fit</a:t>
            </a:r>
          </a:p>
          <a:p>
            <a:pPr lvl="0"/>
            <a:r>
              <a:rPr/>
              <a:t>Line used for prediction of y given x values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scientist responsible for validating model</a:t>
            </a:r>
          </a:p>
          <a:p>
            <a:pPr lvl="0"/>
            <a:r>
              <a:rPr/>
              <a:t>Test Gaussian residuals graphically and statistically</a:t>
            </a:r>
          </a:p>
          <a:p>
            <a:pPr lvl="0"/>
            <a:r>
              <a:rPr/>
              <a:t>Check homoscedasticity with residuals vs fitted plot</a:t>
            </a:r>
          </a:p>
          <a:p>
            <a:pPr lvl="0"/>
            <a:r>
              <a:rPr/>
              <a:t>Use diagnostic plots and formal tests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Residuals represent deviation from predicted values</a:t>
            </a:r>
          </a:p>
          <a:p>
            <a:pPr lvl="0"/>
            <a:r>
              <a:rPr/>
              <a:t>Should be Gaussian distributed with mean zero</a:t>
            </a:r>
          </a:p>
          <a:p>
            <a:pPr lvl="0"/>
            <a:r>
              <a:rPr/>
              <a:t>Use histogram and q-q plots for visual assessment</a:t>
            </a:r>
          </a:p>
          <a:p>
            <a:pPr lvl="0"/>
            <a:r>
              <a:rPr/>
              <a:t>Shapiro-Wilk test for formal normality testing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2025-07-07T10:19:01Z</dcterms:created>
  <dcterms:modified xsi:type="dcterms:W3CDTF">2025-07-07T10:19:01Z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