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Reproducibility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Comprehensive information including all necessary details</a:t>
            </a:r>
          </a:p>
          <a:p>
            <a:pPr lvl="0"/>
            <a:r>
              <a:rPr/>
              <a:t>Clear language avoiding jargon when possible</a:t>
            </a:r>
          </a:p>
          <a:p>
            <a:pPr lvl="0"/>
            <a:r>
              <a:rPr/>
              <a:t>Current documentation updated as project evolves</a:t>
            </a:r>
          </a:p>
          <a:p>
            <a:pPr lvl="0"/>
            <a:r>
              <a:rPr/>
              <a:t>Accessible storage with project files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Structure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README.md with project overview and instructions</a:t>
            </a:r>
          </a:p>
          <a:p>
            <a:pPr lvl="0"/>
            <a:r>
              <a:rPr/>
              <a:t>data/ folder with raw/ and processed/ subfolders</a:t>
            </a:r>
          </a:p>
          <a:p>
            <a:pPr lvl="0"/>
            <a:r>
              <a:rPr/>
              <a:t>code/ folder with numbered analysis scripts</a:t>
            </a:r>
          </a:p>
          <a:p>
            <a:pPr lvl="0"/>
            <a:r>
              <a:rPr/>
              <a:t>results/ folder for figures/ and tables/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 Control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Track changes to code and documentation over time</a:t>
            </a:r>
          </a:p>
          <a:p>
            <a:pPr lvl="0"/>
            <a:r>
              <a:rPr/>
              <a:t>Enable collaboration without file conflicts</a:t>
            </a:r>
          </a:p>
          <a:p>
            <a:pPr lvl="0"/>
            <a:r>
              <a:rPr/>
              <a:t>Ability to revert to previous versions if needed</a:t>
            </a:r>
          </a:p>
          <a:p>
            <a:pPr lvl="0"/>
            <a:r>
              <a:rPr/>
              <a:t>Essential component of modern reproducible research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why reproducibility matters in data science</a:t>
            </a:r>
          </a:p>
          <a:p>
            <a:pPr lvl="0"/>
            <a:r>
              <a:rPr/>
              <a:t>Identify key components of reproducible workflow</a:t>
            </a:r>
          </a:p>
          <a:p>
            <a:pPr lvl="0"/>
            <a:r>
              <a:rPr/>
              <a:t>Implement best practices for documentation</a:t>
            </a:r>
          </a:p>
          <a:p>
            <a:pPr lvl="0"/>
            <a:r>
              <a:rPr/>
              <a:t>Organize project files effectively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Reproducibility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Cornerstone of scientific research and data analysis</a:t>
            </a:r>
          </a:p>
          <a:p>
            <a:pPr lvl="0"/>
            <a:r>
              <a:rPr/>
              <a:t>Ensures findings can be verified and methods understood</a:t>
            </a:r>
          </a:p>
          <a:p>
            <a:pPr lvl="0"/>
            <a:r>
              <a:rPr/>
              <a:t>Work can be built upon by others (including future self)</a:t>
            </a:r>
          </a:p>
          <a:p>
            <a:pPr lvl="0"/>
            <a:r>
              <a:rPr/>
              <a:t>Provides verification, collaboration, efficiency, impact, and trust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Definition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Analysis can be recreated using same data and methods</a:t>
            </a:r>
          </a:p>
          <a:p>
            <a:pPr lvl="0"/>
            <a:r>
              <a:rPr/>
              <a:t>Others can confirm your findings</a:t>
            </a:r>
          </a:p>
          <a:p>
            <a:pPr lvl="0"/>
            <a:r>
              <a:rPr/>
              <a:t>Team members can understand and contribute</a:t>
            </a:r>
          </a:p>
          <a:p>
            <a:pPr lvl="0"/>
            <a:r>
              <a:rPr/>
              <a:t>You can revisit and build upon your own work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Components of Reproducible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Documented code with clear comments and structure</a:t>
            </a:r>
          </a:p>
          <a:p>
            <a:pPr lvl="0"/>
            <a:r>
              <a:rPr/>
              <a:t>Version control systems like Git for tracking changes</a:t>
            </a:r>
          </a:p>
          <a:p>
            <a:pPr lvl="0"/>
            <a:r>
              <a:rPr/>
              <a:t>Environment management for consistent software conditions</a:t>
            </a:r>
          </a:p>
          <a:p>
            <a:pPr lvl="0"/>
            <a:r>
              <a:rPr/>
              <a:t>Proper data management with preserved raw 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Documentation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purpose statements and input/output descriptions</a:t>
            </a:r>
          </a:p>
          <a:p>
            <a:pPr lvl="0"/>
            <a:r>
              <a:rPr/>
              <a:t>Parameter explanations and usage examples</a:t>
            </a:r>
          </a:p>
          <a:p>
            <a:pPr lvl="0"/>
            <a:r>
              <a:rPr/>
              <a:t>Error checking and validation within functions</a:t>
            </a:r>
          </a:p>
          <a:p>
            <a:pPr lvl="0"/>
            <a:r>
              <a:rPr/>
              <a:t>Comments explaining why, not just what code does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 software environment for recreation</a:t>
            </a:r>
          </a:p>
          <a:p>
            <a:pPr lvl="0"/>
            <a:r>
              <a:rPr/>
              <a:t>Use sessionInfo() to capture package versions</a:t>
            </a:r>
          </a:p>
          <a:p>
            <a:pPr lvl="0"/>
            <a:r>
              <a:rPr/>
              <a:t>Consider renv package for project-specific environments</a:t>
            </a:r>
          </a:p>
          <a:p>
            <a:pPr lvl="0"/>
            <a:r>
              <a:rPr/>
              <a:t>Ensure others can recreate same conditions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Raw data preservation (never modify originals)</a:t>
            </a:r>
          </a:p>
          <a:p>
            <a:pPr lvl="0"/>
            <a:r>
              <a:rPr/>
              <a:t>Data cleaning scripts documenting all transformations</a:t>
            </a:r>
          </a:p>
          <a:p>
            <a:pPr lvl="0"/>
            <a:r>
              <a:rPr/>
              <a:t>Clear data documentation and metadata</a:t>
            </a:r>
          </a:p>
          <a:p>
            <a:pPr lvl="0"/>
            <a:r>
              <a:rPr/>
              <a:t>Transparent pipeline from raw to analysis-ready 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Organization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directory structure with logical separation</a:t>
            </a:r>
          </a:p>
          <a:p>
            <a:pPr lvl="0"/>
            <a:r>
              <a:rPr/>
              <a:t>Numbered scripts indicating workflow order</a:t>
            </a:r>
          </a:p>
          <a:p>
            <a:pPr lvl="0"/>
            <a:r>
              <a:rPr/>
              <a:t>Separate folders for data, code, results, documentation</a:t>
            </a:r>
          </a:p>
          <a:p>
            <a:pPr lvl="0"/>
            <a:r>
              <a:rPr/>
              <a:t>README files explaining project structure and usage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