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HTML: interactive, customizable, web-friendly</a:t>
            </a:r>
          </a:p>
          <a:p>
            <a:pPr lvl="0"/>
            <a:r>
              <a:rPr/>
              <a:t>PDF: formal appearance, requires LaTeX installation</a:t>
            </a:r>
          </a:p>
          <a:p>
            <a:pPr lvl="0"/>
            <a:r>
              <a:rPr/>
              <a:t>Word: familiar format for collaboration and editing</a:t>
            </a:r>
          </a:p>
          <a:p>
            <a:pPr lvl="0"/>
            <a:r>
              <a:rPr/>
              <a:t>Multiple formats can be specified in single document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Knit button in RStudio</a:t>
            </a:r>
          </a:p>
          <a:p>
            <a:pPr lvl="0"/>
            <a:r>
              <a:rPr/>
              <a:t>R Markdown runs all code chunks</a:t>
            </a:r>
          </a:p>
          <a:p>
            <a:pPr lvl="0"/>
            <a:r>
              <a:rPr/>
              <a:t>Generates outputs (tables, plots, etc.)</a:t>
            </a:r>
          </a:p>
          <a:p>
            <a:pPr lvl="0"/>
            <a:r>
              <a:rPr/>
              <a:t>Formats text according to Markdown syntax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Table of contents with toc: true</a:t>
            </a:r>
          </a:p>
          <a:p>
            <a:pPr lvl="0"/>
            <a:r>
              <a:rPr/>
              <a:t>Code folding for interactive documents</a:t>
            </a:r>
          </a:p>
          <a:p>
            <a:pPr lvl="0"/>
            <a:r>
              <a:rPr/>
              <a:t>Custom themes and syntax highlighting</a:t>
            </a:r>
          </a:p>
          <a:p>
            <a:pPr lvl="0"/>
            <a:r>
              <a:rPr/>
              <a:t>Floating TOC and section numbering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the basics of R Markdown</a:t>
            </a:r>
          </a:p>
          <a:p>
            <a:pPr lvl="0"/>
            <a:r>
              <a:rPr/>
              <a:t>Create documents combining code, output, and narrative text</a:t>
            </a:r>
          </a:p>
          <a:p>
            <a:pPr lvl="0"/>
            <a:r>
              <a:rPr/>
              <a:t>Format text using Markdown syntax</a:t>
            </a:r>
          </a:p>
          <a:p>
            <a:pPr lvl="0"/>
            <a:r>
              <a:rPr/>
              <a:t>Generate reports in multiple formats (HTML, PDF, Word)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format combining R code, output, and narrative text</a:t>
            </a:r>
          </a:p>
          <a:p>
            <a:pPr lvl="0"/>
            <a:r>
              <a:rPr/>
              <a:t>Powerful tool for reproducible reports, presentations, dashboards</a:t>
            </a:r>
          </a:p>
          <a:p>
            <a:pPr lvl="0"/>
            <a:r>
              <a:rPr/>
              <a:t>Three key elements: YAML header, Markdown text, Code chunks</a:t>
            </a:r>
          </a:p>
          <a:p>
            <a:pPr lvl="0"/>
            <a:r>
              <a:rPr/>
              <a:t>Plain text files with special formatting syntax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new R Markdown in RStudio: File → New File → R Markdown</a:t>
            </a:r>
          </a:p>
          <a:p>
            <a:pPr lvl="0"/>
            <a:r>
              <a:rPr/>
              <a:t>Choose document type (HTML, PDF, Word)</a:t>
            </a:r>
          </a:p>
          <a:p>
            <a:pPr lvl="0"/>
            <a:r>
              <a:rPr/>
              <a:t>Provide title and author information</a:t>
            </a:r>
          </a:p>
          <a:p>
            <a:pPr lvl="0"/>
            <a:r>
              <a:rPr/>
              <a:t>Template generated for modification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Appears at top between triple dashes (—)</a:t>
            </a:r>
          </a:p>
          <a:p>
            <a:pPr lvl="0"/>
            <a:r>
              <a:rPr/>
              <a:t>Contains document metadata and formatting options</a:t>
            </a:r>
          </a:p>
          <a:p>
            <a:pPr lvl="0"/>
            <a:r>
              <a:rPr/>
              <a:t>Customize output format, table of contents, themes</a:t>
            </a:r>
          </a:p>
          <a:p>
            <a:pPr lvl="0"/>
            <a:r>
              <a:rPr/>
              <a:t>Can include dynamic dates and advanced formatting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 markup language for text formatting</a:t>
            </a:r>
          </a:p>
          <a:p>
            <a:pPr lvl="0"/>
            <a:r>
              <a:rPr/>
              <a:t>Headers using # symbols (# Header 1, ## Header 2)</a:t>
            </a:r>
          </a:p>
          <a:p>
            <a:pPr lvl="0"/>
            <a:r>
              <a:rPr/>
              <a:t>Bold text with </a:t>
            </a:r>
            <a:r>
              <a:rPr b="1"/>
              <a:t>text</a:t>
            </a:r>
            <a:r>
              <a:rPr/>
              <a:t>, italic with </a:t>
            </a:r>
            <a:r>
              <a:rPr i="1"/>
              <a:t>text</a:t>
            </a:r>
          </a:p>
          <a:p>
            <a:pPr lvl="0"/>
            <a:r>
              <a:rPr/>
              <a:t>Links, images, lists, and tables with simple syntax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Execute R code and display results in document</a:t>
            </a:r>
          </a:p>
          <a:p>
            <a:pPr lvl="0"/>
            <a:r>
              <a:rPr/>
              <a:t>Enclosed in triple backticks with {r} designation</a:t>
            </a:r>
          </a:p>
          <a:p>
            <a:pPr lvl="0"/>
            <a:r>
              <a:rPr/>
              <a:t>Control behavior with chunk options</a:t>
            </a:r>
          </a:p>
          <a:p>
            <a:pPr lvl="0"/>
            <a:r>
              <a:rPr/>
              <a:t>Include chunk names for organization and referencing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Chunk Options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eval: whether to evaluate code (TRUE/FALSE)</a:t>
            </a:r>
          </a:p>
          <a:p>
            <a:pPr lvl="0"/>
            <a:r>
              <a:rPr/>
              <a:t>echo: whether to show code (TRUE/FALSE)</a:t>
            </a:r>
          </a:p>
          <a:p>
            <a:pPr lvl="0"/>
            <a:r>
              <a:rPr/>
              <a:t>include: whether to include chunk in output</a:t>
            </a:r>
          </a:p>
          <a:p>
            <a:pPr lvl="0"/>
            <a:r>
              <a:rPr/>
              <a:t>message/warning: control display of messages and warnings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 R code directly within text using backticks</a:t>
            </a:r>
          </a:p>
          <a:p>
            <a:pPr lvl="0"/>
            <a:r>
              <a:rPr/>
              <a:t>Format: </a:t>
            </a:r>
            <a:r>
              <a:rPr>
                <a:latin typeface="Courier"/>
              </a:rPr>
              <a:t>r code_here</a:t>
            </a:r>
            <a:r>
              <a:rPr/>
              <a:t> within sentences</a:t>
            </a:r>
          </a:p>
          <a:p>
            <a:pPr lvl="0"/>
            <a:r>
              <a:rPr/>
              <a:t>Calculates results and inserts into text</a:t>
            </a:r>
          </a:p>
          <a:p>
            <a:pPr lvl="0"/>
            <a:r>
              <a:rPr/>
              <a:t>Useful for dynamic reporting of values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