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987"/>
    <p:restoredTop sz="94660"/>
  </p:normalViewPr>
  <p:slideViewPr>
    <p:cSldViewPr snapToGrid="0">
      <p:cViewPr varScale="1">
        <p:scale>
          <a:sx d="100" n="99"/>
          <a:sy d="100" n="99"/>
        </p:scale>
        <p:origin x="90" y="34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Collaboration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 Workflows for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Centralized workflow: simple approach for small teams</a:t>
            </a:r>
          </a:p>
          <a:p>
            <a:pPr lvl="0"/>
            <a:r>
              <a:rPr/>
              <a:t>Feature branch workflow: better for larger teams</a:t>
            </a:r>
          </a:p>
          <a:p>
            <a:pPr lvl="0"/>
            <a:r>
              <a:rPr/>
              <a:t>Forking workflow: common for open-source projects</a:t>
            </a:r>
          </a:p>
          <a:p>
            <a:pPr lvl="0"/>
            <a:r>
              <a:rPr/>
              <a:t>Choose appropriate workflow for team size and complexity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Guidelines for reviewers: respectful, constructive, focus on code</a:t>
            </a:r>
          </a:p>
          <a:p>
            <a:pPr lvl="0"/>
            <a:r>
              <a:rPr/>
              <a:t>Guidelines for authors: explain changes, respond positively</a:t>
            </a:r>
          </a:p>
          <a:p>
            <a:pPr lvl="0"/>
            <a:r>
              <a:rPr/>
              <a:t>Keep pull requests focused and manageable</a:t>
            </a:r>
          </a:p>
          <a:p>
            <a:pPr lvl="0"/>
            <a:r>
              <a:rPr/>
              <a:t>Acknowledge good practices and thank reviewers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Maintaining Reproducibility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Environment management with renv or conda</a:t>
            </a:r>
          </a:p>
          <a:p>
            <a:pPr lvl="0"/>
            <a:r>
              <a:rPr/>
              <a:t>Document system requirements and dependencies</a:t>
            </a:r>
          </a:p>
          <a:p>
            <a:pPr lvl="0"/>
            <a:r>
              <a:rPr/>
              <a:t>Establish protocols for data access and sharing</a:t>
            </a:r>
          </a:p>
          <a:p>
            <a:pPr lvl="0"/>
            <a:r>
              <a:rPr/>
              <a:t>Implement continuous integration for automated testing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Organize data science projects for effective collaboration</a:t>
            </a:r>
          </a:p>
          <a:p>
            <a:pPr lvl="0"/>
            <a:r>
              <a:rPr/>
              <a:t>Implement best practices for code sharing and documentation</a:t>
            </a:r>
          </a:p>
          <a:p>
            <a:pPr lvl="0"/>
            <a:r>
              <a:rPr/>
              <a:t>Use Git and GitHub for team-based workflows</a:t>
            </a:r>
          </a:p>
          <a:p>
            <a:pPr lvl="0"/>
            <a:r>
              <a:rPr/>
              <a:t>Maintain reproducibility in collaborative environments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Collaborative Workflows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science increasingly a team effort</a:t>
            </a:r>
          </a:p>
          <a:p>
            <a:pPr lvl="0"/>
            <a:r>
              <a:rPr/>
              <a:t>Requires more than technical skills - thoughtful organization</a:t>
            </a:r>
          </a:p>
          <a:p>
            <a:pPr lvl="0"/>
            <a:r>
              <a:rPr/>
              <a:t>Increases productivity through division of labor</a:t>
            </a:r>
          </a:p>
          <a:p>
            <a:pPr lvl="0"/>
            <a:r>
              <a:rPr/>
              <a:t>Improves quality through peer review and diverse perspectives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Collaboration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Enhanced creativity through diverse perspectives</a:t>
            </a:r>
          </a:p>
          <a:p>
            <a:pPr lvl="0"/>
            <a:r>
              <a:rPr/>
              <a:t>Continuity when team members change</a:t>
            </a:r>
          </a:p>
          <a:p>
            <a:pPr lvl="0"/>
            <a:r>
              <a:rPr/>
              <a:t>Systematic approach maximizing productivity</a:t>
            </a:r>
          </a:p>
          <a:p>
            <a:pPr lvl="0"/>
            <a:r>
              <a:rPr/>
              <a:t>Maintained reproducibility and quality standards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Organization for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Well-organized structure helps team navigation</a:t>
            </a:r>
          </a:p>
          <a:p>
            <a:pPr lvl="0"/>
            <a:r>
              <a:rPr/>
              <a:t>Separate folders for data, code, results, documentation</a:t>
            </a:r>
          </a:p>
          <a:p>
            <a:pPr lvl="0"/>
            <a:r>
              <a:rPr/>
              <a:t>README.md with overview and setup instructions</a:t>
            </a:r>
          </a:p>
          <a:p>
            <a:pPr lvl="0"/>
            <a:r>
              <a:rPr/>
              <a:t>CONTRIBUTING.md with guidelines for contributors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Essential Documentation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Project overview with setup instructions and usage examples</a:t>
            </a:r>
          </a:p>
          <a:p>
            <a:pPr lvl="0"/>
            <a:r>
              <a:rPr/>
              <a:t>Code comments explaining why, not just what</a:t>
            </a:r>
          </a:p>
          <a:p>
            <a:pPr lvl="0"/>
            <a:r>
              <a:rPr/>
              <a:t>Function documentation with purpose, parameters, examples</a:t>
            </a:r>
          </a:p>
          <a:p>
            <a:pPr lvl="0"/>
            <a:r>
              <a:rPr/>
              <a:t>Data dictionary describing variables and sources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Sharing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consistent style guides (e.g., tidyverse style guide)</a:t>
            </a:r>
          </a:p>
          <a:p>
            <a:pPr lvl="0"/>
            <a:r>
              <a:rPr/>
              <a:t>Use consistent naming conventions throughout</a:t>
            </a:r>
          </a:p>
          <a:p>
            <a:pPr lvl="0"/>
            <a:r>
              <a:rPr/>
              <a:t>Format code for readability and understanding</a:t>
            </a:r>
          </a:p>
          <a:p>
            <a:pPr lvl="0"/>
            <a:r>
              <a:rPr/>
              <a:t>Consider linters and formatters for consistency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Modular Code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Break long scripts into functions</a:t>
            </a:r>
          </a:p>
          <a:p>
            <a:pPr lvl="0"/>
            <a:r>
              <a:rPr/>
              <a:t>Write code others can understand and reuse</a:t>
            </a:r>
          </a:p>
          <a:p>
            <a:pPr lvl="0"/>
            <a:r>
              <a:rPr/>
              <a:t>Clear function definitions with inputs and outputs</a:t>
            </a:r>
          </a:p>
          <a:p>
            <a:pPr lvl="0"/>
            <a:r>
              <a:rPr/>
              <a:t>Main workflow calling individual functions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 consistent package versions across team</a:t>
            </a:r>
          </a:p>
          <a:p>
            <a:pPr lvl="0"/>
            <a:r>
              <a:rPr/>
              <a:t>Use renv for project-specific package management</a:t>
            </a:r>
          </a:p>
          <a:p>
            <a:pPr lvl="0"/>
            <a:r>
              <a:rPr/>
              <a:t>Document package dependencies clearly</a:t>
            </a:r>
          </a:p>
          <a:p>
            <a:pPr lvl="0"/>
            <a:r>
              <a:rPr/>
              <a:t>Initialize and snapshot package environments</a:t>
            </a:r>
          </a:p>
        </p:txBody>
      </p:sp>
    </p:spTree>
  </p:cSld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2025-07-07T10:19:01Z</dcterms:created>
  <dcterms:modified xsi:type="dcterms:W3CDTF">2025-07-07T10:19:01Z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