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B389-BCFD-877D-F546-82ADAA71A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FB0D7-8490-EB94-A6EE-313835929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93A00-FF00-9C01-4A4B-CD2227BF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CF1A7-0A24-3456-578C-11FCCE23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54806-9638-A4C0-8280-622A4C95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22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4F40-5657-B84B-5EBB-68F8569C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17EBE-FA1C-87B9-7777-10F0B3286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DDB45-A506-346B-0A69-C3DCFA33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29928-E123-796F-F856-DB2D4968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631D0-D481-EE98-8800-DA30A471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69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B8A7F3-39CB-9C87-DE16-D4242D8A1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3B132-DF94-DE9F-1C9E-113396EA0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15072-F10E-616A-002E-472E5A15E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A6573-D0CF-9E4A-092A-F550E85F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4D222-2A10-22A8-4AC8-1A9226FBF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88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6A1BD-78C5-5CF7-78B6-0794D87F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89409-4FE5-857B-E042-E02189516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8F357-5CE0-92F4-073B-33693B2CA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67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4AE3-1A44-7BF1-23B7-DAEF9D0E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46844-194D-BE44-5B4B-DF68C95CA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29141-71D1-B3C3-4404-2D8380EFE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8259C-29E0-58AC-7E93-A3903E0FB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36B1D-FB56-3BB7-EA5A-090E34D3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09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FC14-7AF5-69EE-C4D3-5EF6073B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08056-6333-3D69-A4C9-DDF04BE2E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324D4-5482-505B-2B33-75FEC588B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E910A-587C-2EC8-6A2C-5FF76605C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E4256-5857-C4D2-DFCE-3914A8AE9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1E9B9-6383-D054-C576-7916AB00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44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6E5E-FF4B-B163-2B07-8ED63FEBA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D7CD2-F8CB-BDF2-3B95-D7BC521A2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B3621-0D27-9595-5230-7B92BFB04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D572AD-5EA0-7CE7-84F0-AB53E2FD0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FFB81-FB41-7DC7-C9D0-333932FC3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7F3CC1-98B8-EA97-7AF9-44B33467F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EC3EDD-4B69-709D-34E1-5B564F1C0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9E92EA-109E-3686-BB77-D715BBDC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62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BBDF-A325-9C7C-2A20-BB37DA4C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4103D1-D9E0-FFFC-5C09-311EC104B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CCB0E8-64D9-CC91-AF09-FB628D94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8D75E-2F0E-685D-B71A-FC4ACAFAF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49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9D3D28-9A8D-14AC-467D-ACA34481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F388A-9284-9329-DE1F-F5B8F905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757FF-6DB7-6CCB-7F72-8DF37C73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16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92B7-2054-95C5-4B27-C21ED499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88ECE-9BB6-5FBB-141F-7D83519EE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6E264-3EF8-6F9E-9E47-F802526C8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5D3C9-F9E2-3B70-893C-DA2996159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86350-1E32-5974-2FD1-18517DC7B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B10FA-A63A-3A49-0732-18AF53B4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87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89-346E-69E2-C1A2-2D4C2636C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7F3B85-27B3-CF56-C0B2-4407DB91F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B159C-6E83-B2BA-27E7-7838AC6A1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08ABA-13FA-9931-5DA7-018CA516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875E6-935B-B7BA-56B3-7B7F6FF2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62FAC-D0D7-D277-D1F3-465EC51A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88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587D49-3254-50BC-5DCB-8810FB691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7D8D3-001E-DF4F-C8C1-197084240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EC119-91C8-F624-B6DD-0DBDB997E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2D85C-B19D-A3E6-4DA0-4332F227D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E91C1-F848-6534-2E28-CD2BDDD02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5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4AE3-1A44-7BF1-23B7-DAEF9D0E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marL="0" lvl="0" indent="0">
              <a:buNone/>
            </a:pPr>
            <a:r>
              <a:t>R Markdown</a:t>
            </a:r>
          </a:p>
        </p:txBody>
      </p:sp>
      <p:pic>
        <p:nvPicPr>
          <p:cNvPr id="3" name="Picture 4" descr="Data Science Toolkit">
            <a:extLst>
              <a:ext uri="{FF2B5EF4-FFF2-40B4-BE49-F238E27FC236}">
                <a16:creationId xmlns:a16="http://schemas.microsoft.com/office/drawing/2014/main" id="{7961A729-8655-1F45-0008-89CF26FA4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46" y="89738"/>
            <a:ext cx="2797816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88CF69-3FBF-31FA-2E7D-D5E59D66DF4D}"/>
              </a:ext>
            </a:extLst>
          </p:cNvPr>
          <p:cNvSpPr txBox="1"/>
          <p:nvPr/>
        </p:nvSpPr>
        <p:spPr>
          <a:xfrm>
            <a:off x="3311662" y="832032"/>
            <a:ext cx="4473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https://RStatsBootcamp.com/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Output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HTML: interactive, customizable, web-friendly</a:t>
            </a:r>
          </a:p>
          <a:p>
            <a:pPr lvl="0"/>
            <a:r>
              <a:t>PDF: formal appearance, requires LaTeX installation</a:t>
            </a:r>
          </a:p>
          <a:p>
            <a:pPr lvl="0"/>
            <a:r>
              <a:t>Word: familiar format for collaboration and editing</a:t>
            </a:r>
          </a:p>
          <a:p>
            <a:pPr lvl="0"/>
            <a:r>
              <a:t>Multiple formats can be specified in single document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Document Generation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Click Knit button in RStudio</a:t>
            </a:r>
          </a:p>
          <a:p>
            <a:pPr lvl="0"/>
            <a:r>
              <a:t>R Markdown runs all code chunks</a:t>
            </a:r>
          </a:p>
          <a:p>
            <a:pPr lvl="0"/>
            <a:r>
              <a:t>Generates outputs (tables, plots, etc.)</a:t>
            </a:r>
          </a:p>
          <a:p>
            <a:pPr lvl="0"/>
            <a:r>
              <a:t>Formats text according to Markdown syntax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Advanced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Table of contents with toc: true</a:t>
            </a:r>
          </a:p>
          <a:p>
            <a:pPr lvl="0"/>
            <a:r>
              <a:t>Code folding for interactive documents</a:t>
            </a:r>
          </a:p>
          <a:p>
            <a:pPr lvl="0"/>
            <a:r>
              <a:t>Custom themes and syntax highlighting</a:t>
            </a:r>
          </a:p>
          <a:p>
            <a:pPr lvl="0"/>
            <a:r>
              <a:t>Floating TOC and section numbering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Understand the basics of R Markdown</a:t>
            </a:r>
          </a:p>
          <a:p>
            <a:pPr lvl="0"/>
            <a:r>
              <a:t>Create documents combining code, output, and narrative text</a:t>
            </a:r>
          </a:p>
          <a:p>
            <a:pPr lvl="0"/>
            <a:r>
              <a:t>Format text using Markdown syntax</a:t>
            </a:r>
          </a:p>
          <a:p>
            <a:pPr lvl="0"/>
            <a:r>
              <a:t>Generate reports in multiple formats (HTML, PDF, Word)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is R Markdown?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File format combining R code, output, and narrative text</a:t>
            </a:r>
          </a:p>
          <a:p>
            <a:pPr lvl="0"/>
            <a:r>
              <a:t>Powerful tool for reproducible reports, presentations, dashboards</a:t>
            </a:r>
          </a:p>
          <a:p>
            <a:pPr lvl="0"/>
            <a:r>
              <a:t>Three key elements: YAML header, Markdown text, Code chunks</a:t>
            </a:r>
          </a:p>
          <a:p>
            <a:pPr lvl="0"/>
            <a:r>
              <a:t>Plain text files with special formatting syntax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Create new R Markdown in RStudio: File → New File → R Markdown</a:t>
            </a:r>
          </a:p>
          <a:p>
            <a:pPr lvl="0"/>
            <a:r>
              <a:t>Choose document type (HTML, PDF, Word)</a:t>
            </a:r>
          </a:p>
          <a:p>
            <a:pPr lvl="0"/>
            <a:r>
              <a:t>Provide title and author information</a:t>
            </a:r>
          </a:p>
          <a:p>
            <a:pPr lvl="0"/>
            <a:r>
              <a:t>Template generated for modification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YAML Header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Appears at top between triple dashes (—)</a:t>
            </a:r>
          </a:p>
          <a:p>
            <a:pPr lvl="0"/>
            <a:r>
              <a:t>Contains document metadata and formatting options</a:t>
            </a:r>
          </a:p>
          <a:p>
            <a:pPr lvl="0"/>
            <a:r>
              <a:t>Customize output format, table of contents, themes</a:t>
            </a:r>
          </a:p>
          <a:p>
            <a:pPr lvl="0"/>
            <a:r>
              <a:t>Can include dynamic dates and advanced formatting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Markdown Text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Lightweight markup language for text formatting</a:t>
            </a:r>
          </a:p>
          <a:p>
            <a:pPr lvl="0"/>
            <a:r>
              <a:t>Headers using # symbols (# Header 1, ## Header 2)</a:t>
            </a:r>
          </a:p>
          <a:p>
            <a:pPr lvl="0"/>
            <a:r>
              <a:t>Bold text with </a:t>
            </a:r>
            <a:r>
              <a:rPr b="1"/>
              <a:t>text</a:t>
            </a:r>
            <a:r>
              <a:t>, italic with </a:t>
            </a:r>
            <a:r>
              <a:rPr i="1"/>
              <a:t>text</a:t>
            </a:r>
          </a:p>
          <a:p>
            <a:pPr lvl="0"/>
            <a:r>
              <a:t>Links, images, lists, and tables with simple syntax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Code Chunks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Execute R code and display results in document</a:t>
            </a:r>
          </a:p>
          <a:p>
            <a:pPr lvl="0"/>
            <a:r>
              <a:t>Enclosed in triple backticks with {r} designation</a:t>
            </a:r>
          </a:p>
          <a:p>
            <a:pPr lvl="0"/>
            <a:r>
              <a:t>Control behavior with chunk options</a:t>
            </a:r>
          </a:p>
          <a:p>
            <a:pPr lvl="0"/>
            <a:r>
              <a:t>Include chunk names for organization and referencing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Chunk Options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eval: whether to evaluate code (TRUE/FALSE)</a:t>
            </a:r>
          </a:p>
          <a:p>
            <a:pPr lvl="0"/>
            <a:r>
              <a:t>echo: whether to show code (TRUE/FALSE)</a:t>
            </a:r>
          </a:p>
          <a:p>
            <a:pPr lvl="0"/>
            <a:r>
              <a:t>include: whether to include chunk in output</a:t>
            </a:r>
          </a:p>
          <a:p>
            <a:pPr lvl="0"/>
            <a:r>
              <a:t>message/warning: control display of messages and warnings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Inline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Include R code directly within text using backticks</a:t>
            </a:r>
          </a:p>
          <a:p>
            <a:pPr lvl="0"/>
            <a:r>
              <a:t>Format: </a:t>
            </a:r>
            <a:r>
              <a:rPr>
                <a:latin typeface="Courier"/>
              </a:rPr>
              <a:t>r code_here</a:t>
            </a:r>
            <a:r>
              <a:t> within sentences</a:t>
            </a:r>
          </a:p>
          <a:p>
            <a:pPr lvl="0"/>
            <a:r>
              <a:t>Calculates results and inserts into text</a:t>
            </a:r>
          </a:p>
          <a:p>
            <a:pPr lvl="0"/>
            <a:r>
              <a:t>Useful for dynamic reporting of values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ccessibl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18EB8C77-E53E-429C-A2EC-5C22E1B9313F}" vid="{3445B5F1-8603-4D94-9ACD-ECD6EB6819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Courier</vt:lpstr>
      <vt:lpstr>Accessible</vt:lpstr>
      <vt:lpstr>R Markdown</vt:lpstr>
      <vt:lpstr>Learning Objectives</vt:lpstr>
      <vt:lpstr>What is R Markdown?</vt:lpstr>
      <vt:lpstr>Getting Started</vt:lpstr>
      <vt:lpstr>YAML Header Structure</vt:lpstr>
      <vt:lpstr>Markdown Text Formatting</vt:lpstr>
      <vt:lpstr>Code Chunks</vt:lpstr>
      <vt:lpstr>Chunk Options Control</vt:lpstr>
      <vt:lpstr>Inline Code</vt:lpstr>
      <vt:lpstr>Output Formats</vt:lpstr>
      <vt:lpstr>Document Generation Process</vt:lpstr>
      <vt:lpstr>Advanced Features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Accessible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Ed Harris</cp:lastModifiedBy>
  <cp:revision>2</cp:revision>
  <dcterms:created xsi:type="dcterms:W3CDTF">2025-07-07T10:19:01Z</dcterms:created>
  <dcterms:modified xsi:type="dcterms:W3CDTF">2025-07-08T07:34:12Z</dcterms:modified>
</cp:coreProperties>
</file>