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Git and GitHub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A03AF6D2-EF32-4B21-73E7-D1C82937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4884A-5F6E-1703-6509-36F9A0BD8B3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 status: check repository status</a:t>
            </a:r>
          </a:p>
          <a:p>
            <a:pPr lvl="0"/>
            <a:r>
              <a:t>git add: stage files for commit</a:t>
            </a:r>
          </a:p>
          <a:p>
            <a:pPr lvl="0"/>
            <a:r>
              <a:t>git commit -m: commit with message</a:t>
            </a:r>
          </a:p>
          <a:p>
            <a:pPr lvl="0"/>
            <a:r>
              <a:t>git push: send commits to remote repository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Cloning and Pulling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 clone: create local copy of remote repository</a:t>
            </a:r>
          </a:p>
          <a:p>
            <a:pPr lvl="0"/>
            <a:r>
              <a:t>Navigate into repository after cloning</a:t>
            </a:r>
          </a:p>
          <a:p>
            <a:pPr lvl="0"/>
            <a:r>
              <a:t>git pull: get latest changes from remote</a:t>
            </a:r>
          </a:p>
          <a:p>
            <a:pPr lvl="0"/>
            <a:r>
              <a:t>Essential for collaboration and staying updated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Branches allow work on different features safely</a:t>
            </a:r>
          </a:p>
          <a:p>
            <a:pPr lvl="0"/>
            <a:r>
              <a:t>git branch: create new branch</a:t>
            </a:r>
          </a:p>
          <a:p>
            <a:pPr lvl="0"/>
            <a:r>
              <a:t>git checkout: switch between branches</a:t>
            </a:r>
          </a:p>
          <a:p>
            <a:pPr lvl="0"/>
            <a:r>
              <a:t>git merge: combine branch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Understand basics of version control with Git</a:t>
            </a:r>
          </a:p>
          <a:p>
            <a:pPr lvl="0"/>
            <a:r>
              <a:t>Set up Git on your computer</a:t>
            </a:r>
          </a:p>
          <a:p>
            <a:pPr lvl="0"/>
            <a:r>
              <a:t>Create GitHub account and repository</a:t>
            </a:r>
          </a:p>
          <a:p>
            <a:pPr lvl="0"/>
            <a:r>
              <a:t>Perform basic Git operations (clone, add, commit, push, pull)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 recording changes to files over time</a:t>
            </a:r>
          </a:p>
          <a:p>
            <a:pPr lvl="0"/>
            <a:r>
              <a:t>Recall specific versions later when needed</a:t>
            </a:r>
          </a:p>
          <a:p>
            <a:pPr lvl="0"/>
            <a:r>
              <a:t>Track changes to code and documents</a:t>
            </a:r>
          </a:p>
          <a:p>
            <a:pPr lvl="0"/>
            <a:r>
              <a:t>Collaborate without overwriting others’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Git and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History tracking documents analysis evolution</a:t>
            </a:r>
          </a:p>
          <a:p>
            <a:pPr lvl="0"/>
            <a:r>
              <a:t>Seamless collaboration with team members</a:t>
            </a:r>
          </a:p>
          <a:p>
            <a:pPr lvl="0"/>
            <a:r>
              <a:t>Secure cloud backup of code</a:t>
            </a:r>
          </a:p>
          <a:p>
            <a:pPr lvl="0"/>
            <a:r>
              <a:t>Reproducibility through exact code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Git: distributed version control system tracking file changes</a:t>
            </a:r>
          </a:p>
          <a:p>
            <a:pPr lvl="0"/>
            <a:r>
              <a:t>GitHub: web-based platform hosting Git repositories</a:t>
            </a:r>
          </a:p>
          <a:p>
            <a:pPr lvl="0"/>
            <a:r>
              <a:t>GitHub adds collaboration features to Git</a:t>
            </a:r>
          </a:p>
          <a:p>
            <a:pPr lvl="0"/>
            <a:r>
              <a:t>Essential tools for modern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Installing and 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Windows: download from git-scm.com</a:t>
            </a:r>
          </a:p>
          <a:p>
            <a:pPr lvl="0"/>
            <a:r>
              <a:t>Mac: install via Homebrew or download from git-scm.com</a:t>
            </a:r>
          </a:p>
          <a:p>
            <a:pPr lvl="0"/>
            <a:r>
              <a:t>Linux: use package manager (apt-get, yum)</a:t>
            </a:r>
          </a:p>
          <a:p>
            <a:pPr lvl="0"/>
            <a:r>
              <a:t>Configure with name and email using git config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Git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Repository (repo): directory where Git tracks changes</a:t>
            </a:r>
          </a:p>
          <a:p>
            <a:pPr lvl="0"/>
            <a:r>
              <a:t>Commit: snapshot of changes at point in time</a:t>
            </a:r>
          </a:p>
          <a:p>
            <a:pPr lvl="0"/>
            <a:r>
              <a:t>Branch: parallel version of repository</a:t>
            </a:r>
          </a:p>
          <a:p>
            <a:pPr lvl="0"/>
            <a:r>
              <a:t>Remote: repository version hosted elsewhere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GitHub: click “+” icon, select “New repository”</a:t>
            </a:r>
          </a:p>
          <a:p>
            <a:pPr lvl="0"/>
            <a:r>
              <a:t>Local computer: mkdir project, cd project, git init</a:t>
            </a:r>
          </a:p>
          <a:p>
            <a:pPr lvl="0"/>
            <a:r>
              <a:t>Connect local to GitHub with git remote add origin</a:t>
            </a:r>
          </a:p>
          <a:p>
            <a:pPr lvl="0"/>
            <a:r>
              <a:t>Initialize with README and appropriate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Make changes to files in repository</a:t>
            </a:r>
          </a:p>
          <a:p>
            <a:pPr lvl="0"/>
            <a:r>
              <a:t>Stage changes for commit with git add</a:t>
            </a:r>
          </a:p>
          <a:p>
            <a:pPr lvl="0"/>
            <a:r>
              <a:t>Commit changes with descriptive message</a:t>
            </a:r>
          </a:p>
          <a:p>
            <a:pPr lvl="0"/>
            <a:r>
              <a:t>Push changes to GitHub with git push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Git and GitHub</vt:lpstr>
      <vt:lpstr>Learning Objectives</vt:lpstr>
      <vt:lpstr>What is Version Control?</vt:lpstr>
      <vt:lpstr>Why Use Git and GitHub?</vt:lpstr>
      <vt:lpstr>Git vs GitHub</vt:lpstr>
      <vt:lpstr>Installing and Configuring Git</vt:lpstr>
      <vt:lpstr>Key Git Concepts</vt:lpstr>
      <vt:lpstr>Creating Repositories</vt:lpstr>
      <vt:lpstr>Basic Git Workflow</vt:lpstr>
      <vt:lpstr>Essential Git Commands</vt:lpstr>
      <vt:lpstr>Cloning and Pulling</vt:lpstr>
      <vt:lpstr>Branching and Merging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2025-07-08T07:34:16Z</dcterms:modified>
</cp:coreProperties>
</file>