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63" r:id="rId3"/>
    <p:sldId id="258" r:id="rId4"/>
    <p:sldId id="259" r:id="rId5"/>
    <p:sldId id="260" r:id="rId6"/>
    <p:sldId id="261" r:id="rId7"/>
    <p:sldId id="264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63"/>
  </p:normalViewPr>
  <p:slideViewPr>
    <p:cSldViewPr snapToGrid="0" snapToObjects="1">
      <p:cViewPr>
        <p:scale>
          <a:sx n="84" d="100"/>
          <a:sy n="84" d="100"/>
        </p:scale>
        <p:origin x="29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852C2-3F9A-6D43-8981-C96BB864425F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2834B-9F35-0549-85A5-BBDD6FCB9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66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2834B-9F35-0549-85A5-BBDD6FCB9D5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53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AE42-5057-5845-B132-BC42547D0B6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A4EF-24DD-A74A-A211-150FDC69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52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AE42-5057-5845-B132-BC42547D0B6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A4EF-24DD-A74A-A211-150FDC69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AE42-5057-5845-B132-BC42547D0B6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A4EF-24DD-A74A-A211-150FDC69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1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AE42-5057-5845-B132-BC42547D0B6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A4EF-24DD-A74A-A211-150FDC69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70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AE42-5057-5845-B132-BC42547D0B6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A4EF-24DD-A74A-A211-150FDC69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78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AE42-5057-5845-B132-BC42547D0B6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A4EF-24DD-A74A-A211-150FDC69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2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AE42-5057-5845-B132-BC42547D0B6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A4EF-24DD-A74A-A211-150FDC69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63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AE42-5057-5845-B132-BC42547D0B6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A4EF-24DD-A74A-A211-150FDC69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59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AE42-5057-5845-B132-BC42547D0B6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A4EF-24DD-A74A-A211-150FDC69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50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AE42-5057-5845-B132-BC42547D0B6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A4EF-24DD-A74A-A211-150FDC69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0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AE42-5057-5845-B132-BC42547D0B6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A4EF-24DD-A74A-A211-150FDC69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0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AE42-5057-5845-B132-BC42547D0B6E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1A4EF-24DD-A74A-A211-150FDC694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80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D30BBD-79F5-8244-BA1B-75E16AE6E763}"/>
              </a:ext>
            </a:extLst>
          </p:cNvPr>
          <p:cNvSpPr txBox="1"/>
          <p:nvPr/>
        </p:nvSpPr>
        <p:spPr>
          <a:xfrm>
            <a:off x="2196149" y="2306625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 ~ N(mu, sigma)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548357-FBE8-FE4A-B115-29DB7838AB79}"/>
              </a:ext>
            </a:extLst>
          </p:cNvPr>
          <p:cNvCxnSpPr>
            <a:cxnSpLocks/>
          </p:cNvCxnSpPr>
          <p:nvPr/>
        </p:nvCxnSpPr>
        <p:spPr>
          <a:xfrm flipH="1">
            <a:off x="3551985" y="1786363"/>
            <a:ext cx="252247" cy="52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8439C4-0C22-4246-A677-F6CF28758259}"/>
              </a:ext>
            </a:extLst>
          </p:cNvPr>
          <p:cNvCxnSpPr>
            <a:cxnSpLocks/>
          </p:cNvCxnSpPr>
          <p:nvPr/>
        </p:nvCxnSpPr>
        <p:spPr>
          <a:xfrm>
            <a:off x="2757668" y="1786363"/>
            <a:ext cx="147929" cy="52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E3CA76-FA6B-A145-ACB0-00706ED2E8D1}"/>
              </a:ext>
            </a:extLst>
          </p:cNvPr>
          <p:cNvSpPr txBox="1"/>
          <p:nvPr/>
        </p:nvSpPr>
        <p:spPr>
          <a:xfrm>
            <a:off x="2191616" y="136698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A99E7-7497-9047-9A25-4C29E974B340}"/>
              </a:ext>
            </a:extLst>
          </p:cNvPr>
          <p:cNvSpPr txBox="1"/>
          <p:nvPr/>
        </p:nvSpPr>
        <p:spPr>
          <a:xfrm>
            <a:off x="3309780" y="1349507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exp(d)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C9FB7-CB94-3A4E-AC53-38B13F3094DD}"/>
              </a:ext>
            </a:extLst>
          </p:cNvPr>
          <p:cNvSpPr txBox="1"/>
          <p:nvPr/>
        </p:nvSpPr>
        <p:spPr>
          <a:xfrm>
            <a:off x="18229" y="20707"/>
            <a:ext cx="68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 – normal distribution with fixed mu and sigma (d – fixed data)</a:t>
            </a:r>
          </a:p>
          <a:p>
            <a:r>
              <a:rPr lang="en-GB" dirty="0"/>
              <a:t>exp(d) – exponential </a:t>
            </a:r>
            <a:r>
              <a:rPr lang="en-GB" dirty="0" err="1"/>
              <a:t>distr</a:t>
            </a:r>
            <a:r>
              <a:rPr lang="en-GB" dirty="0"/>
              <a:t>; bin – binomial </a:t>
            </a:r>
            <a:r>
              <a:rPr lang="en-GB" dirty="0" err="1"/>
              <a:t>distr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FE934-80D7-A845-9699-AE210C64C86C}"/>
              </a:ext>
            </a:extLst>
          </p:cNvPr>
          <p:cNvSpPr txBox="1"/>
          <p:nvPr/>
        </p:nvSpPr>
        <p:spPr>
          <a:xfrm>
            <a:off x="2457586" y="18618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CA67A1-6300-5C43-9ABC-1D00A921C03A}"/>
              </a:ext>
            </a:extLst>
          </p:cNvPr>
          <p:cNvSpPr txBox="1"/>
          <p:nvPr/>
        </p:nvSpPr>
        <p:spPr>
          <a:xfrm>
            <a:off x="3789903" y="18742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8E40F1-53D5-D04A-8C52-5BD63A5EDA2E}"/>
              </a:ext>
            </a:extLst>
          </p:cNvPr>
          <p:cNvSpPr txBox="1"/>
          <p:nvPr/>
        </p:nvSpPr>
        <p:spPr>
          <a:xfrm>
            <a:off x="4347905" y="2285758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logit(y) ~ binomial(n, p)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2DAC17-ACE3-1742-955F-FE4E0DC0F29F}"/>
              </a:ext>
            </a:extLst>
          </p:cNvPr>
          <p:cNvCxnSpPr>
            <a:cxnSpLocks/>
          </p:cNvCxnSpPr>
          <p:nvPr/>
        </p:nvCxnSpPr>
        <p:spPr>
          <a:xfrm>
            <a:off x="6204505" y="1758007"/>
            <a:ext cx="218257" cy="57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258B17E-CBC9-2840-9F8A-E62662182CA8}"/>
              </a:ext>
            </a:extLst>
          </p:cNvPr>
          <p:cNvSpPr txBox="1"/>
          <p:nvPr/>
        </p:nvSpPr>
        <p:spPr>
          <a:xfrm>
            <a:off x="5198843" y="1383646"/>
            <a:ext cx="152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student(</a:t>
            </a:r>
            <a:r>
              <a:rPr lang="en-GB" dirty="0" err="1"/>
              <a:t>d,d,d</a:t>
            </a:r>
            <a:r>
              <a:rPr lang="en-GB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BBD3B4-A1D9-C541-834C-EBC280D5530C}"/>
              </a:ext>
            </a:extLst>
          </p:cNvPr>
          <p:cNvSpPr txBox="1"/>
          <p:nvPr/>
        </p:nvSpPr>
        <p:spPr>
          <a:xfrm>
            <a:off x="2468385" y="4262046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 ~ N(mu, sigma)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97F0FF-199D-B049-A93A-76E168C66DBA}"/>
              </a:ext>
            </a:extLst>
          </p:cNvPr>
          <p:cNvCxnSpPr>
            <a:cxnSpLocks/>
          </p:cNvCxnSpPr>
          <p:nvPr/>
        </p:nvCxnSpPr>
        <p:spPr>
          <a:xfrm flipH="1">
            <a:off x="3814220" y="3211699"/>
            <a:ext cx="11166" cy="114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2CFD0EA-0FC9-AC4D-8E04-37AB864CB5D2}"/>
              </a:ext>
            </a:extLst>
          </p:cNvPr>
          <p:cNvCxnSpPr>
            <a:cxnSpLocks/>
          </p:cNvCxnSpPr>
          <p:nvPr/>
        </p:nvCxnSpPr>
        <p:spPr>
          <a:xfrm flipH="1">
            <a:off x="3252701" y="3925999"/>
            <a:ext cx="15119" cy="4323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1987CDA-0A8F-EC41-A8AF-D938B3365C37}"/>
              </a:ext>
            </a:extLst>
          </p:cNvPr>
          <p:cNvSpPr txBox="1"/>
          <p:nvPr/>
        </p:nvSpPr>
        <p:spPr>
          <a:xfrm>
            <a:off x="2265196" y="3560654"/>
            <a:ext cx="126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mu = a + </a:t>
            </a:r>
            <a:r>
              <a:rPr lang="en-GB" i="1" dirty="0" err="1"/>
              <a:t>bx</a:t>
            </a:r>
            <a:endParaRPr lang="en-GB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6ADA5E-3942-584A-94AA-854D06F63A3B}"/>
              </a:ext>
            </a:extLst>
          </p:cNvPr>
          <p:cNvSpPr txBox="1"/>
          <p:nvPr/>
        </p:nvSpPr>
        <p:spPr>
          <a:xfrm>
            <a:off x="3674180" y="2892136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exp(d)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C553FB-648C-364D-A4F9-DFCB8F23A356}"/>
              </a:ext>
            </a:extLst>
          </p:cNvPr>
          <p:cNvSpPr txBox="1"/>
          <p:nvPr/>
        </p:nvSpPr>
        <p:spPr>
          <a:xfrm>
            <a:off x="3231748" y="39099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CC3700-6D24-2B4D-BE1A-62D8D0DB2EA6}"/>
              </a:ext>
            </a:extLst>
          </p:cNvPr>
          <p:cNvSpPr txBox="1"/>
          <p:nvPr/>
        </p:nvSpPr>
        <p:spPr>
          <a:xfrm>
            <a:off x="3884306" y="32608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47D341-CD32-B24E-81E3-DCC748A5DC0B}"/>
              </a:ext>
            </a:extLst>
          </p:cNvPr>
          <p:cNvCxnSpPr>
            <a:cxnSpLocks/>
          </p:cNvCxnSpPr>
          <p:nvPr/>
        </p:nvCxnSpPr>
        <p:spPr>
          <a:xfrm flipH="1">
            <a:off x="2912793" y="3211699"/>
            <a:ext cx="15119" cy="43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CB979F-8B69-D24D-A277-DACC731733E6}"/>
              </a:ext>
            </a:extLst>
          </p:cNvPr>
          <p:cNvCxnSpPr>
            <a:cxnSpLocks/>
          </p:cNvCxnSpPr>
          <p:nvPr/>
        </p:nvCxnSpPr>
        <p:spPr>
          <a:xfrm flipH="1">
            <a:off x="3245141" y="3182308"/>
            <a:ext cx="15119" cy="43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9418DF2-75DD-234E-A7F2-1217BE6894DA}"/>
              </a:ext>
            </a:extLst>
          </p:cNvPr>
          <p:cNvSpPr txBox="1"/>
          <p:nvPr/>
        </p:nvSpPr>
        <p:spPr>
          <a:xfrm>
            <a:off x="3020788" y="289152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CBDF39-B6AF-5F42-8C5F-80496CDE3007}"/>
              </a:ext>
            </a:extLst>
          </p:cNvPr>
          <p:cNvSpPr txBox="1"/>
          <p:nvPr/>
        </p:nvSpPr>
        <p:spPr>
          <a:xfrm>
            <a:off x="2380036" y="289152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989363-D12C-EB44-A939-8BB3D457F4CB}"/>
              </a:ext>
            </a:extLst>
          </p:cNvPr>
          <p:cNvSpPr txBox="1"/>
          <p:nvPr/>
        </p:nvSpPr>
        <p:spPr>
          <a:xfrm>
            <a:off x="2879863" y="32515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F511DD-04F7-AF4C-BACA-81352000306D}"/>
              </a:ext>
            </a:extLst>
          </p:cNvPr>
          <p:cNvSpPr txBox="1"/>
          <p:nvPr/>
        </p:nvSpPr>
        <p:spPr>
          <a:xfrm>
            <a:off x="3229794" y="3261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C3F28F-3FA8-BB4E-BF87-87EAE233FB1B}"/>
              </a:ext>
            </a:extLst>
          </p:cNvPr>
          <p:cNvSpPr txBox="1"/>
          <p:nvPr/>
        </p:nvSpPr>
        <p:spPr>
          <a:xfrm>
            <a:off x="2464199" y="6526398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 ~ N(mu, sigma)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E9BBBA-8EAA-0941-A454-751E7899DFF7}"/>
              </a:ext>
            </a:extLst>
          </p:cNvPr>
          <p:cNvCxnSpPr>
            <a:cxnSpLocks/>
          </p:cNvCxnSpPr>
          <p:nvPr/>
        </p:nvCxnSpPr>
        <p:spPr>
          <a:xfrm flipH="1">
            <a:off x="3248516" y="6217979"/>
            <a:ext cx="7558" cy="4263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42A21F7-3B5C-D043-BE42-95BF384FB046}"/>
              </a:ext>
            </a:extLst>
          </p:cNvPr>
          <p:cNvSpPr txBox="1"/>
          <p:nvPr/>
        </p:nvSpPr>
        <p:spPr>
          <a:xfrm>
            <a:off x="3483052" y="5841321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log(sigma) = </a:t>
            </a:r>
            <a:r>
              <a:rPr lang="en-GB" i="1" dirty="0" err="1"/>
              <a:t>a_sigma</a:t>
            </a:r>
            <a:r>
              <a:rPr lang="en-GB" i="1" dirty="0"/>
              <a:t> + </a:t>
            </a:r>
            <a:r>
              <a:rPr lang="en-GB" i="1" dirty="0" err="1"/>
              <a:t>b_sigma</a:t>
            </a:r>
            <a:r>
              <a:rPr lang="en-GB" i="1" dirty="0"/>
              <a:t> 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E31FF9-3312-8D45-B9A2-6A81A067E21C}"/>
              </a:ext>
            </a:extLst>
          </p:cNvPr>
          <p:cNvSpPr txBox="1"/>
          <p:nvPr/>
        </p:nvSpPr>
        <p:spPr>
          <a:xfrm>
            <a:off x="2594917" y="5871211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mu = a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14FA9C-D08F-9144-9563-5E84C50361B9}"/>
              </a:ext>
            </a:extLst>
          </p:cNvPr>
          <p:cNvCxnSpPr>
            <a:cxnSpLocks/>
          </p:cNvCxnSpPr>
          <p:nvPr/>
        </p:nvCxnSpPr>
        <p:spPr>
          <a:xfrm flipH="1">
            <a:off x="5098440" y="5483303"/>
            <a:ext cx="15119" cy="43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E90EF2-B201-6749-9A3D-DA596AD1EC25}"/>
              </a:ext>
            </a:extLst>
          </p:cNvPr>
          <p:cNvCxnSpPr>
            <a:cxnSpLocks/>
          </p:cNvCxnSpPr>
          <p:nvPr/>
        </p:nvCxnSpPr>
        <p:spPr>
          <a:xfrm flipH="1">
            <a:off x="6145654" y="5473785"/>
            <a:ext cx="15119" cy="43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130DBC2-D60E-7846-A458-1269657229C0}"/>
              </a:ext>
            </a:extLst>
          </p:cNvPr>
          <p:cNvSpPr txBox="1"/>
          <p:nvPr/>
        </p:nvSpPr>
        <p:spPr>
          <a:xfrm>
            <a:off x="5757566" y="512535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BAE6B6-0EE0-CD47-B4AC-4AFBED44A1A4}"/>
              </a:ext>
            </a:extLst>
          </p:cNvPr>
          <p:cNvSpPr txBox="1"/>
          <p:nvPr/>
        </p:nvSpPr>
        <p:spPr>
          <a:xfrm>
            <a:off x="4711090" y="511534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AF22AD0-9CEA-074D-851B-1CBE78F8A2DF}"/>
              </a:ext>
            </a:extLst>
          </p:cNvPr>
          <p:cNvCxnSpPr>
            <a:cxnSpLocks/>
          </p:cNvCxnSpPr>
          <p:nvPr/>
        </p:nvCxnSpPr>
        <p:spPr>
          <a:xfrm flipH="1">
            <a:off x="3256074" y="5514881"/>
            <a:ext cx="7558" cy="42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49D1298-2167-B747-8718-0687F5491480}"/>
              </a:ext>
            </a:extLst>
          </p:cNvPr>
          <p:cNvSpPr txBox="1"/>
          <p:nvPr/>
        </p:nvSpPr>
        <p:spPr>
          <a:xfrm>
            <a:off x="2860428" y="514543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4D9E882-FA06-1144-AC5F-2A66601F0543}"/>
              </a:ext>
            </a:extLst>
          </p:cNvPr>
          <p:cNvCxnSpPr>
            <a:cxnSpLocks/>
          </p:cNvCxnSpPr>
          <p:nvPr/>
        </p:nvCxnSpPr>
        <p:spPr>
          <a:xfrm flipH="1">
            <a:off x="3873648" y="6215682"/>
            <a:ext cx="7558" cy="4263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F408564-DD93-A74F-A177-AC019DCBFFC1}"/>
              </a:ext>
            </a:extLst>
          </p:cNvPr>
          <p:cNvSpPr/>
          <p:nvPr/>
        </p:nvSpPr>
        <p:spPr>
          <a:xfrm>
            <a:off x="2168678" y="1010362"/>
            <a:ext cx="2164034" cy="174318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98349F-83EF-A74E-97CC-D33FAB167E66}"/>
              </a:ext>
            </a:extLst>
          </p:cNvPr>
          <p:cNvSpPr/>
          <p:nvPr/>
        </p:nvSpPr>
        <p:spPr>
          <a:xfrm>
            <a:off x="4377933" y="1025231"/>
            <a:ext cx="2364805" cy="17270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ADD2FE-CE2B-904C-903C-65BF76919D56}"/>
              </a:ext>
            </a:extLst>
          </p:cNvPr>
          <p:cNvSpPr/>
          <p:nvPr/>
        </p:nvSpPr>
        <p:spPr>
          <a:xfrm>
            <a:off x="2085463" y="2824801"/>
            <a:ext cx="2321305" cy="20271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56A8E5-10F6-8B46-9BF6-29E882585F8C}"/>
              </a:ext>
            </a:extLst>
          </p:cNvPr>
          <p:cNvSpPr/>
          <p:nvPr/>
        </p:nvSpPr>
        <p:spPr>
          <a:xfrm>
            <a:off x="2452055" y="5079110"/>
            <a:ext cx="4308123" cy="20271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215965-B4CF-EA46-9025-765F04B3AEE4}"/>
              </a:ext>
            </a:extLst>
          </p:cNvPr>
          <p:cNvSpPr txBox="1"/>
          <p:nvPr/>
        </p:nvSpPr>
        <p:spPr>
          <a:xfrm>
            <a:off x="2274491" y="8686481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 ~ N(mu, sigma)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ACF7032-3E5D-F145-A153-4379E4515C94}"/>
              </a:ext>
            </a:extLst>
          </p:cNvPr>
          <p:cNvSpPr txBox="1"/>
          <p:nvPr/>
        </p:nvSpPr>
        <p:spPr>
          <a:xfrm>
            <a:off x="3293344" y="7918280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log(sigma) = </a:t>
            </a:r>
            <a:r>
              <a:rPr lang="en-GB" i="1" dirty="0" err="1"/>
              <a:t>a_sigma</a:t>
            </a:r>
            <a:r>
              <a:rPr lang="en-GB" i="1" dirty="0"/>
              <a:t> + </a:t>
            </a:r>
            <a:r>
              <a:rPr lang="en-GB" i="1" dirty="0" err="1"/>
              <a:t>b_sigma</a:t>
            </a:r>
            <a:r>
              <a:rPr lang="en-GB" i="1" dirty="0"/>
              <a:t> x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A65A979-FB59-F848-9F88-6FA45CA45F07}"/>
              </a:ext>
            </a:extLst>
          </p:cNvPr>
          <p:cNvCxnSpPr>
            <a:cxnSpLocks/>
          </p:cNvCxnSpPr>
          <p:nvPr/>
        </p:nvCxnSpPr>
        <p:spPr>
          <a:xfrm flipH="1">
            <a:off x="4990925" y="7570536"/>
            <a:ext cx="15119" cy="43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F7ECB29-D1D6-F449-9F51-D100632A5106}"/>
              </a:ext>
            </a:extLst>
          </p:cNvPr>
          <p:cNvCxnSpPr>
            <a:cxnSpLocks/>
          </p:cNvCxnSpPr>
          <p:nvPr/>
        </p:nvCxnSpPr>
        <p:spPr>
          <a:xfrm flipH="1">
            <a:off x="5955947" y="7561018"/>
            <a:ext cx="15119" cy="43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E7AEDE4-384E-F740-9C74-31459324A03D}"/>
              </a:ext>
            </a:extLst>
          </p:cNvPr>
          <p:cNvSpPr txBox="1"/>
          <p:nvPr/>
        </p:nvSpPr>
        <p:spPr>
          <a:xfrm>
            <a:off x="5567859" y="720230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04B35C-8E5E-1840-A138-67679E82547F}"/>
              </a:ext>
            </a:extLst>
          </p:cNvPr>
          <p:cNvSpPr txBox="1"/>
          <p:nvPr/>
        </p:nvSpPr>
        <p:spPr>
          <a:xfrm>
            <a:off x="4603575" y="720752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74595EA-DC56-FA4F-860B-27E201DD329E}"/>
              </a:ext>
            </a:extLst>
          </p:cNvPr>
          <p:cNvCxnSpPr>
            <a:cxnSpLocks/>
          </p:cNvCxnSpPr>
          <p:nvPr/>
        </p:nvCxnSpPr>
        <p:spPr>
          <a:xfrm flipH="1">
            <a:off x="3683940" y="8292641"/>
            <a:ext cx="7558" cy="4263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3C73A53-EDC1-8A41-BF16-958A3347CAD8}"/>
              </a:ext>
            </a:extLst>
          </p:cNvPr>
          <p:cNvCxnSpPr>
            <a:cxnSpLocks/>
          </p:cNvCxnSpPr>
          <p:nvPr/>
        </p:nvCxnSpPr>
        <p:spPr>
          <a:xfrm flipH="1">
            <a:off x="3058807" y="8278622"/>
            <a:ext cx="15119" cy="4323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4D43DD0-3C68-4D47-8C25-A8BB9B12B2A7}"/>
              </a:ext>
            </a:extLst>
          </p:cNvPr>
          <p:cNvSpPr txBox="1"/>
          <p:nvPr/>
        </p:nvSpPr>
        <p:spPr>
          <a:xfrm>
            <a:off x="2071302" y="7913277"/>
            <a:ext cx="126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mu = a + </a:t>
            </a:r>
            <a:r>
              <a:rPr lang="en-GB" i="1" dirty="0" err="1"/>
              <a:t>bx</a:t>
            </a:r>
            <a:endParaRPr lang="en-GB" i="1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3DFB8EA-93EC-1646-89E2-0F462DB8DC23}"/>
              </a:ext>
            </a:extLst>
          </p:cNvPr>
          <p:cNvCxnSpPr>
            <a:cxnSpLocks/>
          </p:cNvCxnSpPr>
          <p:nvPr/>
        </p:nvCxnSpPr>
        <p:spPr>
          <a:xfrm flipH="1">
            <a:off x="2718899" y="7564322"/>
            <a:ext cx="15119" cy="43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6235116-4FEC-3245-A1D2-6F151889213C}"/>
              </a:ext>
            </a:extLst>
          </p:cNvPr>
          <p:cNvCxnSpPr>
            <a:cxnSpLocks/>
          </p:cNvCxnSpPr>
          <p:nvPr/>
        </p:nvCxnSpPr>
        <p:spPr>
          <a:xfrm flipH="1">
            <a:off x="3051247" y="7534931"/>
            <a:ext cx="15119" cy="43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1E406FB-CBA8-F144-9734-B455C7B07765}"/>
              </a:ext>
            </a:extLst>
          </p:cNvPr>
          <p:cNvSpPr txBox="1"/>
          <p:nvPr/>
        </p:nvSpPr>
        <p:spPr>
          <a:xfrm>
            <a:off x="2186142" y="721827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7A27F8B-297E-F246-840A-9F2C09EC1D9C}"/>
              </a:ext>
            </a:extLst>
          </p:cNvPr>
          <p:cNvSpPr txBox="1"/>
          <p:nvPr/>
        </p:nvSpPr>
        <p:spPr>
          <a:xfrm>
            <a:off x="2833739" y="721869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53E8168-2012-1646-8621-424EE56F63E7}"/>
              </a:ext>
            </a:extLst>
          </p:cNvPr>
          <p:cNvSpPr/>
          <p:nvPr/>
        </p:nvSpPr>
        <p:spPr>
          <a:xfrm>
            <a:off x="2087792" y="7152210"/>
            <a:ext cx="4716851" cy="20271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DC2211B-1DD5-564E-AB95-78A225797616}"/>
              </a:ext>
            </a:extLst>
          </p:cNvPr>
          <p:cNvCxnSpPr>
            <a:cxnSpLocks/>
          </p:cNvCxnSpPr>
          <p:nvPr/>
        </p:nvCxnSpPr>
        <p:spPr>
          <a:xfrm flipH="1">
            <a:off x="1052277" y="3900500"/>
            <a:ext cx="15119" cy="4323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650D736-E0F8-1948-946E-4860CFDA0ABB}"/>
              </a:ext>
            </a:extLst>
          </p:cNvPr>
          <p:cNvSpPr txBox="1"/>
          <p:nvPr/>
        </p:nvSpPr>
        <p:spPr>
          <a:xfrm>
            <a:off x="479030" y="3525665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re-formulation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4ADF87-A6B8-0943-8024-728E3AE11817}"/>
              </a:ext>
            </a:extLst>
          </p:cNvPr>
          <p:cNvCxnSpPr>
            <a:cxnSpLocks/>
          </p:cNvCxnSpPr>
          <p:nvPr/>
        </p:nvCxnSpPr>
        <p:spPr>
          <a:xfrm flipH="1">
            <a:off x="1033478" y="3161909"/>
            <a:ext cx="15119" cy="43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8DA8787-0962-D149-8259-790BD78A28FB}"/>
              </a:ext>
            </a:extLst>
          </p:cNvPr>
          <p:cNvSpPr txBox="1"/>
          <p:nvPr/>
        </p:nvSpPr>
        <p:spPr>
          <a:xfrm>
            <a:off x="746635" y="281318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39FB276-CB56-6444-AB7C-51E92189BE9F}"/>
              </a:ext>
            </a:extLst>
          </p:cNvPr>
          <p:cNvSpPr txBox="1"/>
          <p:nvPr/>
        </p:nvSpPr>
        <p:spPr>
          <a:xfrm>
            <a:off x="500722" y="4297361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likelihood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857D5C4-5044-674B-B63A-F3D210102B71}"/>
              </a:ext>
            </a:extLst>
          </p:cNvPr>
          <p:cNvSpPr txBox="1"/>
          <p:nvPr/>
        </p:nvSpPr>
        <p:spPr>
          <a:xfrm>
            <a:off x="2171957" y="102243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y ~ 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DF56572-30A9-4B41-9767-43999247DFE8}"/>
              </a:ext>
            </a:extLst>
          </p:cNvPr>
          <p:cNvSpPr txBox="1"/>
          <p:nvPr/>
        </p:nvSpPr>
        <p:spPr>
          <a:xfrm>
            <a:off x="5105999" y="6720209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y ~ 1, sigma ~ 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86EEB38-B2AB-9349-9E6B-30C7B51E23D2}"/>
              </a:ext>
            </a:extLst>
          </p:cNvPr>
          <p:cNvSpPr txBox="1"/>
          <p:nvPr/>
        </p:nvSpPr>
        <p:spPr>
          <a:xfrm>
            <a:off x="5139090" y="8797434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y ~ x, sigma ~ 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751E56F-0943-D345-A58C-7F6FADF5822D}"/>
              </a:ext>
            </a:extLst>
          </p:cNvPr>
          <p:cNvSpPr txBox="1"/>
          <p:nvPr/>
        </p:nvSpPr>
        <p:spPr>
          <a:xfrm>
            <a:off x="2036137" y="452130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y ~ x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450698-11A6-9341-8E99-13302CA80D88}"/>
              </a:ext>
            </a:extLst>
          </p:cNvPr>
          <p:cNvSpPr txBox="1"/>
          <p:nvPr/>
        </p:nvSpPr>
        <p:spPr>
          <a:xfrm>
            <a:off x="4374825" y="1036293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y I trials(n) ~ 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3F200A-C7AB-FE41-B0F6-67E11083DDA0}"/>
              </a:ext>
            </a:extLst>
          </p:cNvPr>
          <p:cNvSpPr txBox="1"/>
          <p:nvPr/>
        </p:nvSpPr>
        <p:spPr>
          <a:xfrm>
            <a:off x="4445099" y="4160300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logit(y) ~ binomial(n, p)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0D063BA-E5A9-974C-8657-1E67758CD777}"/>
              </a:ext>
            </a:extLst>
          </p:cNvPr>
          <p:cNvCxnSpPr>
            <a:cxnSpLocks/>
          </p:cNvCxnSpPr>
          <p:nvPr/>
        </p:nvCxnSpPr>
        <p:spPr>
          <a:xfrm>
            <a:off x="5947965" y="3898251"/>
            <a:ext cx="585776" cy="3870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1567CBA-9ED8-2A40-92C8-1D55159D4514}"/>
              </a:ext>
            </a:extLst>
          </p:cNvPr>
          <p:cNvSpPr txBox="1"/>
          <p:nvPr/>
        </p:nvSpPr>
        <p:spPr>
          <a:xfrm>
            <a:off x="5511966" y="3560654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 = a + </a:t>
            </a:r>
            <a:r>
              <a:rPr lang="en-GB" i="1" dirty="0" err="1"/>
              <a:t>bx</a:t>
            </a:r>
            <a:endParaRPr lang="en-GB" i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3E12F50-5BD3-2943-9E6C-827AD10FBCCC}"/>
              </a:ext>
            </a:extLst>
          </p:cNvPr>
          <p:cNvCxnSpPr>
            <a:cxnSpLocks/>
          </p:cNvCxnSpPr>
          <p:nvPr/>
        </p:nvCxnSpPr>
        <p:spPr>
          <a:xfrm flipH="1">
            <a:off x="5996571" y="3195797"/>
            <a:ext cx="15119" cy="43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D466861-6E5E-434A-BD55-0774DAD2754B}"/>
              </a:ext>
            </a:extLst>
          </p:cNvPr>
          <p:cNvCxnSpPr>
            <a:cxnSpLocks/>
          </p:cNvCxnSpPr>
          <p:nvPr/>
        </p:nvCxnSpPr>
        <p:spPr>
          <a:xfrm flipH="1">
            <a:off x="6336474" y="3195766"/>
            <a:ext cx="15119" cy="43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8646C02-659B-7F43-A17E-42BDFE96FC80}"/>
              </a:ext>
            </a:extLst>
          </p:cNvPr>
          <p:cNvSpPr txBox="1"/>
          <p:nvPr/>
        </p:nvSpPr>
        <p:spPr>
          <a:xfrm>
            <a:off x="6058751" y="286084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CAF8573-3322-5B49-9B80-107456CB0EF3}"/>
              </a:ext>
            </a:extLst>
          </p:cNvPr>
          <p:cNvSpPr txBox="1"/>
          <p:nvPr/>
        </p:nvSpPr>
        <p:spPr>
          <a:xfrm>
            <a:off x="5339920" y="286950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157ACE6-5248-6149-ABBD-908BD90CC388}"/>
              </a:ext>
            </a:extLst>
          </p:cNvPr>
          <p:cNvSpPr/>
          <p:nvPr/>
        </p:nvSpPr>
        <p:spPr>
          <a:xfrm>
            <a:off x="4465539" y="2815245"/>
            <a:ext cx="2321305" cy="20271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8BD3263-F2BA-E940-81E8-00B755B79401}"/>
              </a:ext>
            </a:extLst>
          </p:cNvPr>
          <p:cNvSpPr txBox="1"/>
          <p:nvPr/>
        </p:nvSpPr>
        <p:spPr>
          <a:xfrm>
            <a:off x="4406950" y="4522637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y I trials(n) ~ x</a:t>
            </a:r>
          </a:p>
        </p:txBody>
      </p:sp>
    </p:spTree>
    <p:extLst>
      <p:ext uri="{BB962C8B-B14F-4D97-AF65-F5344CB8AC3E}">
        <p14:creationId xmlns:p14="http://schemas.microsoft.com/office/powerpoint/2010/main" val="219891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3E4AE70-FFB2-2D46-A183-09E9B52A8478}"/>
              </a:ext>
            </a:extLst>
          </p:cNvPr>
          <p:cNvSpPr txBox="1"/>
          <p:nvPr/>
        </p:nvSpPr>
        <p:spPr>
          <a:xfrm>
            <a:off x="1237919" y="4576347"/>
            <a:ext cx="414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 ~ N(mu</a:t>
            </a:r>
            <a:r>
              <a:rPr lang="en-GB" baseline="-25000" dirty="0"/>
              <a:t>1</a:t>
            </a:r>
            <a:r>
              <a:rPr lang="en-GB" dirty="0"/>
              <a:t>, sigma)            y ~ N(</a:t>
            </a:r>
            <a:r>
              <a:rPr lang="en-GB" dirty="0" err="1"/>
              <a:t>mu</a:t>
            </a:r>
            <a:r>
              <a:rPr lang="en-GB" baseline="-25000" dirty="0" err="1"/>
              <a:t>j</a:t>
            </a:r>
            <a:r>
              <a:rPr lang="en-GB" dirty="0"/>
              <a:t>, sigma)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23447D-0145-CF4A-A983-CD36AD726C21}"/>
              </a:ext>
            </a:extLst>
          </p:cNvPr>
          <p:cNvCxnSpPr>
            <a:cxnSpLocks/>
          </p:cNvCxnSpPr>
          <p:nvPr/>
        </p:nvCxnSpPr>
        <p:spPr>
          <a:xfrm flipH="1">
            <a:off x="4299285" y="4144493"/>
            <a:ext cx="7558" cy="4842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C113C9-A09F-3640-B4C1-274341F57B25}"/>
              </a:ext>
            </a:extLst>
          </p:cNvPr>
          <p:cNvSpPr txBox="1"/>
          <p:nvPr/>
        </p:nvSpPr>
        <p:spPr>
          <a:xfrm>
            <a:off x="380307" y="3802587"/>
            <a:ext cx="439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                     mu</a:t>
            </a:r>
            <a:r>
              <a:rPr lang="en-GB" i="1" baseline="-25000" dirty="0"/>
              <a:t>1</a:t>
            </a:r>
            <a:r>
              <a:rPr lang="en-GB" i="1" dirty="0"/>
              <a:t> = gr</a:t>
            </a:r>
            <a:r>
              <a:rPr lang="en-GB" i="1" baseline="-25000" dirty="0"/>
              <a:t>1</a:t>
            </a:r>
            <a:r>
              <a:rPr lang="en-GB" i="1" dirty="0"/>
              <a:t>                           </a:t>
            </a:r>
            <a:r>
              <a:rPr lang="en-GB" i="1" dirty="0" err="1"/>
              <a:t>mu</a:t>
            </a:r>
            <a:r>
              <a:rPr lang="en-GB" i="1" baseline="-25000" dirty="0" err="1"/>
              <a:t>j</a:t>
            </a:r>
            <a:r>
              <a:rPr lang="en-GB" i="1" dirty="0"/>
              <a:t> = </a:t>
            </a:r>
            <a:r>
              <a:rPr lang="en-GB" i="1" dirty="0" err="1"/>
              <a:t>gr</a:t>
            </a:r>
            <a:r>
              <a:rPr lang="en-GB" i="1" baseline="-25000" dirty="0" err="1"/>
              <a:t>j</a:t>
            </a:r>
            <a:endParaRPr lang="en-GB" i="1" baseline="-25000" dirty="0"/>
          </a:p>
          <a:p>
            <a:endParaRPr lang="en-GB" i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A8A539-284B-A749-A0E4-F8CF973B2CFB}"/>
              </a:ext>
            </a:extLst>
          </p:cNvPr>
          <p:cNvCxnSpPr>
            <a:cxnSpLocks/>
          </p:cNvCxnSpPr>
          <p:nvPr/>
        </p:nvCxnSpPr>
        <p:spPr>
          <a:xfrm flipH="1">
            <a:off x="4284230" y="3427716"/>
            <a:ext cx="26616" cy="47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E5F629-DF82-9846-AF03-7B7543809F28}"/>
              </a:ext>
            </a:extLst>
          </p:cNvPr>
          <p:cNvSpPr txBox="1"/>
          <p:nvPr/>
        </p:nvSpPr>
        <p:spPr>
          <a:xfrm>
            <a:off x="3306644" y="297646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002060"/>
                </a:solidFill>
              </a:rPr>
              <a:t>gr</a:t>
            </a:r>
            <a:r>
              <a:rPr lang="en-GB" b="1" baseline="-25000" dirty="0" err="1">
                <a:solidFill>
                  <a:srgbClr val="002060"/>
                </a:solidFill>
              </a:rPr>
              <a:t>j</a:t>
            </a:r>
            <a:r>
              <a:rPr lang="en-GB" b="1" dirty="0">
                <a:solidFill>
                  <a:srgbClr val="002060"/>
                </a:solidFill>
              </a:rPr>
              <a:t> ~ N(</a:t>
            </a:r>
            <a:r>
              <a:rPr lang="en-GB" b="1" dirty="0" err="1">
                <a:solidFill>
                  <a:srgbClr val="002060"/>
                </a:solidFill>
              </a:rPr>
              <a:t>m</a:t>
            </a:r>
            <a:r>
              <a:rPr lang="en-GB" b="1" baseline="-25000" dirty="0" err="1">
                <a:solidFill>
                  <a:srgbClr val="002060"/>
                </a:solidFill>
              </a:rPr>
              <a:t>j</a:t>
            </a:r>
            <a:r>
              <a:rPr lang="en-GB" b="1" dirty="0">
                <a:solidFill>
                  <a:srgbClr val="002060"/>
                </a:solidFill>
              </a:rPr>
              <a:t>, </a:t>
            </a:r>
            <a:r>
              <a:rPr lang="en-GB" b="1" dirty="0" err="1">
                <a:solidFill>
                  <a:srgbClr val="002060"/>
                </a:solidFill>
              </a:rPr>
              <a:t>sd</a:t>
            </a:r>
            <a:r>
              <a:rPr lang="en-GB" b="1" baseline="-25000" dirty="0" err="1">
                <a:solidFill>
                  <a:srgbClr val="002060"/>
                </a:solidFill>
              </a:rPr>
              <a:t>j</a:t>
            </a:r>
            <a:r>
              <a:rPr lang="en-GB" b="1" dirty="0">
                <a:solidFill>
                  <a:srgbClr val="002060"/>
                </a:solidFill>
              </a:rPr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073182-BF45-BF4B-AD70-9B598CF5F699}"/>
              </a:ext>
            </a:extLst>
          </p:cNvPr>
          <p:cNvCxnSpPr>
            <a:cxnSpLocks/>
          </p:cNvCxnSpPr>
          <p:nvPr/>
        </p:nvCxnSpPr>
        <p:spPr>
          <a:xfrm>
            <a:off x="2043340" y="4142188"/>
            <a:ext cx="0" cy="4865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7E3FB3-82EF-6B4C-A7F6-31AA687BA50E}"/>
              </a:ext>
            </a:extLst>
          </p:cNvPr>
          <p:cNvCxnSpPr>
            <a:cxnSpLocks/>
          </p:cNvCxnSpPr>
          <p:nvPr/>
        </p:nvCxnSpPr>
        <p:spPr>
          <a:xfrm flipH="1">
            <a:off x="2046471" y="3364864"/>
            <a:ext cx="16342" cy="51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19C7E8-A58A-BD44-80D0-DCDF855F45F0}"/>
              </a:ext>
            </a:extLst>
          </p:cNvPr>
          <p:cNvSpPr txBox="1"/>
          <p:nvPr/>
        </p:nvSpPr>
        <p:spPr>
          <a:xfrm>
            <a:off x="832151" y="38290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i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215046-8973-9D4B-BFDF-86F64CDF8F89}"/>
              </a:ext>
            </a:extLst>
          </p:cNvPr>
          <p:cNvCxnSpPr>
            <a:cxnSpLocks/>
          </p:cNvCxnSpPr>
          <p:nvPr/>
        </p:nvCxnSpPr>
        <p:spPr>
          <a:xfrm flipH="1">
            <a:off x="4931902" y="3449945"/>
            <a:ext cx="993438" cy="117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EF9BEF-077E-8247-A4FE-CB951696848E}"/>
              </a:ext>
            </a:extLst>
          </p:cNvPr>
          <p:cNvSpPr txBox="1"/>
          <p:nvPr/>
        </p:nvSpPr>
        <p:spPr>
          <a:xfrm>
            <a:off x="5223333" y="2993527"/>
            <a:ext cx="154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sigma ~ exp(d)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98CD9E-A5BD-B64F-AF2F-FBE2C1B0E614}"/>
              </a:ext>
            </a:extLst>
          </p:cNvPr>
          <p:cNvSpPr txBox="1"/>
          <p:nvPr/>
        </p:nvSpPr>
        <p:spPr>
          <a:xfrm>
            <a:off x="1202404" y="2936416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gr</a:t>
            </a:r>
            <a:r>
              <a:rPr lang="en-GB" b="1" baseline="-25000" dirty="0">
                <a:solidFill>
                  <a:srgbClr val="002060"/>
                </a:solidFill>
              </a:rPr>
              <a:t>1</a:t>
            </a:r>
            <a:r>
              <a:rPr lang="en-GB" b="1" dirty="0">
                <a:solidFill>
                  <a:srgbClr val="002060"/>
                </a:solidFill>
              </a:rPr>
              <a:t> ~ N(m</a:t>
            </a:r>
            <a:r>
              <a:rPr lang="en-GB" b="1" baseline="-25000" dirty="0">
                <a:solidFill>
                  <a:srgbClr val="002060"/>
                </a:solidFill>
              </a:rPr>
              <a:t>1</a:t>
            </a:r>
            <a:r>
              <a:rPr lang="en-GB" b="1" dirty="0">
                <a:solidFill>
                  <a:srgbClr val="002060"/>
                </a:solidFill>
              </a:rPr>
              <a:t>, sd</a:t>
            </a:r>
            <a:r>
              <a:rPr lang="en-GB" b="1" baseline="-25000" dirty="0">
                <a:solidFill>
                  <a:srgbClr val="002060"/>
                </a:solidFill>
              </a:rPr>
              <a:t>1</a:t>
            </a:r>
            <a:r>
              <a:rPr lang="en-GB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B6FB8A-4BE8-2F4B-B5DD-9D450395D280}"/>
              </a:ext>
            </a:extLst>
          </p:cNvPr>
          <p:cNvSpPr txBox="1"/>
          <p:nvPr/>
        </p:nvSpPr>
        <p:spPr>
          <a:xfrm>
            <a:off x="1673982" y="1455396"/>
            <a:ext cx="366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 ~ N(</a:t>
            </a:r>
            <a:r>
              <a:rPr lang="en-GB" b="1" dirty="0" err="1">
                <a:solidFill>
                  <a:srgbClr val="FF0000"/>
                </a:solidFill>
              </a:rPr>
              <a:t>d,d</a:t>
            </a:r>
            <a:r>
              <a:rPr lang="en-GB" b="1" dirty="0">
                <a:solidFill>
                  <a:srgbClr val="FF0000"/>
                </a:solidFill>
              </a:rPr>
              <a:t>)                           </a:t>
            </a:r>
            <a:r>
              <a:rPr lang="en-GB" b="1" dirty="0" err="1">
                <a:solidFill>
                  <a:srgbClr val="FF0000"/>
                </a:solidFill>
              </a:rPr>
              <a:t>sd</a:t>
            </a:r>
            <a:r>
              <a:rPr lang="en-GB" b="1" dirty="0">
                <a:solidFill>
                  <a:srgbClr val="FF0000"/>
                </a:solidFill>
              </a:rPr>
              <a:t> ~ exp(d)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408411-15AF-A742-BF3F-8DDCC43AE54C}"/>
              </a:ext>
            </a:extLst>
          </p:cNvPr>
          <p:cNvCxnSpPr>
            <a:cxnSpLocks/>
          </p:cNvCxnSpPr>
          <p:nvPr/>
        </p:nvCxnSpPr>
        <p:spPr>
          <a:xfrm>
            <a:off x="4485178" y="1869481"/>
            <a:ext cx="0" cy="116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B862E9-D955-094D-A092-CA4DDE5C3F23}"/>
              </a:ext>
            </a:extLst>
          </p:cNvPr>
          <p:cNvCxnSpPr>
            <a:cxnSpLocks/>
          </p:cNvCxnSpPr>
          <p:nvPr/>
        </p:nvCxnSpPr>
        <p:spPr>
          <a:xfrm>
            <a:off x="2075257" y="1824728"/>
            <a:ext cx="0" cy="118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B8747C-8651-0D4B-BF66-FD66FA9F414D}"/>
              </a:ext>
            </a:extLst>
          </p:cNvPr>
          <p:cNvCxnSpPr>
            <a:cxnSpLocks/>
          </p:cNvCxnSpPr>
          <p:nvPr/>
        </p:nvCxnSpPr>
        <p:spPr>
          <a:xfrm flipH="1">
            <a:off x="2497087" y="1892270"/>
            <a:ext cx="1988092" cy="111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851CA8-B6F8-A540-9459-67D9345917ED}"/>
              </a:ext>
            </a:extLst>
          </p:cNvPr>
          <p:cNvCxnSpPr>
            <a:cxnSpLocks/>
          </p:cNvCxnSpPr>
          <p:nvPr/>
        </p:nvCxnSpPr>
        <p:spPr>
          <a:xfrm>
            <a:off x="2075256" y="1850766"/>
            <a:ext cx="2038829" cy="123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9B19C51-8E84-EA48-971C-1C9843864699}"/>
              </a:ext>
            </a:extLst>
          </p:cNvPr>
          <p:cNvSpPr txBox="1"/>
          <p:nvPr/>
        </p:nvSpPr>
        <p:spPr>
          <a:xfrm>
            <a:off x="31838" y="1455396"/>
            <a:ext cx="130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meta-priors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7C8815-2C2E-8340-8D0F-EF8F8D0A7928}"/>
              </a:ext>
            </a:extLst>
          </p:cNvPr>
          <p:cNvSpPr txBox="1"/>
          <p:nvPr/>
        </p:nvSpPr>
        <p:spPr>
          <a:xfrm>
            <a:off x="60998" y="3024949"/>
            <a:ext cx="1016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adaptive</a:t>
            </a:r>
          </a:p>
          <a:p>
            <a:r>
              <a:rPr lang="en-GB" b="1" dirty="0">
                <a:solidFill>
                  <a:srgbClr val="002060"/>
                </a:solidFill>
              </a:rPr>
              <a:t>priors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37D6E-DAC4-B644-8609-EB1D6EFA7D6F}"/>
              </a:ext>
            </a:extLst>
          </p:cNvPr>
          <p:cNvSpPr txBox="1"/>
          <p:nvPr/>
        </p:nvSpPr>
        <p:spPr>
          <a:xfrm>
            <a:off x="1948873" y="628073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 ~ 0 + (1 I gr)</a:t>
            </a:r>
          </a:p>
        </p:txBody>
      </p:sp>
    </p:spTree>
    <p:extLst>
      <p:ext uri="{BB962C8B-B14F-4D97-AF65-F5344CB8AC3E}">
        <p14:creationId xmlns:p14="http://schemas.microsoft.com/office/powerpoint/2010/main" val="87305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5263B8-051F-EB40-94F8-D57D5A52A294}"/>
              </a:ext>
            </a:extLst>
          </p:cNvPr>
          <p:cNvSpPr txBox="1"/>
          <p:nvPr/>
        </p:nvSpPr>
        <p:spPr>
          <a:xfrm>
            <a:off x="2217621" y="3169576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 ~ N(mu, sigma)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485BA9-E541-7F43-8438-3095668DFA80}"/>
              </a:ext>
            </a:extLst>
          </p:cNvPr>
          <p:cNvCxnSpPr>
            <a:cxnSpLocks/>
          </p:cNvCxnSpPr>
          <p:nvPr/>
        </p:nvCxnSpPr>
        <p:spPr>
          <a:xfrm flipH="1">
            <a:off x="3563456" y="2026869"/>
            <a:ext cx="11166" cy="114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F57B9F-25E2-4C4B-8BB1-3B681078DF98}"/>
              </a:ext>
            </a:extLst>
          </p:cNvPr>
          <p:cNvCxnSpPr>
            <a:cxnSpLocks/>
          </p:cNvCxnSpPr>
          <p:nvPr/>
        </p:nvCxnSpPr>
        <p:spPr>
          <a:xfrm flipH="1">
            <a:off x="3001937" y="2741169"/>
            <a:ext cx="15119" cy="43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165BE9-5105-E34E-A32D-FE43A3981A29}"/>
              </a:ext>
            </a:extLst>
          </p:cNvPr>
          <p:cNvSpPr txBox="1"/>
          <p:nvPr/>
        </p:nvSpPr>
        <p:spPr>
          <a:xfrm>
            <a:off x="2014432" y="2375824"/>
            <a:ext cx="126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mu = a + </a:t>
            </a:r>
            <a:r>
              <a:rPr lang="en-GB" i="1" dirty="0" err="1"/>
              <a:t>bx</a:t>
            </a:r>
            <a:endParaRPr lang="en-GB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EC9CA-4EDC-E445-8D64-FAFEB9772DFB}"/>
              </a:ext>
            </a:extLst>
          </p:cNvPr>
          <p:cNvSpPr txBox="1"/>
          <p:nvPr/>
        </p:nvSpPr>
        <p:spPr>
          <a:xfrm>
            <a:off x="3423416" y="1707306"/>
            <a:ext cx="77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89622-D67B-7446-BB24-0F4EB704ABA3}"/>
              </a:ext>
            </a:extLst>
          </p:cNvPr>
          <p:cNvSpPr txBox="1"/>
          <p:nvPr/>
        </p:nvSpPr>
        <p:spPr>
          <a:xfrm>
            <a:off x="2980984" y="27250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F9E0E-F52B-1A42-8BB4-88D2775C3C84}"/>
              </a:ext>
            </a:extLst>
          </p:cNvPr>
          <p:cNvSpPr txBox="1"/>
          <p:nvPr/>
        </p:nvSpPr>
        <p:spPr>
          <a:xfrm>
            <a:off x="3661334" y="20899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3248F5-D660-BB40-AB71-CE82581AAF33}"/>
              </a:ext>
            </a:extLst>
          </p:cNvPr>
          <p:cNvCxnSpPr>
            <a:cxnSpLocks/>
          </p:cNvCxnSpPr>
          <p:nvPr/>
        </p:nvCxnSpPr>
        <p:spPr>
          <a:xfrm flipH="1">
            <a:off x="2662029" y="2026869"/>
            <a:ext cx="15119" cy="43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2E0490-6763-AB47-8A16-9B15B54280B4}"/>
              </a:ext>
            </a:extLst>
          </p:cNvPr>
          <p:cNvCxnSpPr>
            <a:cxnSpLocks/>
          </p:cNvCxnSpPr>
          <p:nvPr/>
        </p:nvCxnSpPr>
        <p:spPr>
          <a:xfrm flipH="1">
            <a:off x="2994377" y="1997478"/>
            <a:ext cx="15119" cy="43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339341-2BF4-DC4E-90E2-272636FC5506}"/>
              </a:ext>
            </a:extLst>
          </p:cNvPr>
          <p:cNvSpPr txBox="1"/>
          <p:nvPr/>
        </p:nvSpPr>
        <p:spPr>
          <a:xfrm>
            <a:off x="2770024" y="170669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DC14C4-39D7-CC47-B0C3-036B520B8E7B}"/>
              </a:ext>
            </a:extLst>
          </p:cNvPr>
          <p:cNvSpPr txBox="1"/>
          <p:nvPr/>
        </p:nvSpPr>
        <p:spPr>
          <a:xfrm>
            <a:off x="2129272" y="170669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21075E-CDE1-4D42-BB4D-9E9291962E4F}"/>
              </a:ext>
            </a:extLst>
          </p:cNvPr>
          <p:cNvSpPr txBox="1"/>
          <p:nvPr/>
        </p:nvSpPr>
        <p:spPr>
          <a:xfrm>
            <a:off x="2629099" y="20666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DAEC0-F412-6F46-B1F6-9373D4D32DA6}"/>
              </a:ext>
            </a:extLst>
          </p:cNvPr>
          <p:cNvSpPr txBox="1"/>
          <p:nvPr/>
        </p:nvSpPr>
        <p:spPr>
          <a:xfrm>
            <a:off x="2979030" y="20766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68333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A5997A-F279-5449-956B-A3E5F1373896}"/>
              </a:ext>
            </a:extLst>
          </p:cNvPr>
          <p:cNvSpPr txBox="1"/>
          <p:nvPr/>
        </p:nvSpPr>
        <p:spPr>
          <a:xfrm>
            <a:off x="1488159" y="3169576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 ~ N(mu, sigma)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5AC069-5FCC-3C4A-8AC6-E80ACB5B53B7}"/>
              </a:ext>
            </a:extLst>
          </p:cNvPr>
          <p:cNvCxnSpPr>
            <a:cxnSpLocks/>
          </p:cNvCxnSpPr>
          <p:nvPr/>
        </p:nvCxnSpPr>
        <p:spPr>
          <a:xfrm flipH="1">
            <a:off x="2272476" y="2747211"/>
            <a:ext cx="7558" cy="42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B4641E9-503C-8F4E-91A7-03A4F9783E56}"/>
              </a:ext>
            </a:extLst>
          </p:cNvPr>
          <p:cNvSpPr txBox="1"/>
          <p:nvPr/>
        </p:nvSpPr>
        <p:spPr>
          <a:xfrm>
            <a:off x="2507012" y="2401375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log(sigma) = </a:t>
            </a:r>
            <a:r>
              <a:rPr lang="en-GB" i="1" dirty="0" err="1"/>
              <a:t>a_sigma</a:t>
            </a:r>
            <a:r>
              <a:rPr lang="en-GB" i="1" dirty="0"/>
              <a:t> + </a:t>
            </a:r>
            <a:r>
              <a:rPr lang="en-GB" i="1" dirty="0" err="1"/>
              <a:t>b_sigma</a:t>
            </a:r>
            <a:r>
              <a:rPr lang="en-GB" i="1" dirty="0"/>
              <a:t> 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0E783-445C-DE4E-BA95-138559D9DBD6}"/>
              </a:ext>
            </a:extLst>
          </p:cNvPr>
          <p:cNvSpPr txBox="1"/>
          <p:nvPr/>
        </p:nvSpPr>
        <p:spPr>
          <a:xfrm>
            <a:off x="1618877" y="243126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mu =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4E058-58CB-E54D-9467-4D3BEACED864}"/>
              </a:ext>
            </a:extLst>
          </p:cNvPr>
          <p:cNvSpPr txBox="1"/>
          <p:nvPr/>
        </p:nvSpPr>
        <p:spPr>
          <a:xfrm>
            <a:off x="2296376" y="20546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B0DF1F-E170-2341-AAFD-5CF880963637}"/>
              </a:ext>
            </a:extLst>
          </p:cNvPr>
          <p:cNvCxnSpPr>
            <a:cxnSpLocks/>
          </p:cNvCxnSpPr>
          <p:nvPr/>
        </p:nvCxnSpPr>
        <p:spPr>
          <a:xfrm flipH="1">
            <a:off x="4122400" y="2043357"/>
            <a:ext cx="15119" cy="43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D16010-3C1F-AF44-A96C-24804F246D9A}"/>
              </a:ext>
            </a:extLst>
          </p:cNvPr>
          <p:cNvCxnSpPr>
            <a:cxnSpLocks/>
          </p:cNvCxnSpPr>
          <p:nvPr/>
        </p:nvCxnSpPr>
        <p:spPr>
          <a:xfrm flipH="1">
            <a:off x="5169614" y="2033839"/>
            <a:ext cx="15119" cy="43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5B93DD-0B37-E041-A3A2-94A44AFA3028}"/>
              </a:ext>
            </a:extLst>
          </p:cNvPr>
          <p:cNvSpPr txBox="1"/>
          <p:nvPr/>
        </p:nvSpPr>
        <p:spPr>
          <a:xfrm>
            <a:off x="4781526" y="168540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58EA9D-EE4B-BC47-900C-90725B2C24F8}"/>
              </a:ext>
            </a:extLst>
          </p:cNvPr>
          <p:cNvSpPr txBox="1"/>
          <p:nvPr/>
        </p:nvSpPr>
        <p:spPr>
          <a:xfrm>
            <a:off x="3735050" y="167540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D935F1-418C-F24F-A747-F7BD05DD4A2F}"/>
              </a:ext>
            </a:extLst>
          </p:cNvPr>
          <p:cNvSpPr txBox="1"/>
          <p:nvPr/>
        </p:nvSpPr>
        <p:spPr>
          <a:xfrm>
            <a:off x="4163050" y="20338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35E1BD-1059-CC43-AECB-B9136C3425AB}"/>
              </a:ext>
            </a:extLst>
          </p:cNvPr>
          <p:cNvSpPr txBox="1"/>
          <p:nvPr/>
        </p:nvSpPr>
        <p:spPr>
          <a:xfrm>
            <a:off x="5184733" y="20342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21B9FE-A5CC-5D4B-8436-E4E13BE03C8C}"/>
              </a:ext>
            </a:extLst>
          </p:cNvPr>
          <p:cNvCxnSpPr>
            <a:cxnSpLocks/>
          </p:cNvCxnSpPr>
          <p:nvPr/>
        </p:nvCxnSpPr>
        <p:spPr>
          <a:xfrm flipH="1">
            <a:off x="2280034" y="2074935"/>
            <a:ext cx="7558" cy="42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626150-2E96-6348-82E1-CF7D72AFEBEF}"/>
              </a:ext>
            </a:extLst>
          </p:cNvPr>
          <p:cNvSpPr txBox="1"/>
          <p:nvPr/>
        </p:nvSpPr>
        <p:spPr>
          <a:xfrm>
            <a:off x="1884388" y="170548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71FAAC-B360-9940-B1F0-3B486D4039DD}"/>
              </a:ext>
            </a:extLst>
          </p:cNvPr>
          <p:cNvCxnSpPr>
            <a:cxnSpLocks/>
          </p:cNvCxnSpPr>
          <p:nvPr/>
        </p:nvCxnSpPr>
        <p:spPr>
          <a:xfrm flipH="1">
            <a:off x="2897608" y="2775736"/>
            <a:ext cx="7558" cy="42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0F7414-452F-E54A-9B1A-C31AD1FF4260}"/>
              </a:ext>
            </a:extLst>
          </p:cNvPr>
          <p:cNvSpPr txBox="1"/>
          <p:nvPr/>
        </p:nvSpPr>
        <p:spPr>
          <a:xfrm>
            <a:off x="2952661" y="27523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0FD62E-C8C4-E440-B8F6-A0BED3977797}"/>
              </a:ext>
            </a:extLst>
          </p:cNvPr>
          <p:cNvSpPr txBox="1"/>
          <p:nvPr/>
        </p:nvSpPr>
        <p:spPr>
          <a:xfrm>
            <a:off x="2272476" y="27725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55299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D43C33-41A8-7F49-8D40-2C43FBD9CD63}"/>
              </a:ext>
            </a:extLst>
          </p:cNvPr>
          <p:cNvSpPr txBox="1"/>
          <p:nvPr/>
        </p:nvSpPr>
        <p:spPr>
          <a:xfrm>
            <a:off x="1683366" y="3827121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 ~ N(mu, sigma)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C6C92-DD81-AA4E-B350-AA8C4B9C774C}"/>
              </a:ext>
            </a:extLst>
          </p:cNvPr>
          <p:cNvSpPr txBox="1"/>
          <p:nvPr/>
        </p:nvSpPr>
        <p:spPr>
          <a:xfrm>
            <a:off x="2702219" y="3058920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log(sigma) = </a:t>
            </a:r>
            <a:r>
              <a:rPr lang="en-GB" i="1" dirty="0" err="1"/>
              <a:t>a_sigma</a:t>
            </a:r>
            <a:r>
              <a:rPr lang="en-GB" i="1" dirty="0"/>
              <a:t> + </a:t>
            </a:r>
            <a:r>
              <a:rPr lang="en-GB" i="1" dirty="0" err="1"/>
              <a:t>b_sigma</a:t>
            </a:r>
            <a:r>
              <a:rPr lang="en-GB" i="1" dirty="0"/>
              <a:t> 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51E514-E3F7-CF41-9E21-B64F9D7862A7}"/>
              </a:ext>
            </a:extLst>
          </p:cNvPr>
          <p:cNvCxnSpPr>
            <a:cxnSpLocks/>
          </p:cNvCxnSpPr>
          <p:nvPr/>
        </p:nvCxnSpPr>
        <p:spPr>
          <a:xfrm flipH="1">
            <a:off x="4399800" y="2711176"/>
            <a:ext cx="15119" cy="43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875C08-DCED-7644-9DF7-DE0AB1B91799}"/>
              </a:ext>
            </a:extLst>
          </p:cNvPr>
          <p:cNvCxnSpPr>
            <a:cxnSpLocks/>
          </p:cNvCxnSpPr>
          <p:nvPr/>
        </p:nvCxnSpPr>
        <p:spPr>
          <a:xfrm flipH="1">
            <a:off x="5364822" y="2701658"/>
            <a:ext cx="15119" cy="43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80AA69-35D0-564A-BCB5-A9620D2FD5FE}"/>
              </a:ext>
            </a:extLst>
          </p:cNvPr>
          <p:cNvSpPr txBox="1"/>
          <p:nvPr/>
        </p:nvSpPr>
        <p:spPr>
          <a:xfrm>
            <a:off x="4976734" y="234294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11047B-00E7-3E4F-9E2A-7B068E67ADBE}"/>
              </a:ext>
            </a:extLst>
          </p:cNvPr>
          <p:cNvSpPr txBox="1"/>
          <p:nvPr/>
        </p:nvSpPr>
        <p:spPr>
          <a:xfrm>
            <a:off x="4012450" y="237404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AC9372-4F97-BB4C-AA06-46CF9355D4F6}"/>
              </a:ext>
            </a:extLst>
          </p:cNvPr>
          <p:cNvSpPr txBox="1"/>
          <p:nvPr/>
        </p:nvSpPr>
        <p:spPr>
          <a:xfrm>
            <a:off x="4440450" y="27324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72A543-AA2D-7C4D-9E76-5414213C96CE}"/>
              </a:ext>
            </a:extLst>
          </p:cNvPr>
          <p:cNvSpPr txBox="1"/>
          <p:nvPr/>
        </p:nvSpPr>
        <p:spPr>
          <a:xfrm>
            <a:off x="5379941" y="2732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A619C2-CBBC-7648-9172-4354E30F26F7}"/>
              </a:ext>
            </a:extLst>
          </p:cNvPr>
          <p:cNvCxnSpPr>
            <a:cxnSpLocks/>
          </p:cNvCxnSpPr>
          <p:nvPr/>
        </p:nvCxnSpPr>
        <p:spPr>
          <a:xfrm flipH="1">
            <a:off x="3092815" y="3433281"/>
            <a:ext cx="7558" cy="42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D36A42-99D1-524E-8580-CB3E9D3FB600}"/>
              </a:ext>
            </a:extLst>
          </p:cNvPr>
          <p:cNvSpPr txBox="1"/>
          <p:nvPr/>
        </p:nvSpPr>
        <p:spPr>
          <a:xfrm>
            <a:off x="3147868" y="34098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200782-28AA-5C40-A44D-D4283BBE46AB}"/>
              </a:ext>
            </a:extLst>
          </p:cNvPr>
          <p:cNvCxnSpPr>
            <a:cxnSpLocks/>
          </p:cNvCxnSpPr>
          <p:nvPr/>
        </p:nvCxnSpPr>
        <p:spPr>
          <a:xfrm flipH="1">
            <a:off x="2467682" y="3419262"/>
            <a:ext cx="15119" cy="43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968463-AB52-5C48-9320-8D43097BD458}"/>
              </a:ext>
            </a:extLst>
          </p:cNvPr>
          <p:cNvSpPr txBox="1"/>
          <p:nvPr/>
        </p:nvSpPr>
        <p:spPr>
          <a:xfrm>
            <a:off x="1480177" y="3053917"/>
            <a:ext cx="126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mu = a + </a:t>
            </a:r>
            <a:r>
              <a:rPr lang="en-GB" i="1" dirty="0" err="1"/>
              <a:t>bx</a:t>
            </a:r>
            <a:endParaRPr lang="en-GB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E06ED-DC08-CF44-855F-A375EC3E23AD}"/>
              </a:ext>
            </a:extLst>
          </p:cNvPr>
          <p:cNvSpPr txBox="1"/>
          <p:nvPr/>
        </p:nvSpPr>
        <p:spPr>
          <a:xfrm>
            <a:off x="2446729" y="34031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64F23C-9979-7A4F-A11F-0FF553F64A7F}"/>
              </a:ext>
            </a:extLst>
          </p:cNvPr>
          <p:cNvCxnSpPr>
            <a:cxnSpLocks/>
          </p:cNvCxnSpPr>
          <p:nvPr/>
        </p:nvCxnSpPr>
        <p:spPr>
          <a:xfrm flipH="1">
            <a:off x="2127774" y="2704962"/>
            <a:ext cx="15119" cy="43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11B95E-8DE3-BF4E-8C5A-2274904E39C6}"/>
              </a:ext>
            </a:extLst>
          </p:cNvPr>
          <p:cNvCxnSpPr>
            <a:cxnSpLocks/>
          </p:cNvCxnSpPr>
          <p:nvPr/>
        </p:nvCxnSpPr>
        <p:spPr>
          <a:xfrm flipH="1">
            <a:off x="2460122" y="2675571"/>
            <a:ext cx="15119" cy="43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8C4DF0-8818-214E-BFB1-0D6EE95CF3FA}"/>
              </a:ext>
            </a:extLst>
          </p:cNvPr>
          <p:cNvSpPr txBox="1"/>
          <p:nvPr/>
        </p:nvSpPr>
        <p:spPr>
          <a:xfrm>
            <a:off x="1595017" y="238478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A61C9-26A1-D740-B293-76849B5FF900}"/>
              </a:ext>
            </a:extLst>
          </p:cNvPr>
          <p:cNvSpPr txBox="1"/>
          <p:nvPr/>
        </p:nvSpPr>
        <p:spPr>
          <a:xfrm>
            <a:off x="2094844" y="27447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4274D-EF81-CD42-AEEF-7C1C92787701}"/>
              </a:ext>
            </a:extLst>
          </p:cNvPr>
          <p:cNvSpPr txBox="1"/>
          <p:nvPr/>
        </p:nvSpPr>
        <p:spPr>
          <a:xfrm>
            <a:off x="2444775" y="27547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D4E006-0218-9740-A6BB-90E7FE97F04D}"/>
              </a:ext>
            </a:extLst>
          </p:cNvPr>
          <p:cNvSpPr txBox="1"/>
          <p:nvPr/>
        </p:nvSpPr>
        <p:spPr>
          <a:xfrm>
            <a:off x="2242614" y="235933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907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3E31B7-7521-AF41-ADA4-31A17270BC6D}"/>
              </a:ext>
            </a:extLst>
          </p:cNvPr>
          <p:cNvSpPr txBox="1"/>
          <p:nvPr/>
        </p:nvSpPr>
        <p:spPr>
          <a:xfrm>
            <a:off x="565079" y="287676"/>
            <a:ext cx="521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gr_1, gr_2, …,  </a:t>
            </a:r>
            <a:r>
              <a:rPr lang="en-GB" dirty="0" err="1"/>
              <a:t>gr_j</a:t>
            </a:r>
            <a:r>
              <a:rPr lang="en-GB" dirty="0"/>
              <a:t> are levels of grouping variable “gr”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358A8-707D-864D-9478-E1A4131642D9}"/>
              </a:ext>
            </a:extLst>
          </p:cNvPr>
          <p:cNvSpPr txBox="1"/>
          <p:nvPr/>
        </p:nvSpPr>
        <p:spPr>
          <a:xfrm>
            <a:off x="1237919" y="4576347"/>
            <a:ext cx="406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 ~ N(mu_1, sigma)      y ~ N(</a:t>
            </a:r>
            <a:r>
              <a:rPr lang="en-GB" dirty="0" err="1"/>
              <a:t>mu_j</a:t>
            </a:r>
            <a:r>
              <a:rPr lang="en-GB" dirty="0"/>
              <a:t>, sigma)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AD5745-BED2-3D45-9AA1-603248E81B9C}"/>
              </a:ext>
            </a:extLst>
          </p:cNvPr>
          <p:cNvCxnSpPr>
            <a:cxnSpLocks/>
          </p:cNvCxnSpPr>
          <p:nvPr/>
        </p:nvCxnSpPr>
        <p:spPr>
          <a:xfrm flipH="1">
            <a:off x="4049902" y="4144493"/>
            <a:ext cx="7558" cy="48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58E01A-3B7C-064A-B153-FBD047037310}"/>
              </a:ext>
            </a:extLst>
          </p:cNvPr>
          <p:cNvSpPr txBox="1"/>
          <p:nvPr/>
        </p:nvSpPr>
        <p:spPr>
          <a:xfrm>
            <a:off x="349907" y="3794855"/>
            <a:ext cx="4842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                     mu_1 = a_gr_1                 mu = </a:t>
            </a:r>
            <a:r>
              <a:rPr lang="en-GB" i="1" dirty="0" err="1"/>
              <a:t>a_gr_j</a:t>
            </a:r>
            <a:endParaRPr lang="en-GB" i="1" dirty="0"/>
          </a:p>
          <a:p>
            <a:endParaRPr lang="en-GB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149C1-080F-424D-9605-796FFD9B4C97}"/>
              </a:ext>
            </a:extLst>
          </p:cNvPr>
          <p:cNvSpPr txBox="1"/>
          <p:nvPr/>
        </p:nvSpPr>
        <p:spPr>
          <a:xfrm>
            <a:off x="4546407" y="34519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66F486-9C22-D547-82D0-D8783121AA96}"/>
              </a:ext>
            </a:extLst>
          </p:cNvPr>
          <p:cNvCxnSpPr>
            <a:cxnSpLocks/>
          </p:cNvCxnSpPr>
          <p:nvPr/>
        </p:nvCxnSpPr>
        <p:spPr>
          <a:xfrm flipH="1">
            <a:off x="4519791" y="3418761"/>
            <a:ext cx="26616" cy="47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7C7A89-CAA6-0D46-8787-3188BE62B898}"/>
              </a:ext>
            </a:extLst>
          </p:cNvPr>
          <p:cNvSpPr txBox="1"/>
          <p:nvPr/>
        </p:nvSpPr>
        <p:spPr>
          <a:xfrm>
            <a:off x="4049902" y="299370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C5302C-1629-6748-97BA-3A89C8EA2141}"/>
              </a:ext>
            </a:extLst>
          </p:cNvPr>
          <p:cNvCxnSpPr>
            <a:cxnSpLocks/>
          </p:cNvCxnSpPr>
          <p:nvPr/>
        </p:nvCxnSpPr>
        <p:spPr>
          <a:xfrm>
            <a:off x="2158178" y="4142188"/>
            <a:ext cx="0" cy="48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303EF2-E79D-8D4F-98CD-E435B73D777E}"/>
              </a:ext>
            </a:extLst>
          </p:cNvPr>
          <p:cNvSpPr txBox="1"/>
          <p:nvPr/>
        </p:nvSpPr>
        <p:spPr>
          <a:xfrm>
            <a:off x="4049902" y="41697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E6F0F-86B8-B047-9515-2FF3A07EFE9F}"/>
              </a:ext>
            </a:extLst>
          </p:cNvPr>
          <p:cNvSpPr txBox="1"/>
          <p:nvPr/>
        </p:nvSpPr>
        <p:spPr>
          <a:xfrm>
            <a:off x="3885278" y="38307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5F15DB-2166-4646-843B-5A2C61CD92FC}"/>
              </a:ext>
            </a:extLst>
          </p:cNvPr>
          <p:cNvSpPr txBox="1"/>
          <p:nvPr/>
        </p:nvSpPr>
        <p:spPr>
          <a:xfrm>
            <a:off x="2459049" y="34502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AC4119-214E-4D45-A042-988DAD1EB873}"/>
              </a:ext>
            </a:extLst>
          </p:cNvPr>
          <p:cNvCxnSpPr>
            <a:cxnSpLocks/>
          </p:cNvCxnSpPr>
          <p:nvPr/>
        </p:nvCxnSpPr>
        <p:spPr>
          <a:xfrm flipH="1">
            <a:off x="2442707" y="3381514"/>
            <a:ext cx="16342" cy="51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DF67456-03E8-EC4F-A6D3-EF3922D607A9}"/>
              </a:ext>
            </a:extLst>
          </p:cNvPr>
          <p:cNvSpPr txBox="1"/>
          <p:nvPr/>
        </p:nvSpPr>
        <p:spPr>
          <a:xfrm>
            <a:off x="832151" y="38290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86EDC-ADBE-D14C-84F1-726FA2FF48DB}"/>
              </a:ext>
            </a:extLst>
          </p:cNvPr>
          <p:cNvCxnSpPr>
            <a:cxnSpLocks/>
          </p:cNvCxnSpPr>
          <p:nvPr/>
        </p:nvCxnSpPr>
        <p:spPr>
          <a:xfrm flipH="1">
            <a:off x="4942643" y="3521788"/>
            <a:ext cx="476920" cy="107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3F68F1-E69C-1642-BFEB-2FB15A4665B2}"/>
              </a:ext>
            </a:extLst>
          </p:cNvPr>
          <p:cNvSpPr txBox="1"/>
          <p:nvPr/>
        </p:nvSpPr>
        <p:spPr>
          <a:xfrm>
            <a:off x="5031604" y="2993706"/>
            <a:ext cx="77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exp(1)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EA8F8D-4BDC-7D4A-BD80-78AEB53D438F}"/>
              </a:ext>
            </a:extLst>
          </p:cNvPr>
          <p:cNvSpPr txBox="1"/>
          <p:nvPr/>
        </p:nvSpPr>
        <p:spPr>
          <a:xfrm>
            <a:off x="2163228" y="42070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1A51A6-BF32-BE45-B636-6FAE8FF09A29}"/>
              </a:ext>
            </a:extLst>
          </p:cNvPr>
          <p:cNvSpPr txBox="1"/>
          <p:nvPr/>
        </p:nvSpPr>
        <p:spPr>
          <a:xfrm>
            <a:off x="1982956" y="305526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N(</a:t>
            </a:r>
            <a:r>
              <a:rPr lang="en-GB" dirty="0" err="1"/>
              <a:t>d,d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958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F41853-B9AF-6542-B1C9-C385A6CFCAE6}"/>
              </a:ext>
            </a:extLst>
          </p:cNvPr>
          <p:cNvSpPr txBox="1"/>
          <p:nvPr/>
        </p:nvSpPr>
        <p:spPr>
          <a:xfrm>
            <a:off x="445674" y="860612"/>
            <a:ext cx="9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datum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A353F-7F35-1C46-833F-A001287CA2ED}"/>
              </a:ext>
            </a:extLst>
          </p:cNvPr>
          <p:cNvSpPr txBox="1"/>
          <p:nvPr/>
        </p:nvSpPr>
        <p:spPr>
          <a:xfrm>
            <a:off x="121867" y="1742808"/>
            <a:ext cx="12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background</a:t>
            </a:r>
          </a:p>
          <a:p>
            <a:r>
              <a:rPr lang="en-GB" dirty="0"/>
              <a:t>knowledge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552812-0372-134F-A2B9-B1238BABC896}"/>
              </a:ext>
            </a:extLst>
          </p:cNvPr>
          <p:cNvCxnSpPr/>
          <p:nvPr/>
        </p:nvCxnSpPr>
        <p:spPr>
          <a:xfrm>
            <a:off x="1659751" y="1045278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77FD09-4C7A-824B-B2BD-52B8B2C230A2}"/>
              </a:ext>
            </a:extLst>
          </p:cNvPr>
          <p:cNvCxnSpPr/>
          <p:nvPr/>
        </p:nvCxnSpPr>
        <p:spPr>
          <a:xfrm>
            <a:off x="1598279" y="2065973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ACA25F9-C74E-6147-B0F0-6BAFB250BF0E}"/>
              </a:ext>
            </a:extLst>
          </p:cNvPr>
          <p:cNvSpPr txBox="1"/>
          <p:nvPr/>
        </p:nvSpPr>
        <p:spPr>
          <a:xfrm>
            <a:off x="2163333" y="857103"/>
            <a:ext cx="126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likelihood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5A365-ABF8-C94D-88AA-0E35F77C4FE5}"/>
              </a:ext>
            </a:extLst>
          </p:cNvPr>
          <p:cNvSpPr txBox="1"/>
          <p:nvPr/>
        </p:nvSpPr>
        <p:spPr>
          <a:xfrm>
            <a:off x="2428155" y="1881307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prior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2870DA-D770-1F43-AD87-63856C35ECE6}"/>
              </a:ext>
            </a:extLst>
          </p:cNvPr>
          <p:cNvCxnSpPr>
            <a:cxnSpLocks/>
          </p:cNvCxnSpPr>
          <p:nvPr/>
        </p:nvCxnSpPr>
        <p:spPr>
          <a:xfrm>
            <a:off x="3429000" y="1229944"/>
            <a:ext cx="274704" cy="31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114FE3-BD32-C149-BE0C-216B5E183A60}"/>
              </a:ext>
            </a:extLst>
          </p:cNvPr>
          <p:cNvCxnSpPr>
            <a:cxnSpLocks/>
          </p:cNvCxnSpPr>
          <p:nvPr/>
        </p:nvCxnSpPr>
        <p:spPr>
          <a:xfrm flipV="1">
            <a:off x="3213847" y="1742808"/>
            <a:ext cx="430306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2572471-49CD-794C-81A9-AC7AD70A4A27}"/>
              </a:ext>
            </a:extLst>
          </p:cNvPr>
          <p:cNvSpPr/>
          <p:nvPr/>
        </p:nvSpPr>
        <p:spPr>
          <a:xfrm>
            <a:off x="3788323" y="1427949"/>
            <a:ext cx="466156" cy="4533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8CE103-C550-4948-8E2C-67B6E1F74337}"/>
              </a:ext>
            </a:extLst>
          </p:cNvPr>
          <p:cNvCxnSpPr/>
          <p:nvPr/>
        </p:nvCxnSpPr>
        <p:spPr>
          <a:xfrm>
            <a:off x="4370935" y="1654628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C03EDE-EEAA-F14A-8AC1-3394EF9510A4}"/>
              </a:ext>
            </a:extLst>
          </p:cNvPr>
          <p:cNvSpPr txBox="1"/>
          <p:nvPr/>
        </p:nvSpPr>
        <p:spPr>
          <a:xfrm>
            <a:off x="4917697" y="1427949"/>
            <a:ext cx="12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posterior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1D6E64-FEF1-734E-92BA-14BB824B48BA}"/>
              </a:ext>
            </a:extLst>
          </p:cNvPr>
          <p:cNvSpPr txBox="1"/>
          <p:nvPr/>
        </p:nvSpPr>
        <p:spPr>
          <a:xfrm>
            <a:off x="409478" y="3977767"/>
            <a:ext cx="153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posterior 1    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5A2D66-A632-CE4F-8FF6-AE2FD652264C}"/>
              </a:ext>
            </a:extLst>
          </p:cNvPr>
          <p:cNvSpPr txBox="1"/>
          <p:nvPr/>
        </p:nvSpPr>
        <p:spPr>
          <a:xfrm>
            <a:off x="409478" y="3126121"/>
            <a:ext cx="9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datum 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517F9E-5E70-9E4A-AD48-F63FD1A3337C}"/>
              </a:ext>
            </a:extLst>
          </p:cNvPr>
          <p:cNvCxnSpPr/>
          <p:nvPr/>
        </p:nvCxnSpPr>
        <p:spPr>
          <a:xfrm>
            <a:off x="1635419" y="3218570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B4D2309-1E26-7344-8B04-97B3BDCF0B4A}"/>
              </a:ext>
            </a:extLst>
          </p:cNvPr>
          <p:cNvSpPr txBox="1"/>
          <p:nvPr/>
        </p:nvSpPr>
        <p:spPr>
          <a:xfrm>
            <a:off x="2107281" y="3032934"/>
            <a:ext cx="12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likelihood2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DCFD49-26FE-E54E-B4EB-78B4488DF491}"/>
              </a:ext>
            </a:extLst>
          </p:cNvPr>
          <p:cNvSpPr txBox="1"/>
          <p:nvPr/>
        </p:nvSpPr>
        <p:spPr>
          <a:xfrm>
            <a:off x="2242464" y="397057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prior 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D6300D-B004-3548-97E1-0BB3027E889B}"/>
              </a:ext>
            </a:extLst>
          </p:cNvPr>
          <p:cNvCxnSpPr>
            <a:cxnSpLocks/>
          </p:cNvCxnSpPr>
          <p:nvPr/>
        </p:nvCxnSpPr>
        <p:spPr>
          <a:xfrm>
            <a:off x="3320049" y="3394619"/>
            <a:ext cx="359323" cy="32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699686-CAC2-CC41-A21B-4B9F87007BD2}"/>
              </a:ext>
            </a:extLst>
          </p:cNvPr>
          <p:cNvCxnSpPr>
            <a:cxnSpLocks/>
          </p:cNvCxnSpPr>
          <p:nvPr/>
        </p:nvCxnSpPr>
        <p:spPr>
          <a:xfrm flipV="1">
            <a:off x="3094010" y="3916101"/>
            <a:ext cx="525811" cy="20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CEDFB24-94E8-0D46-8337-E07A6AD08B25}"/>
              </a:ext>
            </a:extLst>
          </p:cNvPr>
          <p:cNvSpPr/>
          <p:nvPr/>
        </p:nvSpPr>
        <p:spPr>
          <a:xfrm>
            <a:off x="3763991" y="3601241"/>
            <a:ext cx="466156" cy="4533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53FAFE-9B05-4C4F-9BB8-6CFEF60ABA41}"/>
              </a:ext>
            </a:extLst>
          </p:cNvPr>
          <p:cNvCxnSpPr/>
          <p:nvPr/>
        </p:nvCxnSpPr>
        <p:spPr>
          <a:xfrm>
            <a:off x="4346603" y="3827920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2BDAA8-B7CC-F846-912E-F66757FF308F}"/>
              </a:ext>
            </a:extLst>
          </p:cNvPr>
          <p:cNvSpPr txBox="1"/>
          <p:nvPr/>
        </p:nvSpPr>
        <p:spPr>
          <a:xfrm>
            <a:off x="4893365" y="3601241"/>
            <a:ext cx="12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posterior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59BBD-C51E-A84F-A22D-BA325D0B7D28}"/>
              </a:ext>
            </a:extLst>
          </p:cNvPr>
          <p:cNvSpPr txBox="1"/>
          <p:nvPr/>
        </p:nvSpPr>
        <p:spPr>
          <a:xfrm>
            <a:off x="102052" y="8313167"/>
            <a:ext cx="117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(1…</a:t>
            </a:r>
            <a:r>
              <a:rPr lang="en-GB" dirty="0" err="1"/>
              <a:t>i</a:t>
            </a:r>
            <a:r>
              <a:rPr lang="en-GB" dirty="0"/>
              <a:t>)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5B5B9C-7D90-5344-98CD-F544892AAEFE}"/>
              </a:ext>
            </a:extLst>
          </p:cNvPr>
          <p:cNvCxnSpPr/>
          <p:nvPr/>
        </p:nvCxnSpPr>
        <p:spPr>
          <a:xfrm>
            <a:off x="1277246" y="8536671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D1DAB8-47FA-B14F-AA8B-A99A1C61A929}"/>
              </a:ext>
            </a:extLst>
          </p:cNvPr>
          <p:cNvSpPr txBox="1"/>
          <p:nvPr/>
        </p:nvSpPr>
        <p:spPr>
          <a:xfrm>
            <a:off x="1774741" y="8351765"/>
            <a:ext cx="216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sampling distribution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C8FE63-BDE3-BD49-A180-176D032AFB11}"/>
              </a:ext>
            </a:extLst>
          </p:cNvPr>
          <p:cNvCxnSpPr/>
          <p:nvPr/>
        </p:nvCxnSpPr>
        <p:spPr>
          <a:xfrm>
            <a:off x="3944566" y="8539470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49232E-FEA3-F341-AEA6-47B6E1B4B85B}"/>
              </a:ext>
            </a:extLst>
          </p:cNvPr>
          <p:cNvSpPr txBox="1"/>
          <p:nvPr/>
        </p:nvSpPr>
        <p:spPr>
          <a:xfrm>
            <a:off x="4561756" y="835176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061CFB-B009-E343-BD59-03D7CA362BB9}"/>
              </a:ext>
            </a:extLst>
          </p:cNvPr>
          <p:cNvCxnSpPr/>
          <p:nvPr/>
        </p:nvCxnSpPr>
        <p:spPr>
          <a:xfrm>
            <a:off x="5066107" y="8536431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BF01085-7C6A-E14D-A7BB-E10F1EE1AE8A}"/>
              </a:ext>
            </a:extLst>
          </p:cNvPr>
          <p:cNvSpPr txBox="1"/>
          <p:nvPr/>
        </p:nvSpPr>
        <p:spPr>
          <a:xfrm>
            <a:off x="5624902" y="83517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88526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1652</TotalTime>
  <Words>578</Words>
  <Application>Microsoft Macintosh PowerPoint</Application>
  <PresentationFormat>A4 Paper (210x297 mm)</PresentationFormat>
  <Paragraphs>113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Ulo Maivali</dc:creator>
  <cp:lastModifiedBy>Ulo Maivali</cp:lastModifiedBy>
  <cp:revision>33</cp:revision>
  <dcterms:created xsi:type="dcterms:W3CDTF">2020-08-09T13:27:33Z</dcterms:created>
  <dcterms:modified xsi:type="dcterms:W3CDTF">2020-08-23T21:48:42Z</dcterms:modified>
</cp:coreProperties>
</file>