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E3C606-2B26-4633-B1EE-D0B4B7ECBB58}">
  <a:tblStyle styleId="{73E3C606-2B26-4633-B1EE-D0B4B7ECBB58}" styleName="Table_0"/>
  <a:tblStyle styleId="{48A7B0F3-C76D-4B46-B681-DE38F9D3D5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Salty Groundhogs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Ryan Stavella, Rosemary Bulgarelli, Philip Hasse, Alex Millet, Nick Schwartz, Kevin Lynch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326" y="828673"/>
            <a:ext cx="2369349" cy="16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551" y="0"/>
            <a:ext cx="818845" cy="8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Homepage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m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75" y="861250"/>
            <a:ext cx="5218249" cy="5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List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19" y="861250"/>
            <a:ext cx="5203954" cy="56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page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01" y="912725"/>
            <a:ext cx="5262200" cy="58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Calendar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62" y="861249"/>
            <a:ext cx="5475076" cy="58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10900" y="-9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28600" y="990600"/>
            <a:ext cx="8458200" cy="5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Homework 3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800"/>
              <a:t>Wireframe Mockups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Database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800"/>
              <a:t>Tables Created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800"/>
              <a:t>ER Diagram revised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Blockers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being worked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2800"/>
              <a:t>HTML &amp; CSS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2800"/>
              <a:t>Database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2800"/>
              <a:t>Backend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Required</a:t>
            </a:r>
          </a:p>
        </p:txBody>
      </p:sp>
      <p:graphicFrame>
        <p:nvGraphicFramePr>
          <p:cNvPr id="43" name="Shape 43"/>
          <p:cNvGraphicFramePr/>
          <p:nvPr/>
        </p:nvGraphicFramePr>
        <p:xfrm>
          <a:off x="299400" y="16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{73E3C606-2B26-4633-B1EE-D0B4B7ECBB58}</a:tableStyleId>
              </a:tblPr>
              <a:tblGrid>
                <a:gridCol w="1933575"/>
                <a:gridCol w="1171575"/>
                <a:gridCol w="3448050"/>
                <a:gridCol w="15240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Status Report - Salty Groundhogs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9/26/2016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RGY</a:t>
                      </a:r>
                    </a:p>
                  </a:txBody>
                  <a:tcPr marT="91425" marB="91425" marR="28575" marL="28575" anchor="ctr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Item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Description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Mitigation / Help needed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Red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ER Diagram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Revised comments on initial ER Diagram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Database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Creation and Implementation of Database 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Wireframe Mockups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Designing the UI for the HTML web interface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HTML 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Creation of the UI 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Schedule 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x="143225" y="963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{48A7B0F3-C76D-4B46-B681-DE38F9D3D57E}</a:tableStyleId>
              </a:tblPr>
              <a:tblGrid>
                <a:gridCol w="602775"/>
                <a:gridCol w="602775"/>
                <a:gridCol w="664650"/>
                <a:gridCol w="617150"/>
                <a:gridCol w="566875"/>
                <a:gridCol w="562450"/>
                <a:gridCol w="602775"/>
                <a:gridCol w="638525"/>
                <a:gridCol w="567025"/>
                <a:gridCol w="602775"/>
                <a:gridCol w="602775"/>
                <a:gridCol w="602775"/>
                <a:gridCol w="602775"/>
                <a:gridCol w="602775"/>
                <a:gridCol w="602775"/>
              </a:tblGrid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15</a:t>
                      </a:r>
                    </a:p>
                  </a:txBody>
                  <a:tcPr marT="45725" marB="45725" marR="91450" marL="91450"/>
                </a:tc>
              </a:tr>
              <a:tr h="3713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Gather Requirements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6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Use Cases/ UML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Final UML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Create Data Dictionary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Create Github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 Diagram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4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IT Requirements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Wireframe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11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TBD with more project info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APIs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{48A7B0F3-C76D-4B46-B681-DE38F9D3D57E}</a:tableStyleId>
              </a:tblPr>
              <a:tblGrid>
                <a:gridCol w="3756450"/>
                <a:gridCol w="1095625"/>
                <a:gridCol w="3834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Customer data could be lost due to security vulnerability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Ensure latest</a:t>
                      </a:r>
                      <a:r>
                        <a:rPr lang="en-US" sz="1800"/>
                        <a:t> fixes are installed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Monitor open source community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Extensive testing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Failure to connect to server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/>
                        <a:t>Go to server lecture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DB creation and implementation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    normalization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SQL injection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Sanitizing SQL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SSH Connectivity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Contacting System Admins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{48A7B0F3-C76D-4B46-B681-DE38F9D3D57E}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SSH Connectivity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Contact System Admins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9/21/2016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Resolved on 9/20/2016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Draw.io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Dealt with 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9/25/2016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Resolved 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9/26/2016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{48A7B0F3-C76D-4B46-B681-DE38F9D3D57E}</a:tableStyleId>
              </a:tblPr>
              <a:tblGrid>
                <a:gridCol w="4229100"/>
                <a:gridCol w="4229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Keep VM awake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Power on the VM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{48A7B0F3-C76D-4B46-B681-DE38F9D3D57E}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Title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True Course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Life Coach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Beginning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Middle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End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PDF/ Pablo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Pablo Rivas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Pablo Rivas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Intermediary Project Director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Progress Reports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Weekly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PDF via Github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 class/ In person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Phone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Alex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Salty Groundhogs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Project Team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User Requirements/ Feedback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IT Requirements/ Feedback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Multiple Times Per Week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Slack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Alex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Marist Professors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Project Problems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Office Hours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All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Dan and Jimmy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System Administrators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VM Problems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Text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 Person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Ryan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87" y="1051524"/>
            <a:ext cx="5311624" cy="57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