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7CC48-7E0B-4B72-82E6-3844744784B1}" v="2" dt="2019-02-07T16:09:00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Sterenchak" userId="bf9fe4b07948886f" providerId="LiveId" clId="{47A7CC48-7E0B-4B72-82E6-3844744784B1}"/>
    <pc:docChg chg="custSel modSld">
      <pc:chgData name="Robert Sterenchak" userId="bf9fe4b07948886f" providerId="LiveId" clId="{47A7CC48-7E0B-4B72-82E6-3844744784B1}" dt="2019-02-07T16:09:00.523" v="25"/>
      <pc:docMkLst>
        <pc:docMk/>
      </pc:docMkLst>
      <pc:sldChg chg="modSp">
        <pc:chgData name="Robert Sterenchak" userId="bf9fe4b07948886f" providerId="LiveId" clId="{47A7CC48-7E0B-4B72-82E6-3844744784B1}" dt="2019-02-07T16:09:00.523" v="25"/>
        <pc:sldMkLst>
          <pc:docMk/>
          <pc:sldMk cId="3626070350" sldId="257"/>
        </pc:sldMkLst>
        <pc:graphicFrameChg chg="mod modGraphic">
          <ac:chgData name="Robert Sterenchak" userId="bf9fe4b07948886f" providerId="LiveId" clId="{47A7CC48-7E0B-4B72-82E6-3844744784B1}" dt="2019-02-07T16:09:00.523" v="25"/>
          <ac:graphicFrameMkLst>
            <pc:docMk/>
            <pc:sldMk cId="3626070350" sldId="257"/>
            <ac:graphicFrameMk id="4" creationId="{4E26D351-7255-4337-B5F6-AAC26AD6A10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7C97-3DD6-4A71-A6BF-FAE262830E0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2308-957B-4098-8C4D-E980F1C9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7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7C97-3DD6-4A71-A6BF-FAE262830E0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2308-957B-4098-8C4D-E980F1C9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7C97-3DD6-4A71-A6BF-FAE262830E0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2308-957B-4098-8C4D-E980F1C9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0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7C97-3DD6-4A71-A6BF-FAE262830E0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2308-957B-4098-8C4D-E980F1C9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4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7C97-3DD6-4A71-A6BF-FAE262830E0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2308-957B-4098-8C4D-E980F1C9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1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7C97-3DD6-4A71-A6BF-FAE262830E0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2308-957B-4098-8C4D-E980F1C9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1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7C97-3DD6-4A71-A6BF-FAE262830E0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2308-957B-4098-8C4D-E980F1C9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1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7C97-3DD6-4A71-A6BF-FAE262830E0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2308-957B-4098-8C4D-E980F1C9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0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7C97-3DD6-4A71-A6BF-FAE262830E0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2308-957B-4098-8C4D-E980F1C9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7C97-3DD6-4A71-A6BF-FAE262830E0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2308-957B-4098-8C4D-E980F1C9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9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7C97-3DD6-4A71-A6BF-FAE262830E0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2308-957B-4098-8C4D-E980F1C9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1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A7C97-3DD6-4A71-A6BF-FAE262830E0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2308-957B-4098-8C4D-E980F1C9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5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26D351-7255-4337-B5F6-AAC26AD6A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653716"/>
              </p:ext>
            </p:extLst>
          </p:nvPr>
        </p:nvGraphicFramePr>
        <p:xfrm>
          <a:off x="2119746" y="19124"/>
          <a:ext cx="7370618" cy="683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618">
                  <a:extLst>
                    <a:ext uri="{9D8B030D-6E8A-4147-A177-3AD203B41FA5}">
                      <a16:colId xmlns:a16="http://schemas.microsoft.com/office/drawing/2014/main" val="1783157571"/>
                    </a:ext>
                  </a:extLst>
                </a:gridCol>
              </a:tblGrid>
              <a:tr h="99689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88460"/>
                  </a:ext>
                </a:extLst>
              </a:tr>
              <a:tr h="1113454">
                <a:tc>
                  <a:txBody>
                    <a:bodyPr/>
                    <a:lstStyle/>
                    <a:p>
                      <a:r>
                        <a:rPr lang="en-US" sz="2000" dirty="0"/>
                        <a:t>private id: integer</a:t>
                      </a:r>
                    </a:p>
                    <a:p>
                      <a:r>
                        <a:rPr lang="en-US" sz="2000" dirty="0"/>
                        <a:t>private name: String</a:t>
                      </a:r>
                    </a:p>
                    <a:p>
                      <a:r>
                        <a:rPr lang="en-US" sz="2000" dirty="0"/>
                        <a:t>private comment: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719489"/>
                  </a:ext>
                </a:extLst>
              </a:tr>
              <a:tr h="1619568">
                <a:tc>
                  <a:txBody>
                    <a:bodyPr/>
                    <a:lstStyle/>
                    <a:p>
                      <a:r>
                        <a:rPr lang="en-US" dirty="0"/>
                        <a:t>+ Person (id: integer</a:t>
                      </a:r>
                    </a:p>
                    <a:p>
                      <a:r>
                        <a:rPr lang="en-US" dirty="0"/>
                        <a:t>              name: String</a:t>
                      </a:r>
                    </a:p>
                    <a:p>
                      <a:r>
                        <a:rPr lang="en-US" dirty="0"/>
                        <a:t>              comment: String)</a:t>
                      </a:r>
                    </a:p>
                    <a:p>
                      <a:r>
                        <a:rPr lang="en-US" dirty="0"/>
                        <a:t>+ Person (id: integer</a:t>
                      </a:r>
                    </a:p>
                    <a:p>
                      <a:r>
                        <a:rPr lang="en-US" dirty="0"/>
                        <a:t>              name: String)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43793"/>
                  </a:ext>
                </a:extLst>
              </a:tr>
              <a:tr h="3046672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setId</a:t>
                      </a:r>
                      <a:r>
                        <a:rPr lang="en-US" dirty="0"/>
                        <a:t>: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newId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: integer):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setName</a:t>
                      </a:r>
                      <a:r>
                        <a:rPr lang="en-US" dirty="0"/>
                        <a:t>: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newName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: integer): void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setComment</a:t>
                      </a:r>
                      <a:r>
                        <a:rPr lang="en-US" dirty="0"/>
                        <a:t>: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newComment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: integer): void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getId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:(): integer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getName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:(): String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getComment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:(): integer</a:t>
                      </a:r>
                    </a:p>
                    <a:p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toString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():String</a:t>
                      </a:r>
                    </a:p>
                    <a:p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compareTo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(Object o): integer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0527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39D6D3-93E1-4507-A19F-51F34443A863}"/>
              </a:ext>
            </a:extLst>
          </p:cNvPr>
          <p:cNvSpPr txBox="1"/>
          <p:nvPr/>
        </p:nvSpPr>
        <p:spPr>
          <a:xfrm>
            <a:off x="387927" y="3778057"/>
            <a:ext cx="155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methods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1BD57-1740-4686-886A-BFAD938F0364}"/>
              </a:ext>
            </a:extLst>
          </p:cNvPr>
          <p:cNvSpPr txBox="1"/>
          <p:nvPr/>
        </p:nvSpPr>
        <p:spPr>
          <a:xfrm>
            <a:off x="221673" y="1191491"/>
            <a:ext cx="1717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Attributes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66D4D-F771-488E-8668-E01632FD1C95}"/>
              </a:ext>
            </a:extLst>
          </p:cNvPr>
          <p:cNvSpPr txBox="1"/>
          <p:nvPr/>
        </p:nvSpPr>
        <p:spPr>
          <a:xfrm>
            <a:off x="69273" y="2253941"/>
            <a:ext cx="193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Constructors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C3EDC-76DC-4B1F-9361-77AE1DE977EE}"/>
              </a:ext>
            </a:extLst>
          </p:cNvPr>
          <p:cNvSpPr txBox="1"/>
          <p:nvPr/>
        </p:nvSpPr>
        <p:spPr>
          <a:xfrm>
            <a:off x="789708" y="429491"/>
            <a:ext cx="130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 -</a:t>
            </a:r>
          </a:p>
        </p:txBody>
      </p:sp>
    </p:spTree>
    <p:extLst>
      <p:ext uri="{BB962C8B-B14F-4D97-AF65-F5344CB8AC3E}">
        <p14:creationId xmlns:p14="http://schemas.microsoft.com/office/powerpoint/2010/main" val="362607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94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Sterenchak</dc:creator>
  <cp:lastModifiedBy>Robert Sterenchak</cp:lastModifiedBy>
  <cp:revision>3</cp:revision>
  <dcterms:created xsi:type="dcterms:W3CDTF">2019-02-07T15:27:56Z</dcterms:created>
  <dcterms:modified xsi:type="dcterms:W3CDTF">2019-02-07T16:09:04Z</dcterms:modified>
</cp:coreProperties>
</file>