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60" r:id="rId5"/>
    <p:sldId id="267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66" r:id="rId15"/>
    <p:sldId id="276" r:id="rId16"/>
    <p:sldId id="273" r:id="rId17"/>
    <p:sldId id="287" r:id="rId18"/>
    <p:sldId id="272" r:id="rId19"/>
    <p:sldId id="274" r:id="rId20"/>
    <p:sldId id="275" r:id="rId21"/>
    <p:sldId id="277" r:id="rId22"/>
    <p:sldId id="278" r:id="rId23"/>
    <p:sldId id="288" r:id="rId24"/>
    <p:sldId id="279" r:id="rId25"/>
    <p:sldId id="282" r:id="rId26"/>
    <p:sldId id="283" r:id="rId27"/>
    <p:sldId id="280" r:id="rId28"/>
    <p:sldId id="281" r:id="rId29"/>
    <p:sldId id="284" r:id="rId30"/>
    <p:sldId id="285" r:id="rId31"/>
    <p:sldId id="26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949AC22-B0F9-484B-B75E-1D709F1B89BC}">
          <p14:sldIdLst>
            <p14:sldId id="256"/>
            <p14:sldId id="286"/>
            <p14:sldId id="257"/>
          </p14:sldIdLst>
        </p14:section>
        <p14:section name="General Assembly" id="{AB634B7C-C4B3-4DA0-A37B-E9D8A109CD14}">
          <p14:sldIdLst>
            <p14:sldId id="260"/>
            <p14:sldId id="267"/>
            <p14:sldId id="262"/>
            <p14:sldId id="263"/>
            <p14:sldId id="264"/>
            <p14:sldId id="265"/>
            <p14:sldId id="268"/>
            <p14:sldId id="269"/>
            <p14:sldId id="270"/>
          </p14:sldIdLst>
        </p14:section>
        <p14:section name="Instructions" id="{4582F58F-B030-4082-AA1C-67B52128C1AE}">
          <p14:sldIdLst>
            <p14:sldId id="271"/>
            <p14:sldId id="266"/>
            <p14:sldId id="276"/>
            <p14:sldId id="273"/>
          </p14:sldIdLst>
        </p14:section>
        <p14:section name="Registers" id="{FB3C6DFB-C4D9-482C-9619-14269B139008}">
          <p14:sldIdLst>
            <p14:sldId id="287"/>
            <p14:sldId id="272"/>
            <p14:sldId id="274"/>
            <p14:sldId id="275"/>
            <p14:sldId id="277"/>
            <p14:sldId id="278"/>
          </p14:sldIdLst>
        </p14:section>
        <p14:section name="Memory Organization/Stacks" id="{CFCC49D2-B641-44EE-A894-C66EF8AB65D2}">
          <p14:sldIdLst>
            <p14:sldId id="288"/>
            <p14:sldId id="279"/>
            <p14:sldId id="282"/>
            <p14:sldId id="283"/>
            <p14:sldId id="280"/>
            <p14:sldId id="281"/>
            <p14:sldId id="284"/>
            <p14:sldId id="285"/>
          </p14:sldIdLst>
        </p14:section>
        <p14:section name="Hacking stuff" id="{E96CA7CB-8F67-4EEF-8B36-468630CABE33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0B5-6C5E-45EE-B657-4FB3353D9C55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2255-9B25-4FB9-8300-32A86112C6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0B5-6C5E-45EE-B657-4FB3353D9C55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2255-9B25-4FB9-8300-32A86112C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0B5-6C5E-45EE-B657-4FB3353D9C55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2255-9B25-4FB9-8300-32A86112C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0B5-6C5E-45EE-B657-4FB3353D9C55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2255-9B25-4FB9-8300-32A86112C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0B5-6C5E-45EE-B657-4FB3353D9C55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2255-9B25-4FB9-8300-32A86112C6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0B5-6C5E-45EE-B657-4FB3353D9C55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2255-9B25-4FB9-8300-32A86112C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0B5-6C5E-45EE-B657-4FB3353D9C55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2255-9B25-4FB9-8300-32A86112C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0B5-6C5E-45EE-B657-4FB3353D9C55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2255-9B25-4FB9-8300-32A86112C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0B5-6C5E-45EE-B657-4FB3353D9C55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2255-9B25-4FB9-8300-32A86112C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0B5-6C5E-45EE-B657-4FB3353D9C55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2255-9B25-4FB9-8300-32A86112C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0B5-6C5E-45EE-B657-4FB3353D9C55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F12255-9B25-4FB9-8300-32A86112C67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B0A0B5-6C5E-45EE-B657-4FB3353D9C55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F12255-9B25-4FB9-8300-32A86112C67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MICROCORRUPTION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1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wanted to add the value 0x10 to a register, it would look like this: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3f50 1000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assembly: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add	#0x10, r15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03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**You don’t need to worry about fully understanding this part</a:t>
            </a: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3f50 1000</a:t>
            </a: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-The 50 means “add”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-The 3 tells it two things: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	</a:t>
            </a:r>
            <a:r>
              <a:rPr lang="en-US" sz="2400" dirty="0" smtClean="0">
                <a:cs typeface="Arial" panose="020B0604020202020204" pitchFamily="34" charset="0"/>
              </a:rPr>
              <a:t>-The first number is going to be a raw value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	</a:t>
            </a:r>
            <a:r>
              <a:rPr lang="en-US" sz="2400" dirty="0" smtClean="0">
                <a:cs typeface="Arial" panose="020B0604020202020204" pitchFamily="34" charset="0"/>
              </a:rPr>
              <a:t>-The second number is going to be in a register</a:t>
            </a:r>
          </a:p>
          <a:p>
            <a:pPr marL="0" indent="0">
              <a:buNone/>
            </a:pPr>
            <a:r>
              <a:rPr lang="en-US" sz="2400" dirty="0" smtClean="0">
                <a:cs typeface="Arial" panose="020B0604020202020204" pitchFamily="34" charset="0"/>
              </a:rPr>
              <a:t>-The f tells it that it should look at register 15 (0xf = 15)</a:t>
            </a:r>
          </a:p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-1000 is 0x0010 (that raw value we mentioned</a:t>
            </a:r>
          </a:p>
        </p:txBody>
      </p:sp>
    </p:spTree>
    <p:extLst>
      <p:ext uri="{BB962C8B-B14F-4D97-AF65-F5344CB8AC3E}">
        <p14:creationId xmlns:p14="http://schemas.microsoft.com/office/powerpoint/2010/main" val="237604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r>
              <a:rPr lang="en-US" dirty="0" smtClean="0"/>
              <a:t>The assembly form of each instruction says exactly the same stuff as the binary form</a:t>
            </a:r>
          </a:p>
          <a:p>
            <a:endParaRPr lang="en-US" dirty="0"/>
          </a:p>
          <a:p>
            <a:r>
              <a:rPr lang="en-US" dirty="0" smtClean="0"/>
              <a:t>It’s just easier to read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</a:t>
            </a:r>
            <a:r>
              <a:rPr lang="en-US" dirty="0" smtClean="0">
                <a:sym typeface="Wingdings" panose="05000000000000000000" pitchFamily="2" charset="2"/>
              </a:rPr>
              <a:t>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MSP430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	(add numbers)</a:t>
            </a:r>
          </a:p>
          <a:p>
            <a:r>
              <a:rPr lang="en-US" dirty="0" smtClean="0"/>
              <a:t>sub	(subtract numbers)</a:t>
            </a:r>
          </a:p>
          <a:p>
            <a:r>
              <a:rPr lang="en-US" dirty="0" err="1" smtClean="0"/>
              <a:t>inc</a:t>
            </a:r>
            <a:r>
              <a:rPr lang="en-US" dirty="0" smtClean="0"/>
              <a:t>	(increment)</a:t>
            </a:r>
          </a:p>
          <a:p>
            <a:r>
              <a:rPr lang="en-US" dirty="0" err="1" smtClean="0"/>
              <a:t>dec</a:t>
            </a:r>
            <a:r>
              <a:rPr lang="en-US" dirty="0" smtClean="0"/>
              <a:t>	(decrement)</a:t>
            </a:r>
          </a:p>
          <a:p>
            <a:r>
              <a:rPr lang="en-US" dirty="0" err="1" smtClean="0"/>
              <a:t>jmp</a:t>
            </a:r>
            <a:r>
              <a:rPr lang="en-US" dirty="0" smtClean="0"/>
              <a:t>	(jump – start executing instructions elsewhere)</a:t>
            </a:r>
          </a:p>
          <a:p>
            <a:r>
              <a:rPr lang="en-US" dirty="0" smtClean="0"/>
              <a:t>call	(call a function)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(there’s a bunch, not all of them make sense at a glance, use Google for those)</a:t>
            </a:r>
          </a:p>
        </p:txBody>
      </p:sp>
    </p:spTree>
    <p:extLst>
      <p:ext uri="{BB962C8B-B14F-4D97-AF65-F5344CB8AC3E}">
        <p14:creationId xmlns:p14="http://schemas.microsoft.com/office/powerpoint/2010/main" val="282280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usually come in this form: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operator		operand,	operand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add			#0x10,		r15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 everything has two operands, but for those that do, the </a:t>
            </a:r>
            <a:r>
              <a:rPr lang="en-US" b="1" dirty="0" smtClean="0"/>
              <a:t>second</a:t>
            </a:r>
            <a:r>
              <a:rPr lang="en-US" dirty="0" smtClean="0"/>
              <a:t> one is the destination in MSP430.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 more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Disassembly UI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uu.sh/7bM9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9600"/>
            <a:ext cx="9135533" cy="58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0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architectures use different sets of registers.</a:t>
            </a:r>
          </a:p>
          <a:p>
            <a:r>
              <a:rPr lang="en-US" dirty="0" smtClean="0"/>
              <a:t>MSP430 has these: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42285"/>
              </p:ext>
            </p:extLst>
          </p:nvPr>
        </p:nvGraphicFramePr>
        <p:xfrm>
          <a:off x="990600" y="3429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 (program counter)</a:t>
            </a:r>
          </a:p>
          <a:p>
            <a:pPr lvl="1"/>
            <a:r>
              <a:rPr lang="en-US" dirty="0" smtClean="0"/>
              <a:t>Address of next instruction</a:t>
            </a:r>
          </a:p>
          <a:p>
            <a:r>
              <a:rPr lang="en-US" dirty="0" err="1" smtClean="0"/>
              <a:t>sp</a:t>
            </a:r>
            <a:r>
              <a:rPr lang="en-US" dirty="0" smtClean="0"/>
              <a:t> (stack pointer)</a:t>
            </a:r>
          </a:p>
          <a:p>
            <a:pPr lvl="1"/>
            <a:r>
              <a:rPr lang="en-US" dirty="0" smtClean="0"/>
              <a:t>Current position on the stack</a:t>
            </a:r>
          </a:p>
          <a:p>
            <a:pPr lvl="1"/>
            <a:r>
              <a:rPr lang="en-US" dirty="0" smtClean="0"/>
              <a:t>Easy access to function variables</a:t>
            </a:r>
          </a:p>
          <a:p>
            <a:r>
              <a:rPr lang="en-US" dirty="0" err="1" smtClean="0"/>
              <a:t>sr</a:t>
            </a:r>
            <a:r>
              <a:rPr lang="en-US" dirty="0" smtClean="0"/>
              <a:t> (status register)</a:t>
            </a:r>
          </a:p>
          <a:p>
            <a:pPr lvl="1"/>
            <a:r>
              <a:rPr lang="en-US" dirty="0" smtClean="0"/>
              <a:t>Carry flag, zero flag, </a:t>
            </a:r>
            <a:r>
              <a:rPr lang="en-US" dirty="0" err="1" smtClean="0"/>
              <a:t>cpuoff</a:t>
            </a:r>
            <a:r>
              <a:rPr lang="en-US" dirty="0" smtClean="0"/>
              <a:t> flag, etc.</a:t>
            </a:r>
          </a:p>
          <a:p>
            <a:r>
              <a:rPr lang="en-US" dirty="0" smtClean="0"/>
              <a:t>cg (constant generator)</a:t>
            </a:r>
          </a:p>
          <a:p>
            <a:pPr lvl="1"/>
            <a:r>
              <a:rPr lang="en-US" dirty="0" smtClean="0"/>
              <a:t>Spits out commonly-used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r>
              <a:rPr lang="en-US" dirty="0" smtClean="0"/>
              <a:t>There’s a lock</a:t>
            </a:r>
          </a:p>
          <a:p>
            <a:r>
              <a:rPr lang="en-US" dirty="0" smtClean="0"/>
              <a:t>The lock uses programs</a:t>
            </a:r>
          </a:p>
          <a:p>
            <a:r>
              <a:rPr lang="en-US" dirty="0" smtClean="0"/>
              <a:t>It’s your job to hack the programs </a:t>
            </a:r>
          </a:p>
          <a:p>
            <a:r>
              <a:rPr lang="en-US" dirty="0" smtClean="0"/>
              <a:t>If you hack the programs your friends get into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733800"/>
          </a:xfrm>
        </p:spPr>
        <p:txBody>
          <a:bodyPr/>
          <a:lstStyle/>
          <a:p>
            <a:r>
              <a:rPr lang="en-US" dirty="0" smtClean="0"/>
              <a:t>R4-R15 are general working registers</a:t>
            </a:r>
          </a:p>
          <a:p>
            <a:endParaRPr lang="en-US" dirty="0" smtClean="0"/>
          </a:p>
          <a:p>
            <a:r>
              <a:rPr lang="en-US" dirty="0" smtClean="0"/>
              <a:t>Helpful for working with local  variables and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Register State 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uu.sh/7bNz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524000"/>
            <a:ext cx="824752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5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puu.sh/7bun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724400"/>
            <a:ext cx="2971800" cy="207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r>
              <a:rPr lang="en-US" dirty="0" smtClean="0"/>
              <a:t>There’s some data in the header  which has information for starting the program</a:t>
            </a:r>
          </a:p>
          <a:p>
            <a:r>
              <a:rPr lang="en-US" dirty="0" smtClean="0"/>
              <a:t>Then there’s some empty space which gets reserved for stack data</a:t>
            </a:r>
          </a:p>
          <a:p>
            <a:r>
              <a:rPr lang="en-US" dirty="0" smtClean="0"/>
              <a:t>Then you have the instructions at the end</a:t>
            </a:r>
          </a:p>
        </p:txBody>
      </p:sp>
    </p:spTree>
    <p:extLst>
      <p:ext uri="{BB962C8B-B14F-4D97-AF65-F5344CB8AC3E}">
        <p14:creationId xmlns:p14="http://schemas.microsoft.com/office/powerpoint/2010/main" val="491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Live Memory Dump 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uu.sh/7bXX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3" y="1371600"/>
            <a:ext cx="8978777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4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r>
              <a:rPr lang="en-US" dirty="0" smtClean="0"/>
              <a:t>Any time a call is made, a new stack frame is formed.</a:t>
            </a:r>
          </a:p>
          <a:p>
            <a:r>
              <a:rPr lang="en-US" dirty="0" smtClean="0"/>
              <a:t>It’s a bit simplified in MSP430</a:t>
            </a:r>
          </a:p>
          <a:p>
            <a:pPr lvl="1"/>
            <a:r>
              <a:rPr lang="en-US" dirty="0" smtClean="0"/>
              <a:t>Parameters get pushed onto the stack before the call</a:t>
            </a:r>
          </a:p>
          <a:p>
            <a:pPr lvl="1"/>
            <a:r>
              <a:rPr lang="en-US" dirty="0" smtClean="0"/>
              <a:t>When the function is called, the return address also gets pushed</a:t>
            </a:r>
          </a:p>
          <a:p>
            <a:pPr lvl="1"/>
            <a:r>
              <a:rPr lang="en-US" dirty="0" smtClean="0"/>
              <a:t>The stack pointer points there so now those parameters can be accessed easily by addressing them relative to the </a:t>
            </a:r>
            <a:r>
              <a:rPr lang="en-US" dirty="0" err="1" smtClean="0"/>
              <a:t>sp</a:t>
            </a:r>
            <a:r>
              <a:rPr lang="en-US" dirty="0" smtClean="0"/>
              <a:t> register</a:t>
            </a:r>
          </a:p>
        </p:txBody>
      </p:sp>
    </p:spTree>
    <p:extLst>
      <p:ext uri="{BB962C8B-B14F-4D97-AF65-F5344CB8AC3E}">
        <p14:creationId xmlns:p14="http://schemas.microsoft.com/office/powerpoint/2010/main" val="334107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 level</a:t>
            </a:r>
          </a:p>
          <a:p>
            <a:r>
              <a:rPr lang="en-US" dirty="0" smtClean="0"/>
              <a:t>Commands:</a:t>
            </a:r>
          </a:p>
          <a:p>
            <a:pPr lvl="1"/>
            <a:r>
              <a:rPr lang="en-US" dirty="0" smtClean="0"/>
              <a:t>b main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 44a4</a:t>
            </a:r>
          </a:p>
          <a:p>
            <a:pPr lvl="1"/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let pc=449c</a:t>
            </a:r>
          </a:p>
          <a:p>
            <a:pPr lvl="1"/>
            <a:r>
              <a:rPr lang="en-US" dirty="0"/>
              <a:t>s</a:t>
            </a:r>
            <a:endParaRPr lang="en-US" dirty="0" smtClean="0"/>
          </a:p>
          <a:p>
            <a:pPr lvl="1"/>
            <a:r>
              <a:rPr lang="en-US" dirty="0"/>
              <a:t>s</a:t>
            </a:r>
            <a:endParaRPr lang="en-US" dirty="0" smtClean="0"/>
          </a:p>
          <a:p>
            <a:pPr lvl="1"/>
            <a:r>
              <a:rPr lang="en-US" dirty="0" smtClean="0"/>
              <a:t>let 43fe=7d</a:t>
            </a:r>
          </a:p>
          <a:p>
            <a:endParaRPr lang="en-US" dirty="0"/>
          </a:p>
        </p:txBody>
      </p:sp>
      <p:pic>
        <p:nvPicPr>
          <p:cNvPr id="3074" name="Picture 2" descr="http://puu.sh/7bY9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33633"/>
            <a:ext cx="5943600" cy="158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9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2050" name="Picture 2" descr="http://puu.sh/7bY4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8" y="2057400"/>
            <a:ext cx="903941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0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You’re going to be doing binary exploitation</a:t>
            </a:r>
          </a:p>
          <a:p>
            <a:r>
              <a:rPr lang="en-US" dirty="0" smtClean="0"/>
              <a:t>I’m assuming you know binary / hexadecimal</a:t>
            </a:r>
          </a:p>
          <a:p>
            <a:pPr lvl="1"/>
            <a:r>
              <a:rPr lang="en-US" sz="2000" dirty="0" smtClean="0"/>
              <a:t>also hoping you’ve written code before</a:t>
            </a:r>
          </a:p>
          <a:p>
            <a:pPr lvl="2"/>
            <a:r>
              <a:rPr lang="en-US" sz="1800" dirty="0" smtClean="0"/>
              <a:t>if you’ve written anything in C that’s great</a:t>
            </a:r>
          </a:p>
          <a:p>
            <a:pPr lvl="3"/>
            <a:r>
              <a:rPr lang="en-US" sz="1400" dirty="0" smtClean="0"/>
              <a:t>you might recognize some functions</a:t>
            </a:r>
          </a:p>
          <a:p>
            <a:pPr lvl="4"/>
            <a:r>
              <a:rPr lang="en-US" sz="1200" dirty="0" err="1" smtClean="0"/>
              <a:t>strcpy</a:t>
            </a:r>
            <a:r>
              <a:rPr lang="en-US" sz="1200" dirty="0" smtClean="0"/>
              <a:t> is one example</a:t>
            </a:r>
          </a:p>
          <a:p>
            <a:pPr lvl="5"/>
            <a:r>
              <a:rPr lang="en-US" sz="1050" dirty="0" smtClean="0"/>
              <a:t>don’t really need it though</a:t>
            </a:r>
          </a:p>
          <a:p>
            <a:r>
              <a:rPr lang="en-US" dirty="0" smtClean="0"/>
              <a:t>There’s a tutorial!</a:t>
            </a:r>
          </a:p>
          <a:p>
            <a:r>
              <a:rPr lang="en-US" dirty="0" smtClean="0"/>
              <a:t>Covering that material a bit more in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(Comparison)</a:t>
            </a:r>
            <a:endParaRPr lang="en-US" dirty="0"/>
          </a:p>
        </p:txBody>
      </p:sp>
      <p:pic>
        <p:nvPicPr>
          <p:cNvPr id="4" name="Picture 2" descr="http://puu.sh/7bXX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6" y="2133600"/>
            <a:ext cx="8978777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okay we’re actually</a:t>
            </a:r>
            <a:br>
              <a:rPr lang="en-US" dirty="0" smtClean="0"/>
            </a:br>
            <a:r>
              <a:rPr lang="en-US" dirty="0" err="1" smtClean="0"/>
              <a:t>gonna</a:t>
            </a:r>
            <a:r>
              <a:rPr lang="en-US" dirty="0" smtClean="0"/>
              <a:t> hack it now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7854696" cy="1475936"/>
          </a:xfrm>
        </p:spPr>
        <p:txBody>
          <a:bodyPr>
            <a:normAutofit/>
          </a:bodyPr>
          <a:lstStyle/>
          <a:p>
            <a:r>
              <a:rPr lang="en-US" sz="1400" dirty="0" smtClean="0"/>
              <a:t>hey future john remember to go over the debugger commands</a:t>
            </a:r>
          </a:p>
          <a:p>
            <a:endParaRPr lang="en-US" sz="1400" dirty="0"/>
          </a:p>
          <a:p>
            <a:r>
              <a:rPr lang="en-US" sz="1400" dirty="0" smtClean="0"/>
              <a:t>thanks past john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94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r>
              <a:rPr lang="en-US" dirty="0" smtClean="0"/>
              <a:t>There are different types of assembly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microcorruption</a:t>
            </a:r>
            <a:r>
              <a:rPr lang="en-US" dirty="0" smtClean="0"/>
              <a:t> CTF uses MSP430</a:t>
            </a:r>
          </a:p>
          <a:p>
            <a:endParaRPr lang="en-US" dirty="0"/>
          </a:p>
          <a:p>
            <a:r>
              <a:rPr lang="en-US" dirty="0" smtClean="0"/>
              <a:t>I’ll be focusing on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Code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81400"/>
          </a:xfrm>
        </p:spPr>
        <p:txBody>
          <a:bodyPr/>
          <a:lstStyle/>
          <a:p>
            <a:r>
              <a:rPr lang="en-US" dirty="0" smtClean="0"/>
              <a:t>When you write a program, typically it gets converted from source code to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-25000" dirty="0" smtClean="0"/>
              <a:t>(I wrote this in notepad and used a C compiler which I had on my computer already)</a:t>
            </a:r>
            <a:endParaRPr lang="en-US" sz="2000" baseline="-25000" dirty="0"/>
          </a:p>
        </p:txBody>
      </p:sp>
      <p:pic>
        <p:nvPicPr>
          <p:cNvPr id="2050" name="Picture 2" descr="http://puu.sh/7bsP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922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2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puu.sh/7bu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3" y="381000"/>
            <a:ext cx="8673201" cy="60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2590800"/>
            <a:ext cx="89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hexedit</a:t>
            </a:r>
            <a:r>
              <a:rPr lang="en-US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0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does a lot to be able to spit out the instructions in a form the computer can recognize</a:t>
            </a:r>
          </a:p>
          <a:p>
            <a:r>
              <a:rPr lang="en-US" dirty="0" smtClean="0"/>
              <a:t>It’s easy (or at least easier) to go from source to binary but not the other way around</a:t>
            </a:r>
          </a:p>
          <a:p>
            <a:r>
              <a:rPr lang="en-US" dirty="0" smtClean="0"/>
              <a:t>Assembly, on the other hand, is a one-to-one conversion</a:t>
            </a:r>
          </a:p>
        </p:txBody>
      </p:sp>
    </p:spTree>
    <p:extLst>
      <p:ext uri="{BB962C8B-B14F-4D97-AF65-F5344CB8AC3E}">
        <p14:creationId xmlns:p14="http://schemas.microsoft.com/office/powerpoint/2010/main" val="8814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452</TotalTime>
  <Words>528</Words>
  <Application>Microsoft Office PowerPoint</Application>
  <PresentationFormat>On-screen Show (4:3)</PresentationFormat>
  <Paragraphs>131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MICROCORRUPTION</vt:lpstr>
      <vt:lpstr>Premise</vt:lpstr>
      <vt:lpstr>Intro</vt:lpstr>
      <vt:lpstr>ASSEMBLY</vt:lpstr>
      <vt:lpstr>Architectures</vt:lpstr>
      <vt:lpstr>Source Code  Program</vt:lpstr>
      <vt:lpstr>PowerPoint Presentation</vt:lpstr>
      <vt:lpstr>PowerPoint Presentation</vt:lpstr>
      <vt:lpstr>PowerPoint Presentation</vt:lpstr>
      <vt:lpstr>Example</vt:lpstr>
      <vt:lpstr>PowerPoint Presentation</vt:lpstr>
      <vt:lpstr>Assembly  Program</vt:lpstr>
      <vt:lpstr>Some MSP430 instructions</vt:lpstr>
      <vt:lpstr>One more thing</vt:lpstr>
      <vt:lpstr>Disassembly UI</vt:lpstr>
      <vt:lpstr>PowerPoint Presentation</vt:lpstr>
      <vt:lpstr>Registers</vt:lpstr>
      <vt:lpstr>MSP430 Registers</vt:lpstr>
      <vt:lpstr>Registers (cont.)</vt:lpstr>
      <vt:lpstr>Registers (cont.)</vt:lpstr>
      <vt:lpstr>Register State UI</vt:lpstr>
      <vt:lpstr>PowerPoint Presentation</vt:lpstr>
      <vt:lpstr>Memory Organization</vt:lpstr>
      <vt:lpstr>Simplified Overview</vt:lpstr>
      <vt:lpstr>Live Memory Dump UI</vt:lpstr>
      <vt:lpstr>PowerPoint Presentation</vt:lpstr>
      <vt:lpstr>Stacks</vt:lpstr>
      <vt:lpstr>Demo</vt:lpstr>
      <vt:lpstr>Result</vt:lpstr>
      <vt:lpstr>Result (Comparison)</vt:lpstr>
      <vt:lpstr>okay we’re actually gonna hack it now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MICROCORRUPTION</dc:title>
  <dc:creator>John Rooks</dc:creator>
  <cp:lastModifiedBy>Rstevoa</cp:lastModifiedBy>
  <cp:revision>46</cp:revision>
  <dcterms:created xsi:type="dcterms:W3CDTF">2014-02-26T19:19:13Z</dcterms:created>
  <dcterms:modified xsi:type="dcterms:W3CDTF">2015-01-16T17:49:13Z</dcterms:modified>
</cp:coreProperties>
</file>