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AA880-B914-4B4A-9FA1-5CF37DEC8CBF}" v="11" dt="2020-06-07T16:06:53.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93566"/>
  </p:normalViewPr>
  <p:slideViewPr>
    <p:cSldViewPr snapToGrid="0" snapToObjects="1">
      <p:cViewPr varScale="1">
        <p:scale>
          <a:sx n="61" d="100"/>
          <a:sy n="61" d="100"/>
        </p:scale>
        <p:origin x="955"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ara Luskin" userId="ef2da26e978d0a8f" providerId="LiveId" clId="{657AA880-B914-4B4A-9FA1-5CF37DEC8CBF}"/>
    <pc:docChg chg="undo custSel modSld">
      <pc:chgData name="Ciara Luskin" userId="ef2da26e978d0a8f" providerId="LiveId" clId="{657AA880-B914-4B4A-9FA1-5CF37DEC8CBF}" dt="2020-06-07T16:08:23.292" v="36" actId="20577"/>
      <pc:docMkLst>
        <pc:docMk/>
      </pc:docMkLst>
      <pc:sldChg chg="delSp modSp mod">
        <pc:chgData name="Ciara Luskin" userId="ef2da26e978d0a8f" providerId="LiveId" clId="{657AA880-B914-4B4A-9FA1-5CF37DEC8CBF}" dt="2020-06-07T16:02:31.532" v="1" actId="478"/>
        <pc:sldMkLst>
          <pc:docMk/>
          <pc:sldMk cId="0" sldId="258"/>
        </pc:sldMkLst>
        <pc:spChg chg="mod">
          <ac:chgData name="Ciara Luskin" userId="ef2da26e978d0a8f" providerId="LiveId" clId="{657AA880-B914-4B4A-9FA1-5CF37DEC8CBF}" dt="2020-06-07T16:02:25.518" v="0" actId="6549"/>
          <ac:spMkLst>
            <pc:docMk/>
            <pc:sldMk cId="0" sldId="258"/>
            <ac:spMk id="237" creationId="{00000000-0000-0000-0000-000000000000}"/>
          </ac:spMkLst>
        </pc:spChg>
        <pc:picChg chg="del">
          <ac:chgData name="Ciara Luskin" userId="ef2da26e978d0a8f" providerId="LiveId" clId="{657AA880-B914-4B4A-9FA1-5CF37DEC8CBF}" dt="2020-06-07T16:02:31.532" v="1" actId="478"/>
          <ac:picMkLst>
            <pc:docMk/>
            <pc:sldMk cId="0" sldId="258"/>
            <ac:picMk id="246" creationId="{00000000-0000-0000-0000-000000000000}"/>
          </ac:picMkLst>
        </pc:picChg>
      </pc:sldChg>
      <pc:sldChg chg="modTransition">
        <pc:chgData name="Ciara Luskin" userId="ef2da26e978d0a8f" providerId="LiveId" clId="{657AA880-B914-4B4A-9FA1-5CF37DEC8CBF}" dt="2020-06-07T16:03:17.838" v="2"/>
        <pc:sldMkLst>
          <pc:docMk/>
          <pc:sldMk cId="0" sldId="263"/>
        </pc:sldMkLst>
      </pc:sldChg>
      <pc:sldChg chg="modTransition">
        <pc:chgData name="Ciara Luskin" userId="ef2da26e978d0a8f" providerId="LiveId" clId="{657AA880-B914-4B4A-9FA1-5CF37DEC8CBF}" dt="2020-06-07T16:03:21.056" v="3"/>
        <pc:sldMkLst>
          <pc:docMk/>
          <pc:sldMk cId="0" sldId="264"/>
        </pc:sldMkLst>
      </pc:sldChg>
      <pc:sldChg chg="modTransition">
        <pc:chgData name="Ciara Luskin" userId="ef2da26e978d0a8f" providerId="LiveId" clId="{657AA880-B914-4B4A-9FA1-5CF37DEC8CBF}" dt="2020-06-07T16:03:24.617" v="4"/>
        <pc:sldMkLst>
          <pc:docMk/>
          <pc:sldMk cId="0" sldId="265"/>
        </pc:sldMkLst>
      </pc:sldChg>
      <pc:sldChg chg="modTransition">
        <pc:chgData name="Ciara Luskin" userId="ef2da26e978d0a8f" providerId="LiveId" clId="{657AA880-B914-4B4A-9FA1-5CF37DEC8CBF}" dt="2020-06-07T16:03:28.694" v="5"/>
        <pc:sldMkLst>
          <pc:docMk/>
          <pc:sldMk cId="0" sldId="266"/>
        </pc:sldMkLst>
      </pc:sldChg>
      <pc:sldChg chg="modTransition">
        <pc:chgData name="Ciara Luskin" userId="ef2da26e978d0a8f" providerId="LiveId" clId="{657AA880-B914-4B4A-9FA1-5CF37DEC8CBF}" dt="2020-06-07T16:03:33.912" v="6"/>
        <pc:sldMkLst>
          <pc:docMk/>
          <pc:sldMk cId="0" sldId="267"/>
        </pc:sldMkLst>
      </pc:sldChg>
      <pc:sldChg chg="modTransition">
        <pc:chgData name="Ciara Luskin" userId="ef2da26e978d0a8f" providerId="LiveId" clId="{657AA880-B914-4B4A-9FA1-5CF37DEC8CBF}" dt="2020-06-07T16:03:39.973" v="7"/>
        <pc:sldMkLst>
          <pc:docMk/>
          <pc:sldMk cId="0" sldId="268"/>
        </pc:sldMkLst>
      </pc:sldChg>
      <pc:sldChg chg="modTransition">
        <pc:chgData name="Ciara Luskin" userId="ef2da26e978d0a8f" providerId="LiveId" clId="{657AA880-B914-4B4A-9FA1-5CF37DEC8CBF}" dt="2020-06-07T16:04:19.854" v="8"/>
        <pc:sldMkLst>
          <pc:docMk/>
          <pc:sldMk cId="0" sldId="271"/>
        </pc:sldMkLst>
      </pc:sldChg>
      <pc:sldChg chg="modTransition">
        <pc:chgData name="Ciara Luskin" userId="ef2da26e978d0a8f" providerId="LiveId" clId="{657AA880-B914-4B4A-9FA1-5CF37DEC8CBF}" dt="2020-06-07T16:04:36.288" v="9"/>
        <pc:sldMkLst>
          <pc:docMk/>
          <pc:sldMk cId="0" sldId="276"/>
        </pc:sldMkLst>
      </pc:sldChg>
      <pc:sldChg chg="modTransition">
        <pc:chgData name="Ciara Luskin" userId="ef2da26e978d0a8f" providerId="LiveId" clId="{657AA880-B914-4B4A-9FA1-5CF37DEC8CBF}" dt="2020-06-07T16:04:40.209" v="10"/>
        <pc:sldMkLst>
          <pc:docMk/>
          <pc:sldMk cId="0" sldId="277"/>
        </pc:sldMkLst>
      </pc:sldChg>
      <pc:sldChg chg="addSp modSp mod">
        <pc:chgData name="Ciara Luskin" userId="ef2da26e978d0a8f" providerId="LiveId" clId="{657AA880-B914-4B4A-9FA1-5CF37DEC8CBF}" dt="2020-06-07T16:07:06.779" v="25" actId="113"/>
        <pc:sldMkLst>
          <pc:docMk/>
          <pc:sldMk cId="0" sldId="283"/>
        </pc:sldMkLst>
        <pc:spChg chg="add mod">
          <ac:chgData name="Ciara Luskin" userId="ef2da26e978d0a8f" providerId="LiveId" clId="{657AA880-B914-4B4A-9FA1-5CF37DEC8CBF}" dt="2020-06-07T16:07:06.779" v="25" actId="113"/>
          <ac:spMkLst>
            <pc:docMk/>
            <pc:sldMk cId="0" sldId="283"/>
            <ac:spMk id="6" creationId="{7EAD3829-EFF0-40B5-B568-98FF5C713007}"/>
          </ac:spMkLst>
        </pc:spChg>
        <pc:spChg chg="add mod">
          <ac:chgData name="Ciara Luskin" userId="ef2da26e978d0a8f" providerId="LiveId" clId="{657AA880-B914-4B4A-9FA1-5CF37DEC8CBF}" dt="2020-06-07T16:06:57.937" v="22" actId="1076"/>
          <ac:spMkLst>
            <pc:docMk/>
            <pc:sldMk cId="0" sldId="283"/>
            <ac:spMk id="8" creationId="{A0446B6B-D958-4E79-A676-EE512F4C8B61}"/>
          </ac:spMkLst>
        </pc:spChg>
        <pc:spChg chg="mod">
          <ac:chgData name="Ciara Luskin" userId="ef2da26e978d0a8f" providerId="LiveId" clId="{657AA880-B914-4B4A-9FA1-5CF37DEC8CBF}" dt="2020-06-07T16:06:31.162" v="15" actId="404"/>
          <ac:spMkLst>
            <pc:docMk/>
            <pc:sldMk cId="0" sldId="283"/>
            <ac:spMk id="462" creationId="{00000000-0000-0000-0000-000000000000}"/>
          </ac:spMkLst>
        </pc:spChg>
        <pc:spChg chg="mod">
          <ac:chgData name="Ciara Luskin" userId="ef2da26e978d0a8f" providerId="LiveId" clId="{657AA880-B914-4B4A-9FA1-5CF37DEC8CBF}" dt="2020-06-07T16:06:47.268" v="20" actId="404"/>
          <ac:spMkLst>
            <pc:docMk/>
            <pc:sldMk cId="0" sldId="283"/>
            <ac:spMk id="464" creationId="{00000000-0000-0000-0000-000000000000}"/>
          </ac:spMkLst>
        </pc:spChg>
        <pc:cxnChg chg="add mod">
          <ac:chgData name="Ciara Luskin" userId="ef2da26e978d0a8f" providerId="LiveId" clId="{657AA880-B914-4B4A-9FA1-5CF37DEC8CBF}" dt="2020-06-07T16:06:12.370" v="11"/>
          <ac:cxnSpMkLst>
            <pc:docMk/>
            <pc:sldMk cId="0" sldId="283"/>
            <ac:cxnSpMk id="7" creationId="{C0335AE0-EAFF-4387-88E4-4C6B33CB798E}"/>
          </ac:cxnSpMkLst>
        </pc:cxnChg>
        <pc:cxnChg chg="mod">
          <ac:chgData name="Ciara Luskin" userId="ef2da26e978d0a8f" providerId="LiveId" clId="{657AA880-B914-4B4A-9FA1-5CF37DEC8CBF}" dt="2020-06-07T16:06:39.145" v="17" actId="1076"/>
          <ac:cxnSpMkLst>
            <pc:docMk/>
            <pc:sldMk cId="0" sldId="283"/>
            <ac:cxnSpMk id="465" creationId="{00000000-0000-0000-0000-000000000000}"/>
          </ac:cxnSpMkLst>
        </pc:cxnChg>
      </pc:sldChg>
      <pc:sldChg chg="modSp mod">
        <pc:chgData name="Ciara Luskin" userId="ef2da26e978d0a8f" providerId="LiveId" clId="{657AA880-B914-4B4A-9FA1-5CF37DEC8CBF}" dt="2020-06-07T16:08:04.531" v="31" actId="14100"/>
        <pc:sldMkLst>
          <pc:docMk/>
          <pc:sldMk cId="0" sldId="284"/>
        </pc:sldMkLst>
        <pc:spChg chg="mod">
          <ac:chgData name="Ciara Luskin" userId="ef2da26e978d0a8f" providerId="LiveId" clId="{657AA880-B914-4B4A-9FA1-5CF37DEC8CBF}" dt="2020-06-07T16:07:56.626" v="28" actId="1076"/>
          <ac:spMkLst>
            <pc:docMk/>
            <pc:sldMk cId="0" sldId="284"/>
            <ac:spMk id="470" creationId="{00000000-0000-0000-0000-000000000000}"/>
          </ac:spMkLst>
        </pc:spChg>
        <pc:spChg chg="mod">
          <ac:chgData name="Ciara Luskin" userId="ef2da26e978d0a8f" providerId="LiveId" clId="{657AA880-B914-4B4A-9FA1-5CF37DEC8CBF}" dt="2020-06-07T16:08:04.531" v="31" actId="14100"/>
          <ac:spMkLst>
            <pc:docMk/>
            <pc:sldMk cId="0" sldId="284"/>
            <ac:spMk id="471" creationId="{00000000-0000-0000-0000-000000000000}"/>
          </ac:spMkLst>
        </pc:spChg>
      </pc:sldChg>
      <pc:sldChg chg="modSp mod">
        <pc:chgData name="Ciara Luskin" userId="ef2da26e978d0a8f" providerId="LiveId" clId="{657AA880-B914-4B4A-9FA1-5CF37DEC8CBF}" dt="2020-06-07T16:08:23.292" v="36" actId="20577"/>
        <pc:sldMkLst>
          <pc:docMk/>
          <pc:sldMk cId="0" sldId="286"/>
        </pc:sldMkLst>
        <pc:spChg chg="mod">
          <ac:chgData name="Ciara Luskin" userId="ef2da26e978d0a8f" providerId="LiveId" clId="{657AA880-B914-4B4A-9FA1-5CF37DEC8CBF}" dt="2020-06-07T16:08:23.292" v="36" actId="20577"/>
          <ac:spMkLst>
            <pc:docMk/>
            <pc:sldMk cId="0" sldId="286"/>
            <ac:spMk id="4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6200781"/>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grpSp>
        <p:nvGrpSpPr>
          <p:cNvPr id="2" name="Group 1">
            <a:extLst>
              <a:ext uri="{FF2B5EF4-FFF2-40B4-BE49-F238E27FC236}">
                <a16:creationId xmlns:a16="http://schemas.microsoft.com/office/drawing/2014/main" id="{7D77D0AE-4E83-4588-8FE5-1B7EEA63E51C}"/>
              </a:ext>
            </a:extLst>
          </p:cNvPr>
          <p:cNvGrpSpPr/>
          <p:nvPr/>
        </p:nvGrpSpPr>
        <p:grpSpPr>
          <a:xfrm>
            <a:off x="0" y="7869397"/>
            <a:ext cx="16256000" cy="1332969"/>
            <a:chOff x="0" y="7869397"/>
            <a:chExt cx="16256000" cy="1332969"/>
          </a:xfrm>
        </p:grpSpPr>
        <p:sp>
          <p:nvSpPr>
            <p:cNvPr id="4" name="Rectangle 3">
              <a:extLst>
                <a:ext uri="{FF2B5EF4-FFF2-40B4-BE49-F238E27FC236}">
                  <a16:creationId xmlns:a16="http://schemas.microsoft.com/office/drawing/2014/main" id="{64A78BB2-F95C-4EED-BE8B-EB2C4CDD7587}"/>
                </a:ext>
              </a:extLst>
            </p:cNvPr>
            <p:cNvSpPr/>
            <p:nvPr/>
          </p:nvSpPr>
          <p:spPr>
            <a:xfrm>
              <a:off x="0" y="7869397"/>
              <a:ext cx="16256000" cy="1332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14" name="Shape 214"/>
            <p:cNvPicPr preferRelativeResize="0"/>
            <p:nvPr/>
          </p:nvPicPr>
          <p:blipFill rotWithShape="1">
            <a:blip r:embed="rId4">
              <a:alphaModFix/>
            </a:blip>
            <a:srcRect/>
            <a:stretch/>
          </p:blipFill>
          <p:spPr>
            <a:xfrm>
              <a:off x="14103300" y="8258559"/>
              <a:ext cx="1968599" cy="668400"/>
            </a:xfrm>
            <a:prstGeom prst="rect">
              <a:avLst/>
            </a:prstGeom>
            <a:noFill/>
            <a:ln>
              <a:noFill/>
            </a:ln>
          </p:spPr>
        </p:pic>
        <p:pic>
          <p:nvPicPr>
            <p:cNvPr id="3" name="Picture 2">
              <a:extLst>
                <a:ext uri="{FF2B5EF4-FFF2-40B4-BE49-F238E27FC236}">
                  <a16:creationId xmlns:a16="http://schemas.microsoft.com/office/drawing/2014/main" id="{4427FF45-0249-4F9B-8E0E-010E1B07A437}"/>
                </a:ext>
              </a:extLst>
            </p:cNvPr>
            <p:cNvPicPr>
              <a:picLocks noChangeAspect="1"/>
            </p:cNvPicPr>
            <p:nvPr/>
          </p:nvPicPr>
          <p:blipFill>
            <a:blip r:embed="rId5"/>
            <a:stretch>
              <a:fillRect/>
            </a:stretch>
          </p:blipFill>
          <p:spPr>
            <a:xfrm>
              <a:off x="184101" y="8149045"/>
              <a:ext cx="2457450" cy="9525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2800" u="none" strike="noStrike" cap="none" dirty="0" err="1">
                <a:solidFill>
                  <a:schemeClr val="lt1"/>
                </a:solidFill>
                <a:latin typeface="Arial" charset="0"/>
                <a:ea typeface="Arial" charset="0"/>
                <a:cs typeface="Arial" charset="0"/>
                <a:sym typeface="Cabin"/>
              </a:rPr>
              <a:t>csev</a:t>
            </a:r>
            <a:r>
              <a:rPr lang="en-US" sz="2800" u="none" strike="noStrike" cap="none" dirty="0">
                <a:solidFill>
                  <a:schemeClr val="lt1"/>
                </a:solidFill>
                <a:latin typeface="Arial" charset="0"/>
                <a:ea typeface="Arial" charset="0"/>
                <a:cs typeface="Arial" charset="0"/>
                <a:sym typeface="Cabin"/>
              </a:rPr>
              <a:t>$ </a:t>
            </a:r>
            <a:r>
              <a:rPr lang="en-US" sz="2800" dirty="0">
                <a:solidFill>
                  <a:srgbClr val="FFFF00"/>
                </a:solidFill>
                <a:latin typeface="Arial" charset="0"/>
                <a:ea typeface="Arial" charset="0"/>
                <a:cs typeface="Arial" charset="0"/>
                <a:sym typeface="Cabin"/>
              </a:rPr>
              <a:t>python3</a:t>
            </a:r>
          </a:p>
          <a:p>
            <a:pPr lvl="0">
              <a:buClr>
                <a:schemeClr val="lt1"/>
              </a:buClr>
              <a:buSzPct val="25000"/>
            </a:pPr>
            <a:r>
              <a:rPr lang="en-US" sz="2800" dirty="0">
                <a:solidFill>
                  <a:schemeClr val="bg1"/>
                </a:solidFill>
                <a:latin typeface="Arial" charset="0"/>
                <a:ea typeface="Arial" charset="0"/>
                <a:cs typeface="Arial" charset="0"/>
                <a:sym typeface="Cabin"/>
              </a:rPr>
              <a:t>Python 3.5.1 (v3.5.1:37a07cee5969, Dec  5 2015, 21:12:44) [GCC 4.2.1 (Apple Inc. build 5666) (dot 3)] on </a:t>
            </a:r>
            <a:r>
              <a:rPr lang="en-US" sz="2800" dirty="0" err="1">
                <a:solidFill>
                  <a:schemeClr val="bg1"/>
                </a:solidFill>
                <a:latin typeface="Arial" charset="0"/>
                <a:ea typeface="Arial" charset="0"/>
                <a:cs typeface="Arial" charset="0"/>
                <a:sym typeface="Cabin"/>
              </a:rPr>
              <a:t>darwinType</a:t>
            </a:r>
            <a:r>
              <a:rPr lang="en-US" sz="28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2800" dirty="0">
                <a:solidFill>
                  <a:schemeClr val="bg1"/>
                </a:solidFill>
                <a:latin typeface="Arial" charset="0"/>
                <a:ea typeface="Arial" charset="0"/>
                <a:cs typeface="Arial" charset="0"/>
                <a:sym typeface="Cabin"/>
              </a:rPr>
              <a:t>&gt;&gt;&gt; </a:t>
            </a:r>
            <a:endParaRPr lang="en-US" sz="2800" u="none" strike="noStrike" cap="none" dirty="0">
              <a:solidFill>
                <a:schemeClr val="bg1"/>
              </a:solidFill>
              <a:latin typeface="Arial" charset="0"/>
              <a:ea typeface="Arial" charset="0"/>
              <a:cs typeface="Arial" charset="0"/>
              <a:sym typeface="Cabin"/>
            </a:endParaRPr>
          </a:p>
        </p:txBody>
      </p:sp>
      <p:cxnSp>
        <p:nvCxnSpPr>
          <p:cNvPr id="465" name="Shape 465"/>
          <p:cNvCxnSpPr/>
          <p:nvPr/>
        </p:nvCxnSpPr>
        <p:spPr>
          <a:xfrm>
            <a:off x="2916761" y="3842732"/>
            <a:ext cx="2281199" cy="437330"/>
          </a:xfrm>
          <a:prstGeom prst="straightConnector1">
            <a:avLst/>
          </a:prstGeom>
          <a:noFill/>
          <a:ln w="76200" cap="rnd" cmpd="sng">
            <a:solidFill>
              <a:srgbClr val="FFFF00"/>
            </a:solidFill>
            <a:prstDash val="solid"/>
            <a:miter/>
            <a:headEnd type="stealth" w="med" len="med"/>
            <a:tailEnd type="none" w="med" len="med"/>
          </a:ln>
        </p:spPr>
      </p:cxnSp>
      <p:sp>
        <p:nvSpPr>
          <p:cNvPr id="6" name="TextBox 5">
            <a:extLst>
              <a:ext uri="{FF2B5EF4-FFF2-40B4-BE49-F238E27FC236}">
                <a16:creationId xmlns:a16="http://schemas.microsoft.com/office/drawing/2014/main" id="{7EAD3829-EFF0-40B5-B568-98FF5C713007}"/>
              </a:ext>
            </a:extLst>
          </p:cNvPr>
          <p:cNvSpPr txBox="1"/>
          <p:nvPr/>
        </p:nvSpPr>
        <p:spPr>
          <a:xfrm>
            <a:off x="1173634" y="5266015"/>
            <a:ext cx="14922311" cy="3877985"/>
          </a:xfrm>
          <a:prstGeom prst="rect">
            <a:avLst/>
          </a:prstGeom>
          <a:noFill/>
        </p:spPr>
        <p:txBody>
          <a:bodyPr wrap="square" rtlCol="0">
            <a:spAutoFit/>
          </a:bodyPr>
          <a:lstStyle/>
          <a:p>
            <a:r>
              <a:rPr lang="en-IE" sz="2400" b="1" dirty="0">
                <a:solidFill>
                  <a:schemeClr val="bg1"/>
                </a:solidFill>
                <a:latin typeface="Courier New" panose="02070309020205020404" pitchFamily="49" charset="0"/>
                <a:cs typeface="Courier New" panose="02070309020205020404" pitchFamily="49" charset="0"/>
              </a:rPr>
              <a:t>Microsoft Windows </a:t>
            </a:r>
            <a:r>
              <a:rPr lang="en-IE" sz="2400" dirty="0">
                <a:solidFill>
                  <a:schemeClr val="bg1"/>
                </a:solidFill>
                <a:latin typeface="Courier New" panose="02070309020205020404" pitchFamily="49" charset="0"/>
                <a:cs typeface="Courier New" panose="02070309020205020404" pitchFamily="49" charset="0"/>
              </a:rPr>
              <a:t>[Version 10.0.17763.1158]</a:t>
            </a:r>
          </a:p>
          <a:p>
            <a:r>
              <a:rPr lang="en-IE" sz="2400" dirty="0">
                <a:solidFill>
                  <a:schemeClr val="bg1"/>
                </a:solidFill>
                <a:latin typeface="Courier New" panose="02070309020205020404" pitchFamily="49" charset="0"/>
                <a:cs typeface="Courier New" panose="02070309020205020404" pitchFamily="49" charset="0"/>
              </a:rPr>
              <a:t>(c) 2018 Microsoft Corporation. All rights reserved.</a:t>
            </a:r>
          </a:p>
          <a:p>
            <a:endParaRPr lang="en-IE" sz="2400" dirty="0">
              <a:solidFill>
                <a:schemeClr val="bg1"/>
              </a:solidFill>
              <a:latin typeface="Courier New" panose="02070309020205020404" pitchFamily="49" charset="0"/>
              <a:cs typeface="Courier New" panose="02070309020205020404" pitchFamily="49" charset="0"/>
            </a:endParaRPr>
          </a:p>
          <a:p>
            <a:r>
              <a:rPr lang="en-IE" sz="2400" dirty="0">
                <a:solidFill>
                  <a:schemeClr val="bg1"/>
                </a:solidFill>
                <a:latin typeface="Courier New" panose="02070309020205020404" pitchFamily="49" charset="0"/>
                <a:cs typeface="Courier New" panose="02070309020205020404" pitchFamily="49" charset="0"/>
              </a:rPr>
              <a:t>C:\Users\cl_on&gt;</a:t>
            </a:r>
            <a:r>
              <a:rPr lang="en-IE" sz="2400" b="1" dirty="0">
                <a:solidFill>
                  <a:srgbClr val="FFFF00"/>
                </a:solidFill>
                <a:latin typeface="Courier New" panose="02070309020205020404" pitchFamily="49" charset="0"/>
                <a:cs typeface="Courier New" panose="02070309020205020404" pitchFamily="49" charset="0"/>
              </a:rPr>
              <a:t>python</a:t>
            </a:r>
          </a:p>
          <a:p>
            <a:r>
              <a:rPr lang="en-IE" sz="2400" dirty="0">
                <a:solidFill>
                  <a:schemeClr val="bg1"/>
                </a:solidFill>
                <a:latin typeface="Courier New" panose="02070309020205020404" pitchFamily="49" charset="0"/>
                <a:cs typeface="Courier New" panose="02070309020205020404" pitchFamily="49" charset="0"/>
              </a:rPr>
              <a:t>Python 3.8.0 (tags/v3.8.0:fa919fd, Oct 14 2019, 19:37:50) [MSC v.1916 64 bit (AMD64)] on win32</a:t>
            </a:r>
          </a:p>
          <a:p>
            <a:r>
              <a:rPr lang="en-IE" sz="2400"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IE" sz="2400" dirty="0">
                <a:solidFill>
                  <a:schemeClr val="bg1"/>
                </a:solidFill>
                <a:latin typeface="Courier New" panose="02070309020205020404" pitchFamily="49" charset="0"/>
                <a:cs typeface="Courier New" panose="02070309020205020404" pitchFamily="49" charset="0"/>
              </a:rPr>
              <a:t>&gt;&gt;&gt;</a:t>
            </a:r>
          </a:p>
          <a:p>
            <a:endParaRPr lang="en-IE" sz="2000" dirty="0">
              <a:solidFill>
                <a:schemeClr val="bg1"/>
              </a:solidFill>
              <a:latin typeface="Courier New" panose="02070309020205020404" pitchFamily="49" charset="0"/>
              <a:cs typeface="Courier New" panose="02070309020205020404" pitchFamily="49" charset="0"/>
            </a:endParaRPr>
          </a:p>
          <a:p>
            <a:endParaRPr lang="en-IE" sz="2000" dirty="0">
              <a:solidFill>
                <a:schemeClr val="bg1"/>
              </a:solidFill>
              <a:latin typeface="Courier New" panose="02070309020205020404" pitchFamily="49" charset="0"/>
              <a:cs typeface="Courier New" panose="02070309020205020404" pitchFamily="49" charset="0"/>
            </a:endParaRPr>
          </a:p>
          <a:p>
            <a:endParaRPr lang="en-IE" dirty="0"/>
          </a:p>
        </p:txBody>
      </p:sp>
      <p:cxnSp>
        <p:nvCxnSpPr>
          <p:cNvPr id="7" name="Shape 465">
            <a:extLst>
              <a:ext uri="{FF2B5EF4-FFF2-40B4-BE49-F238E27FC236}">
                <a16:creationId xmlns:a16="http://schemas.microsoft.com/office/drawing/2014/main" id="{C0335AE0-EAFF-4387-88E4-4C6B33CB798E}"/>
              </a:ext>
            </a:extLst>
          </p:cNvPr>
          <p:cNvCxnSpPr>
            <a:cxnSpLocks/>
          </p:cNvCxnSpPr>
          <p:nvPr/>
        </p:nvCxnSpPr>
        <p:spPr>
          <a:xfrm>
            <a:off x="2229633" y="8116867"/>
            <a:ext cx="4346531" cy="288097"/>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13719" y="3444658"/>
            <a:ext cx="12628562" cy="5182013"/>
          </a:xfrm>
          <a:prstGeom prst="rect">
            <a:avLst/>
          </a:prstGeom>
          <a:noFill/>
          <a:ln>
            <a:noFill/>
          </a:ln>
        </p:spPr>
        <p:txBody>
          <a:bodyPr lIns="0" tIns="0" rIns="0" bIns="0" anchor="ctr" anchorCtr="0">
            <a:noAutofit/>
          </a:bodyPr>
          <a:lstStyle/>
          <a:p>
            <a:pPr>
              <a:buClr>
                <a:schemeClr val="lt1"/>
              </a:buClr>
              <a:buSzPct val="25000"/>
            </a:pPr>
            <a:r>
              <a:rPr lang="en-US" sz="3600" dirty="0">
                <a:solidFill>
                  <a:schemeClr val="lt1"/>
                </a:solidFill>
                <a:latin typeface="Arial" charset="0"/>
                <a:ea typeface="Arial" charset="0"/>
                <a:cs typeface="Arial" charset="0"/>
                <a:sym typeface="Cabin"/>
              </a:rPr>
              <a:t>&gt;&gt;&gt; </a:t>
            </a:r>
            <a:r>
              <a:rPr lang="en-US" sz="3600"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1649475" y="1271514"/>
            <a:ext cx="12628562" cy="2361033"/>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quick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7" name="Shape 247"/>
          <p:cNvPicPr preferRelativeResize="0"/>
          <p:nvPr/>
        </p:nvPicPr>
        <p:blipFill rotWithShape="1">
          <a:blip r:embed="rId4">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5">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What </a:t>
            </a:r>
            <a:r>
              <a:rPr lang="en-US" sz="7200" dirty="0">
                <a:solidFill>
                  <a:srgbClr val="FFD966"/>
                </a:solidFill>
                <a:latin typeface="Arial" charset="0"/>
                <a:ea typeface="Arial" charset="0"/>
                <a:cs typeface="Arial" charset="0"/>
                <a:sym typeface="Cabin"/>
              </a:rPr>
              <a:t>D</a:t>
            </a:r>
            <a:r>
              <a:rPr lang="en-US" sz="7200" u="none" strike="noStrike" cap="none" dirty="0">
                <a:solidFill>
                  <a:srgbClr val="FFD966"/>
                </a:solidFill>
                <a:latin typeface="Arial" charset="0"/>
                <a:ea typeface="Arial" charset="0"/>
                <a:cs typeface="Arial" charset="0"/>
                <a:sym typeface="Cabin"/>
              </a:rPr>
              <a:t>o </a:t>
            </a:r>
            <a:r>
              <a:rPr lang="en-US" sz="7200" dirty="0">
                <a:solidFill>
                  <a:srgbClr val="FFD966"/>
                </a:solidFill>
                <a:latin typeface="Arial" charset="0"/>
                <a:ea typeface="Arial" charset="0"/>
                <a:cs typeface="Arial" charset="0"/>
                <a:sym typeface="Cabin"/>
              </a:rPr>
              <a:t>W</a:t>
            </a:r>
            <a:r>
              <a:rPr lang="en-US" sz="7200" u="none" strike="noStrike" cap="none" dirty="0">
                <a:solidFill>
                  <a:srgbClr val="FFD966"/>
                </a:solidFill>
                <a:latin typeface="Arial" charset="0"/>
                <a:ea typeface="Arial" charset="0"/>
                <a:cs typeface="Arial" charset="0"/>
                <a:sym typeface="Cabin"/>
              </a:rPr>
              <a:t>e Say?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grpSp>
        <p:nvGrpSpPr>
          <p:cNvPr id="2" name="Group 1">
            <a:extLst>
              <a:ext uri="{FF2B5EF4-FFF2-40B4-BE49-F238E27FC236}">
                <a16:creationId xmlns:a16="http://schemas.microsoft.com/office/drawing/2014/main" id="{E1F4A62C-7465-435E-986A-C0E1E9494AD1}"/>
              </a:ext>
            </a:extLst>
          </p:cNvPr>
          <p:cNvGrpSpPr/>
          <p:nvPr/>
        </p:nvGrpSpPr>
        <p:grpSpPr>
          <a:xfrm>
            <a:off x="0" y="0"/>
            <a:ext cx="16256000" cy="1056156"/>
            <a:chOff x="0" y="0"/>
            <a:chExt cx="16256000" cy="1056156"/>
          </a:xfrm>
        </p:grpSpPr>
        <p:sp>
          <p:nvSpPr>
            <p:cNvPr id="6" name="Rectangle 5">
              <a:extLst>
                <a:ext uri="{FF2B5EF4-FFF2-40B4-BE49-F238E27FC236}">
                  <a16:creationId xmlns:a16="http://schemas.microsoft.com/office/drawing/2014/main" id="{3E7DD835-47B0-4357-910B-5926DF37979A}"/>
                </a:ext>
              </a:extLst>
            </p:cNvPr>
            <p:cNvSpPr/>
            <p:nvPr/>
          </p:nvSpPr>
          <p:spPr>
            <a:xfrm>
              <a:off x="0" y="0"/>
              <a:ext cx="16256000" cy="10561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49" name="Shape 649"/>
            <p:cNvPicPr preferRelativeResize="0"/>
            <p:nvPr/>
          </p:nvPicPr>
          <p:blipFill rotWithShape="1">
            <a:blip r:embed="rId4">
              <a:alphaModFix/>
            </a:blip>
            <a:srcRect/>
            <a:stretch/>
          </p:blipFill>
          <p:spPr>
            <a:xfrm>
              <a:off x="14103300" y="209783"/>
              <a:ext cx="1968599" cy="668400"/>
            </a:xfrm>
            <a:prstGeom prst="rect">
              <a:avLst/>
            </a:prstGeom>
            <a:noFill/>
            <a:ln>
              <a:noFill/>
            </a:ln>
          </p:spPr>
        </p:pic>
        <p:pic>
          <p:nvPicPr>
            <p:cNvPr id="7" name="Picture 6">
              <a:extLst>
                <a:ext uri="{FF2B5EF4-FFF2-40B4-BE49-F238E27FC236}">
                  <a16:creationId xmlns:a16="http://schemas.microsoft.com/office/drawing/2014/main" id="{00430493-E779-4E80-8EFA-4E876CEF5255}"/>
                </a:ext>
              </a:extLst>
            </p:cNvPr>
            <p:cNvPicPr>
              <a:picLocks noChangeAspect="1"/>
            </p:cNvPicPr>
            <p:nvPr/>
          </p:nvPicPr>
          <p:blipFill>
            <a:blip r:embed="rId5"/>
            <a:stretch>
              <a:fillRect/>
            </a:stretch>
          </p:blipFill>
          <p:spPr>
            <a:xfrm>
              <a:off x="184101" y="61200"/>
              <a:ext cx="2457450" cy="95250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a:t>
            </a:r>
            <a:r>
              <a:rPr lang="en-US" sz="3600" dirty="0">
                <a:solidFill>
                  <a:schemeClr val="lt1"/>
                </a:solidFill>
                <a:latin typeface="Arial" charset="0"/>
                <a:ea typeface="Arial" charset="0"/>
                <a:cs typeface="Arial" charset="0"/>
                <a:sym typeface="Cabin"/>
              </a:rPr>
              <a:t>company</a:t>
            </a:r>
            <a:r>
              <a:rPr lang="en-US" sz="3600" u="none" strike="noStrike" cap="none" dirty="0">
                <a:solidFill>
                  <a:schemeClr val="lt1"/>
                </a:solidFill>
                <a:latin typeface="Arial" charset="0"/>
                <a:ea typeface="Arial" charset="0"/>
                <a:cs typeface="Arial" charset="0"/>
                <a:sym typeface="Cabin"/>
              </a:rPr>
              <a:t>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620</TotalTime>
  <Words>2553</Words>
  <Application>Microsoft Office PowerPoint</Application>
  <PresentationFormat>Custom</PresentationFormat>
  <Paragraphs>421</Paragraphs>
  <Slides>45</Slides>
  <Notes>45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Cabin</vt:lpstr>
      <vt:lpstr>Courier</vt:lpstr>
      <vt:lpstr>Courier New</vt:lpstr>
      <vt:lpstr>Ovo</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 </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Ciara Luskin</cp:lastModifiedBy>
  <cp:revision>76</cp:revision>
  <dcterms:modified xsi:type="dcterms:W3CDTF">2020-06-07T16:42:53Z</dcterms:modified>
</cp:coreProperties>
</file>