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D4AC3-2F44-44BF-8986-47DEC9C57447}" v="2" dt="2020-06-07T16:11:35.902"/>
  </p1510:revLst>
</p1510:revInfo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294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094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ra Luskin" userId="ef2da26e978d0a8f" providerId="LiveId" clId="{58BD4AC3-2F44-44BF-8986-47DEC9C57447}"/>
    <pc:docChg chg="modSld">
      <pc:chgData name="Ciara Luskin" userId="ef2da26e978d0a8f" providerId="LiveId" clId="{58BD4AC3-2F44-44BF-8986-47DEC9C57447}" dt="2020-06-07T16:11:35.902" v="1"/>
      <pc:docMkLst>
        <pc:docMk/>
      </pc:docMkLst>
      <pc:sldChg chg="modTransition">
        <pc:chgData name="Ciara Luskin" userId="ef2da26e978d0a8f" providerId="LiveId" clId="{58BD4AC3-2F44-44BF-8986-47DEC9C57447}" dt="2020-06-07T16:11:28.795" v="0"/>
        <pc:sldMkLst>
          <pc:docMk/>
          <pc:sldMk cId="0" sldId="264"/>
        </pc:sldMkLst>
      </pc:sldChg>
      <pc:sldChg chg="modTransition">
        <pc:chgData name="Ciara Luskin" userId="ef2da26e978d0a8f" providerId="LiveId" clId="{58BD4AC3-2F44-44BF-8986-47DEC9C57447}" dt="2020-06-07T16:11:35.902" v="1"/>
        <pc:sldMkLst>
          <pc:docMk/>
          <pc:sldMk cId="322023559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2C2C45-62F7-4C81-9637-2030A3F04674}"/>
              </a:ext>
            </a:extLst>
          </p:cNvPr>
          <p:cNvSpPr/>
          <p:nvPr/>
        </p:nvSpPr>
        <p:spPr>
          <a:xfrm>
            <a:off x="0" y="7869397"/>
            <a:ext cx="16256000" cy="1332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6449098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03300" y="828729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9CF7E-EF7B-42E9-8F3D-961753B1D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01" y="8149045"/>
            <a:ext cx="24574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812800" y="921997"/>
            <a:ext cx="14630400" cy="1104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BFF2A6-1644-4186-A304-7B15E5622A5A}"/>
              </a:ext>
            </a:extLst>
          </p:cNvPr>
          <p:cNvGrpSpPr/>
          <p:nvPr/>
        </p:nvGrpSpPr>
        <p:grpSpPr>
          <a:xfrm>
            <a:off x="0" y="0"/>
            <a:ext cx="16256000" cy="1056156"/>
            <a:chOff x="0" y="0"/>
            <a:chExt cx="16256000" cy="10561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468B73-499B-4DFA-A3D7-C9A7822341DB}"/>
                </a:ext>
              </a:extLst>
            </p:cNvPr>
            <p:cNvSpPr/>
            <p:nvPr/>
          </p:nvSpPr>
          <p:spPr>
            <a:xfrm>
              <a:off x="0" y="0"/>
              <a:ext cx="16256000" cy="1056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649">
              <a:extLst>
                <a:ext uri="{FF2B5EF4-FFF2-40B4-BE49-F238E27FC236}">
                  <a16:creationId xmlns:a16="http://schemas.microsoft.com/office/drawing/2014/main" id="{37269C8A-2A93-4E95-8919-6BDEA8386C1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03300" y="209783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214B74-82A6-4978-AC1B-68F07408B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101" y="61200"/>
              <a:ext cx="2457450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2117</Words>
  <Application>Microsoft Office PowerPoint</Application>
  <PresentationFormat>Custom</PresentationFormat>
  <Paragraphs>366</Paragraphs>
  <Slides>34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Ciara Luskin</cp:lastModifiedBy>
  <cp:revision>76</cp:revision>
  <cp:lastPrinted>2016-11-29T05:21:41Z</cp:lastPrinted>
  <dcterms:modified xsi:type="dcterms:W3CDTF">2020-06-07T16:12:02Z</dcterms:modified>
</cp:coreProperties>
</file>