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5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1" r:id="rId15"/>
    <p:sldId id="299" r:id="rId16"/>
    <p:sldId id="270" r:id="rId17"/>
    <p:sldId id="292" r:id="rId18"/>
    <p:sldId id="293" r:id="rId19"/>
    <p:sldId id="294" r:id="rId20"/>
    <p:sldId id="274" r:id="rId21"/>
    <p:sldId id="275" r:id="rId22"/>
    <p:sldId id="276" r:id="rId23"/>
    <p:sldId id="277" r:id="rId24"/>
    <p:sldId id="295" r:id="rId25"/>
    <p:sldId id="279" r:id="rId26"/>
    <p:sldId id="296" r:id="rId27"/>
    <p:sldId id="280" r:id="rId28"/>
    <p:sldId id="281" r:id="rId29"/>
    <p:sldId id="282" r:id="rId30"/>
    <p:sldId id="285" r:id="rId31"/>
    <p:sldId id="283" r:id="rId32"/>
    <p:sldId id="284" r:id="rId33"/>
    <p:sldId id="297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4"/>
    <p:restoredTop sz="93750"/>
  </p:normalViewPr>
  <p:slideViewPr>
    <p:cSldViewPr snapToGrid="0" snapToObjects="1">
      <p:cViewPr varScale="1">
        <p:scale>
          <a:sx n="64" d="100"/>
          <a:sy n="64" d="100"/>
        </p:scale>
        <p:origin x="582" y="8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page(s).</a:t>
            </a: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6226333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C18D7E-9794-4BAD-B5F3-872CEC20E630}"/>
              </a:ext>
            </a:extLst>
          </p:cNvPr>
          <p:cNvGrpSpPr/>
          <p:nvPr/>
        </p:nvGrpSpPr>
        <p:grpSpPr>
          <a:xfrm>
            <a:off x="0" y="7869397"/>
            <a:ext cx="16256000" cy="1332969"/>
            <a:chOff x="0" y="7869397"/>
            <a:chExt cx="16256000" cy="133296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6F8609-9F02-4EF8-A363-EC1BB63F60D7}"/>
                </a:ext>
              </a:extLst>
            </p:cNvPr>
            <p:cNvSpPr/>
            <p:nvPr/>
          </p:nvSpPr>
          <p:spPr>
            <a:xfrm>
              <a:off x="0" y="7869397"/>
              <a:ext cx="16256000" cy="13329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9" name="Shape 214">
              <a:extLst>
                <a:ext uri="{FF2B5EF4-FFF2-40B4-BE49-F238E27FC236}">
                  <a16:creationId xmlns:a16="http://schemas.microsoft.com/office/drawing/2014/main" id="{46FAD1E4-F059-4164-A382-38F893A8E0A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103300" y="8258559"/>
              <a:ext cx="1968599" cy="66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CA8E52-8A9E-43B2-AF04-9E25EF210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4101" y="8149045"/>
              <a:ext cx="2457450" cy="952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print('Done 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print('Done 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15" name="Shape 361"/>
          <p:cNvSpPr txBox="1"/>
          <p:nvPr/>
        </p:nvSpPr>
        <p:spPr>
          <a:xfrm>
            <a:off x="2147475" y="524656"/>
            <a:ext cx="12044775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print('More than one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print('Less than 100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than one’)</a:t>
            </a: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0107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651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126051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 with else: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40"/>
          <p:cNvSpPr txBox="1"/>
          <p:nvPr/>
        </p:nvSpPr>
        <p:spPr>
          <a:xfrm>
            <a:off x="6891553" y="3024705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24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25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26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0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1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34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0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More Conditional Structures</a:t>
            </a:r>
            <a:r>
              <a:rPr lang="is-IS" sz="7200" dirty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16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5 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Medium')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20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print('LARGE'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20</a:t>
            </a: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'Finis'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549262" y="6097586"/>
            <a:ext cx="725399" cy="5277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4436269" y="4765676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590537" y="3394076"/>
            <a:ext cx="725399" cy="7080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06045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print('Medium')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print('Medium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print('Big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print('Large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print('Huge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print('Ginormous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11175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677001" y="3640379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print('Below 2')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print('Below 20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print('Below 10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print('Something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4496066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print('Below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print('Two or more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print('Something else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981784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print regardless of the value for x?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545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8" y="5934684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python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tryexcept.py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- 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469169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succeeds - 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90096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print('Hello')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print('There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print('Done',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print('Done',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number: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number: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forty-two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print('Nice work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print('Not a number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evaluate to True / False or 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010415373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155700" y="2945058"/>
            <a:ext cx="13932000" cy="470564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   !=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7967691" y="2945058"/>
            <a:ext cx="7000406" cy="47828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errors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82815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nine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forty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598C86-E2BF-4AA0-A124-055543E86A02}"/>
              </a:ext>
            </a:extLst>
          </p:cNvPr>
          <p:cNvGrpSpPr/>
          <p:nvPr/>
        </p:nvGrpSpPr>
        <p:grpSpPr>
          <a:xfrm>
            <a:off x="0" y="0"/>
            <a:ext cx="16256000" cy="1056156"/>
            <a:chOff x="0" y="0"/>
            <a:chExt cx="16256000" cy="10561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B5E2FF-38B2-4AE2-8F34-71FE0037BEC7}"/>
                </a:ext>
              </a:extLst>
            </p:cNvPr>
            <p:cNvSpPr/>
            <p:nvPr/>
          </p:nvSpPr>
          <p:spPr>
            <a:xfrm>
              <a:off x="0" y="0"/>
              <a:ext cx="16256000" cy="10561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9" name="Shape 649">
              <a:extLst>
                <a:ext uri="{FF2B5EF4-FFF2-40B4-BE49-F238E27FC236}">
                  <a16:creationId xmlns:a16="http://schemas.microsoft.com/office/drawing/2014/main" id="{E14CBD46-4A1C-463A-85E2-5D68CFEF26C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103300" y="209783"/>
              <a:ext cx="1968599" cy="66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A00BA2A-B3D0-4878-9EBD-168B6B968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4101" y="61200"/>
              <a:ext cx="2457450" cy="952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94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print('Equals 5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print('Greater than 4</a:t>
            </a:r>
            <a:r>
              <a:rPr lang="en-US" sz="30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print('Greater than or Equals 5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if x &lt; 6 : print('Less than 6</a:t>
            </a:r>
            <a:r>
              <a:rPr lang="en-US" sz="300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D9D9D9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print('Less than or Equals 5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print('Not equal 6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028825" y="564876"/>
            <a:ext cx="9515632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print('Before 5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print('Is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print('Is Still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print('Third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print('Afterwards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rint('Before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Still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print('Third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rint('Afterwards 6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088625"/>
            <a:ext cx="2826846" cy="5961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6" y="6345736"/>
            <a:ext cx="1669419" cy="1160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727074" y="745588"/>
            <a:ext cx="15087549" cy="195264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80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Matters</a:t>
            </a:r>
            <a:endParaRPr lang="en-US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46523" y="2592296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to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indentation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Warning: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</a:t>
            </a:r>
            <a:r>
              <a:rPr lang="en-US" sz="7600" u="sng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418888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automatically uses spaces for files with ".</a:t>
            </a:r>
            <a:r>
              <a:rPr lang="en-US" sz="32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extension (nice!)</a:t>
            </a:r>
          </a:p>
          <a:p>
            <a:pPr marL="749300" lvl="0" indent="-345694">
              <a:spcBef>
                <a:spcPts val="0"/>
              </a:spcBef>
              <a:buSzPct val="100000"/>
            </a:pP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text editors can turn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into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make sure to enable this feature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NotePad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Settings -&gt; Preferences -&gt; Language Menu/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cares a *lot* about how far a line is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indented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If you mix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may get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240" y="830184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4436" y="3624290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923738" y="180975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986930" y="6513643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print('Done 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print('Done 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print('All Done') 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18709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2052</Words>
  <Application>Microsoft Office PowerPoint</Application>
  <PresentationFormat>Custom</PresentationFormat>
  <Paragraphs>460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Cabin</vt:lpstr>
      <vt:lpstr>Courier</vt:lpstr>
      <vt:lpstr>Courier New</vt:lpstr>
      <vt:lpstr>Gill Sans</vt:lpstr>
      <vt:lpstr>Merriweather Sans</vt:lpstr>
      <vt:lpstr>ヒラギノ角ゴ ProN W3</vt:lpstr>
      <vt:lpstr>Title &amp; Subtitle</vt:lpstr>
      <vt:lpstr>Conditional Execution</vt:lpstr>
      <vt:lpstr>Conditional Steps</vt:lpstr>
      <vt:lpstr>Comparison Operators</vt:lpstr>
      <vt:lpstr>Comparison Operators</vt:lpstr>
      <vt:lpstr>One-Way Decisions</vt:lpstr>
      <vt:lpstr>Indentation Matters</vt:lpstr>
      <vt:lpstr>Warning: Turn Off Tabs!!</vt:lpstr>
      <vt:lpstr>PowerPoint Presentation</vt:lpstr>
      <vt:lpstr>PowerPoint Presentation</vt:lpstr>
      <vt:lpstr>PowerPoint Presentation</vt:lpstr>
      <vt:lpstr>PowerPoint Presentation</vt:lpstr>
      <vt:lpstr>Two-way Decisions</vt:lpstr>
      <vt:lpstr>Two-way Decisions with else:</vt:lpstr>
      <vt:lpstr>Visualize Blocks</vt:lpstr>
      <vt:lpstr>More Conditional Structures…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Summary</vt:lpstr>
      <vt:lpstr>PowerPoint Presentation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RM227DInstructor</cp:lastModifiedBy>
  <cp:revision>82</cp:revision>
  <dcterms:modified xsi:type="dcterms:W3CDTF">2019-12-05T10:58:43Z</dcterms:modified>
</cp:coreProperties>
</file>