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15"/>
  </p:notesMasterIdLst>
  <p:sldIdLst>
    <p:sldId id="259" r:id="rId2"/>
    <p:sldId id="260" r:id="rId3"/>
    <p:sldId id="306" r:id="rId4"/>
    <p:sldId id="282" r:id="rId5"/>
    <p:sldId id="293" r:id="rId6"/>
    <p:sldId id="263" r:id="rId7"/>
    <p:sldId id="285" r:id="rId8"/>
    <p:sldId id="307" r:id="rId9"/>
    <p:sldId id="308" r:id="rId10"/>
    <p:sldId id="310" r:id="rId11"/>
    <p:sldId id="295" r:id="rId12"/>
    <p:sldId id="272" r:id="rId13"/>
    <p:sldId id="281" r:id="rId14"/>
  </p:sldIdLst>
  <p:sldSz cx="9144000" cy="6858000" type="screen4x3"/>
  <p:notesSz cx="6797675" cy="9926638"/>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60143D-46CC-43B4-9E2D-E65FCAA4989E}">
          <p14:sldIdLst>
            <p14:sldId id="259"/>
            <p14:sldId id="260"/>
            <p14:sldId id="306"/>
            <p14:sldId id="282"/>
            <p14:sldId id="293"/>
            <p14:sldId id="263"/>
            <p14:sldId id="285"/>
            <p14:sldId id="307"/>
            <p14:sldId id="308"/>
            <p14:sldId id="310"/>
            <p14:sldId id="295"/>
            <p14:sldId id="272"/>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339966"/>
    <a:srgbClr val="663300"/>
    <a:srgbClr val="FFC000"/>
    <a:srgbClr val="00FF99"/>
    <a:srgbClr val="008E00"/>
    <a:srgbClr val="CC6600"/>
    <a:srgbClr val="CC9900"/>
    <a:srgbClr val="CC33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varScale="1">
        <p:scale>
          <a:sx n="82" d="100"/>
          <a:sy n="82" d="100"/>
        </p:scale>
        <p:origin x="147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ara Luskin" userId="ef2da26e978d0a8f" providerId="LiveId" clId="{26A7D71D-52BF-4DDD-823F-233A515CEBB4}"/>
    <pc:docChg chg="modSld">
      <pc:chgData name="Ciara Luskin" userId="ef2da26e978d0a8f" providerId="LiveId" clId="{26A7D71D-52BF-4DDD-823F-233A515CEBB4}" dt="2020-08-16T11:54:55.578" v="20" actId="20577"/>
      <pc:docMkLst>
        <pc:docMk/>
      </pc:docMkLst>
      <pc:sldChg chg="modSp mod">
        <pc:chgData name="Ciara Luskin" userId="ef2da26e978d0a8f" providerId="LiveId" clId="{26A7D71D-52BF-4DDD-823F-233A515CEBB4}" dt="2020-08-16T11:54:25.964" v="16" actId="20577"/>
        <pc:sldMkLst>
          <pc:docMk/>
          <pc:sldMk cId="175478933" sldId="285"/>
        </pc:sldMkLst>
        <pc:spChg chg="mod">
          <ac:chgData name="Ciara Luskin" userId="ef2da26e978d0a8f" providerId="LiveId" clId="{26A7D71D-52BF-4DDD-823F-233A515CEBB4}" dt="2020-08-16T11:54:25.964" v="16" actId="20577"/>
          <ac:spMkLst>
            <pc:docMk/>
            <pc:sldMk cId="175478933" sldId="285"/>
            <ac:spMk id="2" creationId="{00000000-0000-0000-0000-000000000000}"/>
          </ac:spMkLst>
        </pc:spChg>
      </pc:sldChg>
      <pc:sldChg chg="modSp mod">
        <pc:chgData name="Ciara Luskin" userId="ef2da26e978d0a8f" providerId="LiveId" clId="{26A7D71D-52BF-4DDD-823F-233A515CEBB4}" dt="2020-08-16T11:54:55.578" v="20" actId="20577"/>
        <pc:sldMkLst>
          <pc:docMk/>
          <pc:sldMk cId="1997771300" sldId="295"/>
        </pc:sldMkLst>
        <pc:spChg chg="mod">
          <ac:chgData name="Ciara Luskin" userId="ef2da26e978d0a8f" providerId="LiveId" clId="{26A7D71D-52BF-4DDD-823F-233A515CEBB4}" dt="2020-08-16T11:54:55.578" v="20" actId="20577"/>
          <ac:spMkLst>
            <pc:docMk/>
            <pc:sldMk cId="1997771300" sldId="2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6458B0-324B-4889-9C35-FFE5DF1AE2CC}"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7FD73B36-DA36-4DE3-BBD9-2DE13307556B}">
      <dgm:prSet phldrT="[Text]" custT="1"/>
      <dgm:spPr/>
      <dgm:t>
        <a:bodyPr/>
        <a:lstStyle/>
        <a:p>
          <a:r>
            <a:rPr lang="en-US" sz="2800" b="1" dirty="0"/>
            <a:t>1</a:t>
          </a:r>
        </a:p>
      </dgm:t>
    </dgm:pt>
    <dgm:pt modelId="{47FF4B8C-4219-4721-9066-468F41F99A4A}" type="parTrans" cxnId="{D045FBBF-C148-4277-AFC6-7B0172765389}">
      <dgm:prSet/>
      <dgm:spPr/>
      <dgm:t>
        <a:bodyPr/>
        <a:lstStyle/>
        <a:p>
          <a:endParaRPr lang="en-US" sz="1400"/>
        </a:p>
      </dgm:t>
    </dgm:pt>
    <dgm:pt modelId="{478A5003-26E3-47FF-B100-3E72DDEF2A80}" type="sibTrans" cxnId="{D045FBBF-C148-4277-AFC6-7B0172765389}">
      <dgm:prSet/>
      <dgm:spPr/>
      <dgm:t>
        <a:bodyPr/>
        <a:lstStyle/>
        <a:p>
          <a:endParaRPr lang="en-US" sz="1400"/>
        </a:p>
      </dgm:t>
    </dgm:pt>
    <dgm:pt modelId="{EFAC3339-30EC-4146-BCB8-CA167DC0BF4F}">
      <dgm:prSet phldrT="[Text]" custT="1"/>
      <dgm:spPr/>
      <dgm:t>
        <a:bodyPr/>
        <a:lstStyle/>
        <a:p>
          <a:r>
            <a:rPr lang="en-US" sz="2000" dirty="0"/>
            <a:t>Perform Operations using Data Types and Operators (20-25%)</a:t>
          </a:r>
        </a:p>
      </dgm:t>
    </dgm:pt>
    <dgm:pt modelId="{E5511C58-F794-4D56-ACD0-810887802B3E}" type="parTrans" cxnId="{818FF064-9EF9-4D8D-B7F0-7AF785025C16}">
      <dgm:prSet/>
      <dgm:spPr/>
      <dgm:t>
        <a:bodyPr/>
        <a:lstStyle/>
        <a:p>
          <a:endParaRPr lang="en-US" sz="1400"/>
        </a:p>
      </dgm:t>
    </dgm:pt>
    <dgm:pt modelId="{A21320C5-3481-4AAD-B1F2-3DAE648A9B96}" type="sibTrans" cxnId="{818FF064-9EF9-4D8D-B7F0-7AF785025C16}">
      <dgm:prSet/>
      <dgm:spPr/>
      <dgm:t>
        <a:bodyPr/>
        <a:lstStyle/>
        <a:p>
          <a:endParaRPr lang="en-US" sz="1400"/>
        </a:p>
      </dgm:t>
    </dgm:pt>
    <dgm:pt modelId="{2F1286FB-6A0A-4A62-9088-438E49CEF66E}">
      <dgm:prSet phldrT="[Text]" custT="1"/>
      <dgm:spPr/>
      <dgm:t>
        <a:bodyPr/>
        <a:lstStyle/>
        <a:p>
          <a:r>
            <a:rPr lang="en-US" sz="2800" b="1" dirty="0"/>
            <a:t>2</a:t>
          </a:r>
        </a:p>
      </dgm:t>
    </dgm:pt>
    <dgm:pt modelId="{A2E53C27-9B21-497D-B14B-484587EA5AB8}" type="parTrans" cxnId="{1FF5D2FD-F501-4A97-A42C-FFD48173EEA6}">
      <dgm:prSet/>
      <dgm:spPr/>
      <dgm:t>
        <a:bodyPr/>
        <a:lstStyle/>
        <a:p>
          <a:endParaRPr lang="en-US" sz="1400"/>
        </a:p>
      </dgm:t>
    </dgm:pt>
    <dgm:pt modelId="{53AAF0C9-F71D-47D6-AA0B-70E8A52D84EE}" type="sibTrans" cxnId="{1FF5D2FD-F501-4A97-A42C-FFD48173EEA6}">
      <dgm:prSet/>
      <dgm:spPr/>
      <dgm:t>
        <a:bodyPr/>
        <a:lstStyle/>
        <a:p>
          <a:endParaRPr lang="en-US" sz="1400"/>
        </a:p>
      </dgm:t>
    </dgm:pt>
    <dgm:pt modelId="{F8502017-4C6C-49ED-BC9D-E6B4CC6EB7C2}">
      <dgm:prSet phldrT="[Text]" custT="1"/>
      <dgm:spPr/>
      <dgm:t>
        <a:bodyPr/>
        <a:lstStyle/>
        <a:p>
          <a:r>
            <a:rPr lang="en-US" sz="2000" dirty="0"/>
            <a:t>Control Flow with Decisions and Loops (25-30%)</a:t>
          </a:r>
        </a:p>
      </dgm:t>
    </dgm:pt>
    <dgm:pt modelId="{5D1E55ED-FFBB-4EE5-B092-EC5921F8D47E}" type="parTrans" cxnId="{22DA1C82-EB98-4241-9694-9E13D8449D85}">
      <dgm:prSet/>
      <dgm:spPr/>
      <dgm:t>
        <a:bodyPr/>
        <a:lstStyle/>
        <a:p>
          <a:endParaRPr lang="en-US" sz="1400"/>
        </a:p>
      </dgm:t>
    </dgm:pt>
    <dgm:pt modelId="{8055F989-C27D-40FC-BB88-7BBE7E9935AE}" type="sibTrans" cxnId="{22DA1C82-EB98-4241-9694-9E13D8449D85}">
      <dgm:prSet/>
      <dgm:spPr/>
      <dgm:t>
        <a:bodyPr/>
        <a:lstStyle/>
        <a:p>
          <a:endParaRPr lang="en-US" sz="1400"/>
        </a:p>
      </dgm:t>
    </dgm:pt>
    <dgm:pt modelId="{7D3D6F80-BB1A-410B-B906-B4EB8AD51B5D}">
      <dgm:prSet phldrT="[Text]" custT="1"/>
      <dgm:spPr/>
      <dgm:t>
        <a:bodyPr/>
        <a:lstStyle/>
        <a:p>
          <a:r>
            <a:rPr lang="en-US" sz="2800" b="1" dirty="0"/>
            <a:t>3</a:t>
          </a:r>
        </a:p>
      </dgm:t>
    </dgm:pt>
    <dgm:pt modelId="{99015127-D036-4728-A3AB-3F7614FC757D}" type="parTrans" cxnId="{68E353FB-1A6C-4239-A478-AF4E18116A89}">
      <dgm:prSet/>
      <dgm:spPr/>
      <dgm:t>
        <a:bodyPr/>
        <a:lstStyle/>
        <a:p>
          <a:endParaRPr lang="en-US" sz="1400"/>
        </a:p>
      </dgm:t>
    </dgm:pt>
    <dgm:pt modelId="{981221F2-4CAB-47B2-A51A-85D637550D38}" type="sibTrans" cxnId="{68E353FB-1A6C-4239-A478-AF4E18116A89}">
      <dgm:prSet/>
      <dgm:spPr/>
      <dgm:t>
        <a:bodyPr/>
        <a:lstStyle/>
        <a:p>
          <a:endParaRPr lang="en-US" sz="1400"/>
        </a:p>
      </dgm:t>
    </dgm:pt>
    <dgm:pt modelId="{6F385A32-ED4A-4F8D-8984-E329E693D208}">
      <dgm:prSet phldrT="[Text]" custT="1"/>
      <dgm:spPr/>
      <dgm:t>
        <a:bodyPr/>
        <a:lstStyle/>
        <a:p>
          <a:r>
            <a:rPr lang="en-US" sz="2000" dirty="0"/>
            <a:t>Perform Input and Output Operations (20-25%)</a:t>
          </a:r>
        </a:p>
      </dgm:t>
    </dgm:pt>
    <dgm:pt modelId="{30C28415-C879-44A4-BABA-AC79B2200E7F}" type="parTrans" cxnId="{87751C16-D523-43C9-B839-2B0AC77E4AAE}">
      <dgm:prSet/>
      <dgm:spPr/>
      <dgm:t>
        <a:bodyPr/>
        <a:lstStyle/>
        <a:p>
          <a:endParaRPr lang="en-US" sz="1400"/>
        </a:p>
      </dgm:t>
    </dgm:pt>
    <dgm:pt modelId="{059CB907-F7E7-407B-A0D1-2644BB94D50F}" type="sibTrans" cxnId="{87751C16-D523-43C9-B839-2B0AC77E4AAE}">
      <dgm:prSet/>
      <dgm:spPr/>
      <dgm:t>
        <a:bodyPr/>
        <a:lstStyle/>
        <a:p>
          <a:endParaRPr lang="en-US" sz="1400"/>
        </a:p>
      </dgm:t>
    </dgm:pt>
    <dgm:pt modelId="{2F98C1D9-8D09-4267-9498-12A50938AF4E}">
      <dgm:prSet custT="1"/>
      <dgm:spPr/>
      <dgm:t>
        <a:bodyPr/>
        <a:lstStyle/>
        <a:p>
          <a:r>
            <a:rPr lang="en-US" sz="2800" b="1" dirty="0"/>
            <a:t>4</a:t>
          </a:r>
        </a:p>
      </dgm:t>
    </dgm:pt>
    <dgm:pt modelId="{E7836997-F6BA-453E-A3C0-C853B6E46D77}" type="parTrans" cxnId="{78CDC7D1-40C1-4212-9326-CA32D3A9A76F}">
      <dgm:prSet/>
      <dgm:spPr/>
      <dgm:t>
        <a:bodyPr/>
        <a:lstStyle/>
        <a:p>
          <a:endParaRPr lang="en-US" sz="1400"/>
        </a:p>
      </dgm:t>
    </dgm:pt>
    <dgm:pt modelId="{D959F44E-E992-4E14-9380-BC125329FE3F}" type="sibTrans" cxnId="{78CDC7D1-40C1-4212-9326-CA32D3A9A76F}">
      <dgm:prSet/>
      <dgm:spPr/>
      <dgm:t>
        <a:bodyPr/>
        <a:lstStyle/>
        <a:p>
          <a:endParaRPr lang="en-US" sz="1400"/>
        </a:p>
      </dgm:t>
    </dgm:pt>
    <dgm:pt modelId="{CE45CF9E-D522-4A05-A455-04C9DE881D31}">
      <dgm:prSet custT="1"/>
      <dgm:spPr/>
      <dgm:t>
        <a:bodyPr/>
        <a:lstStyle/>
        <a:p>
          <a:r>
            <a:rPr lang="en-US" sz="2000" dirty="0"/>
            <a:t>Document and Structure Code (15-20%)</a:t>
          </a:r>
        </a:p>
      </dgm:t>
    </dgm:pt>
    <dgm:pt modelId="{581A6803-9B97-48B8-ADC0-23741F2A38F4}" type="parTrans" cxnId="{431B7287-4834-4064-A5A0-477225C3DAF0}">
      <dgm:prSet/>
      <dgm:spPr/>
      <dgm:t>
        <a:bodyPr/>
        <a:lstStyle/>
        <a:p>
          <a:endParaRPr lang="en-US" sz="1400"/>
        </a:p>
      </dgm:t>
    </dgm:pt>
    <dgm:pt modelId="{87BFB6BC-699F-479F-9E4B-A059B654C722}" type="sibTrans" cxnId="{431B7287-4834-4064-A5A0-477225C3DAF0}">
      <dgm:prSet/>
      <dgm:spPr/>
      <dgm:t>
        <a:bodyPr/>
        <a:lstStyle/>
        <a:p>
          <a:endParaRPr lang="en-US" sz="1400"/>
        </a:p>
      </dgm:t>
    </dgm:pt>
    <dgm:pt modelId="{03B022E1-A254-4A8E-A9D8-4C530F5FD9D3}">
      <dgm:prSet custT="1"/>
      <dgm:spPr/>
      <dgm:t>
        <a:bodyPr/>
        <a:lstStyle/>
        <a:p>
          <a:r>
            <a:rPr lang="en-US" sz="2800" b="1" dirty="0"/>
            <a:t>5</a:t>
          </a:r>
        </a:p>
      </dgm:t>
    </dgm:pt>
    <dgm:pt modelId="{4F866A4D-9930-4067-BFDA-C83A822BABDA}" type="parTrans" cxnId="{CA44795F-4DF4-4FA1-AC3B-16DB6E23CAA4}">
      <dgm:prSet/>
      <dgm:spPr/>
      <dgm:t>
        <a:bodyPr/>
        <a:lstStyle/>
        <a:p>
          <a:endParaRPr lang="en-US" sz="1400"/>
        </a:p>
      </dgm:t>
    </dgm:pt>
    <dgm:pt modelId="{6716611D-C3E9-48C2-BF0B-76ED19730D8E}" type="sibTrans" cxnId="{CA44795F-4DF4-4FA1-AC3B-16DB6E23CAA4}">
      <dgm:prSet/>
      <dgm:spPr/>
      <dgm:t>
        <a:bodyPr/>
        <a:lstStyle/>
        <a:p>
          <a:endParaRPr lang="en-US" sz="1400"/>
        </a:p>
      </dgm:t>
    </dgm:pt>
    <dgm:pt modelId="{83ED9946-8F31-4D33-8E2F-5FBD9A2EDEE4}">
      <dgm:prSet custT="1"/>
      <dgm:spPr/>
      <dgm:t>
        <a:bodyPr/>
        <a:lstStyle/>
        <a:p>
          <a:r>
            <a:rPr lang="en-US" sz="2000" dirty="0"/>
            <a:t>Perform Troubleshooting and Error Handling (5-10%)</a:t>
          </a:r>
        </a:p>
      </dgm:t>
    </dgm:pt>
    <dgm:pt modelId="{393AF4EC-5B6E-40C9-977B-68780FC1E695}" type="parTrans" cxnId="{082B7D4F-C629-43CF-95AE-66ED42D4B088}">
      <dgm:prSet/>
      <dgm:spPr/>
      <dgm:t>
        <a:bodyPr/>
        <a:lstStyle/>
        <a:p>
          <a:endParaRPr lang="en-US" sz="1400"/>
        </a:p>
      </dgm:t>
    </dgm:pt>
    <dgm:pt modelId="{2DDB738B-9CDA-492F-ABF8-E6E2E5692C4A}" type="sibTrans" cxnId="{082B7D4F-C629-43CF-95AE-66ED42D4B088}">
      <dgm:prSet/>
      <dgm:spPr/>
      <dgm:t>
        <a:bodyPr/>
        <a:lstStyle/>
        <a:p>
          <a:endParaRPr lang="en-US" sz="1400"/>
        </a:p>
      </dgm:t>
    </dgm:pt>
    <dgm:pt modelId="{709C521D-0698-46B8-A776-1DC975079D73}">
      <dgm:prSet phldrT="[Text]"/>
      <dgm:spPr/>
      <dgm:t>
        <a:bodyPr/>
        <a:lstStyle/>
        <a:p>
          <a:r>
            <a:rPr lang="en-IE" dirty="0"/>
            <a:t>6</a:t>
          </a:r>
        </a:p>
      </dgm:t>
    </dgm:pt>
    <dgm:pt modelId="{2FD5CB32-70D5-4467-902B-AAA6B0E241E8}" type="parTrans" cxnId="{92C9DCEF-3DAD-4D68-AE4C-3CB74DA79A79}">
      <dgm:prSet/>
      <dgm:spPr/>
      <dgm:t>
        <a:bodyPr/>
        <a:lstStyle/>
        <a:p>
          <a:endParaRPr lang="en-IE"/>
        </a:p>
      </dgm:t>
    </dgm:pt>
    <dgm:pt modelId="{031D743B-CB07-461C-82AE-1A3E9E66B6EE}" type="sibTrans" cxnId="{92C9DCEF-3DAD-4D68-AE4C-3CB74DA79A79}">
      <dgm:prSet/>
      <dgm:spPr/>
      <dgm:t>
        <a:bodyPr/>
        <a:lstStyle/>
        <a:p>
          <a:endParaRPr lang="en-IE"/>
        </a:p>
      </dgm:t>
    </dgm:pt>
    <dgm:pt modelId="{B0E60C61-5535-4CFC-8F51-B194E6E0D15D}">
      <dgm:prSet phldrT="[Text]" custT="1"/>
      <dgm:spPr/>
      <dgm:t>
        <a:bodyPr/>
        <a:lstStyle/>
        <a:p>
          <a:r>
            <a:rPr lang="en-IE" sz="2000" dirty="0"/>
            <a:t>Perform Operations using Modules and Tools (1-5%)</a:t>
          </a:r>
        </a:p>
      </dgm:t>
    </dgm:pt>
    <dgm:pt modelId="{A86EB565-0BDD-4165-AFEF-3E7D3A48F407}" type="parTrans" cxnId="{0DF3FBC6-09D1-46B7-9E47-0E38B99A3572}">
      <dgm:prSet/>
      <dgm:spPr/>
      <dgm:t>
        <a:bodyPr/>
        <a:lstStyle/>
        <a:p>
          <a:endParaRPr lang="en-IE"/>
        </a:p>
      </dgm:t>
    </dgm:pt>
    <dgm:pt modelId="{F24F8532-86F4-4987-9B88-D2D987454563}" type="sibTrans" cxnId="{0DF3FBC6-09D1-46B7-9E47-0E38B99A3572}">
      <dgm:prSet/>
      <dgm:spPr/>
      <dgm:t>
        <a:bodyPr/>
        <a:lstStyle/>
        <a:p>
          <a:endParaRPr lang="en-IE"/>
        </a:p>
      </dgm:t>
    </dgm:pt>
    <dgm:pt modelId="{80E3C354-2E8B-4D85-95D9-ABB7F59B4686}" type="pres">
      <dgm:prSet presAssocID="{136458B0-324B-4889-9C35-FFE5DF1AE2CC}" presName="Name0" presStyleCnt="0">
        <dgm:presLayoutVars>
          <dgm:dir/>
          <dgm:animLvl val="lvl"/>
          <dgm:resizeHandles val="exact"/>
        </dgm:presLayoutVars>
      </dgm:prSet>
      <dgm:spPr/>
    </dgm:pt>
    <dgm:pt modelId="{840D1D52-E2DC-4FCB-BAF3-934659F35599}" type="pres">
      <dgm:prSet presAssocID="{7FD73B36-DA36-4DE3-BBD9-2DE13307556B}" presName="linNode" presStyleCnt="0"/>
      <dgm:spPr/>
    </dgm:pt>
    <dgm:pt modelId="{874A776C-E7E0-4CF2-A3FA-F9510DDAA3F2}" type="pres">
      <dgm:prSet presAssocID="{7FD73B36-DA36-4DE3-BBD9-2DE13307556B}" presName="parentText" presStyleLbl="node1" presStyleIdx="0" presStyleCnt="6" custScaleX="40038" custLinFactNeighborX="-1127" custLinFactNeighborY="3416">
        <dgm:presLayoutVars>
          <dgm:chMax val="1"/>
          <dgm:bulletEnabled val="1"/>
        </dgm:presLayoutVars>
      </dgm:prSet>
      <dgm:spPr/>
    </dgm:pt>
    <dgm:pt modelId="{13286993-DCAC-4D1C-81D4-4196FCC237CF}" type="pres">
      <dgm:prSet presAssocID="{7FD73B36-DA36-4DE3-BBD9-2DE13307556B}" presName="descendantText" presStyleLbl="alignAccFollowNode1" presStyleIdx="0" presStyleCnt="6" custScaleX="154351" custLinFactNeighborX="8203" custLinFactNeighborY="495">
        <dgm:presLayoutVars>
          <dgm:bulletEnabled val="1"/>
        </dgm:presLayoutVars>
      </dgm:prSet>
      <dgm:spPr/>
    </dgm:pt>
    <dgm:pt modelId="{9EE2C824-91B8-4C0E-80C0-2925C0226AE7}" type="pres">
      <dgm:prSet presAssocID="{478A5003-26E3-47FF-B100-3E72DDEF2A80}" presName="sp" presStyleCnt="0"/>
      <dgm:spPr/>
    </dgm:pt>
    <dgm:pt modelId="{99B478B7-2F83-4F93-BF62-D099F34004CF}" type="pres">
      <dgm:prSet presAssocID="{2F1286FB-6A0A-4A62-9088-438E49CEF66E}" presName="linNode" presStyleCnt="0"/>
      <dgm:spPr/>
    </dgm:pt>
    <dgm:pt modelId="{A84AB3FC-D648-45AF-81FD-EDA58C5D21D1}" type="pres">
      <dgm:prSet presAssocID="{2F1286FB-6A0A-4A62-9088-438E49CEF66E}" presName="parentText" presStyleLbl="node1" presStyleIdx="1" presStyleCnt="6" custScaleX="40038" custLinFactNeighborX="-1127" custLinFactNeighborY="3416">
        <dgm:presLayoutVars>
          <dgm:chMax val="1"/>
          <dgm:bulletEnabled val="1"/>
        </dgm:presLayoutVars>
      </dgm:prSet>
      <dgm:spPr/>
    </dgm:pt>
    <dgm:pt modelId="{3EAD8351-CEE9-4EDF-8FA6-56C7EEF4A1B3}" type="pres">
      <dgm:prSet presAssocID="{2F1286FB-6A0A-4A62-9088-438E49CEF66E}" presName="descendantText" presStyleLbl="alignAccFollowNode1" presStyleIdx="1" presStyleCnt="6" custScaleX="154351" custLinFactNeighborX="106" custLinFactNeighborY="2010">
        <dgm:presLayoutVars>
          <dgm:bulletEnabled val="1"/>
        </dgm:presLayoutVars>
      </dgm:prSet>
      <dgm:spPr/>
    </dgm:pt>
    <dgm:pt modelId="{8C8329AB-1221-453A-952E-73F130D39331}" type="pres">
      <dgm:prSet presAssocID="{53AAF0C9-F71D-47D6-AA0B-70E8A52D84EE}" presName="sp" presStyleCnt="0"/>
      <dgm:spPr/>
    </dgm:pt>
    <dgm:pt modelId="{00F8A8A6-73A8-4C32-82CC-9C0ECD344B37}" type="pres">
      <dgm:prSet presAssocID="{7D3D6F80-BB1A-410B-B906-B4EB8AD51B5D}" presName="linNode" presStyleCnt="0"/>
      <dgm:spPr/>
    </dgm:pt>
    <dgm:pt modelId="{9E4F7253-9D88-4E5F-BA0B-6A8B79C55B34}" type="pres">
      <dgm:prSet presAssocID="{7D3D6F80-BB1A-410B-B906-B4EB8AD51B5D}" presName="parentText" presStyleLbl="node1" presStyleIdx="2" presStyleCnt="6" custScaleX="40038" custLinFactNeighborX="-1127" custLinFactNeighborY="3416">
        <dgm:presLayoutVars>
          <dgm:chMax val="1"/>
          <dgm:bulletEnabled val="1"/>
        </dgm:presLayoutVars>
      </dgm:prSet>
      <dgm:spPr/>
    </dgm:pt>
    <dgm:pt modelId="{F0F6BF0C-8720-4A50-9161-5B0D16A59130}" type="pres">
      <dgm:prSet presAssocID="{7D3D6F80-BB1A-410B-B906-B4EB8AD51B5D}" presName="descendantText" presStyleLbl="alignAccFollowNode1" presStyleIdx="2" presStyleCnt="6" custScaleX="154351" custLinFactNeighborX="106" custLinFactNeighborY="3529">
        <dgm:presLayoutVars>
          <dgm:bulletEnabled val="1"/>
        </dgm:presLayoutVars>
      </dgm:prSet>
      <dgm:spPr/>
    </dgm:pt>
    <dgm:pt modelId="{30FD3494-FF80-4549-B3F0-C6A331FC90D0}" type="pres">
      <dgm:prSet presAssocID="{981221F2-4CAB-47B2-A51A-85D637550D38}" presName="sp" presStyleCnt="0"/>
      <dgm:spPr/>
    </dgm:pt>
    <dgm:pt modelId="{579AC024-B078-45E1-944D-FFE4099330DF}" type="pres">
      <dgm:prSet presAssocID="{2F98C1D9-8D09-4267-9498-12A50938AF4E}" presName="linNode" presStyleCnt="0"/>
      <dgm:spPr/>
    </dgm:pt>
    <dgm:pt modelId="{9983CA0E-D969-459F-A8A5-C35146FEF987}" type="pres">
      <dgm:prSet presAssocID="{2F98C1D9-8D09-4267-9498-12A50938AF4E}" presName="parentText" presStyleLbl="node1" presStyleIdx="3" presStyleCnt="6" custScaleX="44897" custLinFactNeighborX="-1127" custLinFactNeighborY="3416">
        <dgm:presLayoutVars>
          <dgm:chMax val="1"/>
          <dgm:bulletEnabled val="1"/>
        </dgm:presLayoutVars>
      </dgm:prSet>
      <dgm:spPr/>
    </dgm:pt>
    <dgm:pt modelId="{F4245A2C-4359-4ED4-8355-1446BE07B81D}" type="pres">
      <dgm:prSet presAssocID="{2F98C1D9-8D09-4267-9498-12A50938AF4E}" presName="descendantText" presStyleLbl="alignAccFollowNode1" presStyleIdx="3" presStyleCnt="6" custScaleX="172832" custScaleY="100041" custLinFactNeighborX="199" custLinFactNeighborY="5047">
        <dgm:presLayoutVars>
          <dgm:bulletEnabled val="1"/>
        </dgm:presLayoutVars>
      </dgm:prSet>
      <dgm:spPr/>
    </dgm:pt>
    <dgm:pt modelId="{523042E5-45E5-4D24-91C5-8003CAB67D02}" type="pres">
      <dgm:prSet presAssocID="{D959F44E-E992-4E14-9380-BC125329FE3F}" presName="sp" presStyleCnt="0"/>
      <dgm:spPr/>
    </dgm:pt>
    <dgm:pt modelId="{8EA7D05A-5AAB-4A4C-B1AA-36B375564883}" type="pres">
      <dgm:prSet presAssocID="{03B022E1-A254-4A8E-A9D8-4C530F5FD9D3}" presName="linNode" presStyleCnt="0"/>
      <dgm:spPr/>
    </dgm:pt>
    <dgm:pt modelId="{D1E9590E-79F0-4334-AD36-DA84E0C83C42}" type="pres">
      <dgm:prSet presAssocID="{03B022E1-A254-4A8E-A9D8-4C530F5FD9D3}" presName="parentText" presStyleLbl="node1" presStyleIdx="4" presStyleCnt="6" custScaleX="40038">
        <dgm:presLayoutVars>
          <dgm:chMax val="1"/>
          <dgm:bulletEnabled val="1"/>
        </dgm:presLayoutVars>
      </dgm:prSet>
      <dgm:spPr/>
    </dgm:pt>
    <dgm:pt modelId="{0534E9D0-036C-4D19-B83F-734A01C3073A}" type="pres">
      <dgm:prSet presAssocID="{03B022E1-A254-4A8E-A9D8-4C530F5FD9D3}" presName="descendantText" presStyleLbl="alignAccFollowNode1" presStyleIdx="4" presStyleCnt="6" custScaleX="154351" custLinFactNeighborX="1789" custLinFactNeighborY="6566">
        <dgm:presLayoutVars>
          <dgm:bulletEnabled val="1"/>
        </dgm:presLayoutVars>
      </dgm:prSet>
      <dgm:spPr/>
    </dgm:pt>
    <dgm:pt modelId="{DF7A46C1-D689-48A4-8231-57ACF5FB9DCF}" type="pres">
      <dgm:prSet presAssocID="{6716611D-C3E9-48C2-BF0B-76ED19730D8E}" presName="sp" presStyleCnt="0"/>
      <dgm:spPr/>
    </dgm:pt>
    <dgm:pt modelId="{7E1189FE-5996-4528-9658-00018E15A4AD}" type="pres">
      <dgm:prSet presAssocID="{709C521D-0698-46B8-A776-1DC975079D73}" presName="linNode" presStyleCnt="0"/>
      <dgm:spPr/>
    </dgm:pt>
    <dgm:pt modelId="{EC527597-F4EB-4873-9CCA-496D4F8F18E8}" type="pres">
      <dgm:prSet presAssocID="{709C521D-0698-46B8-A776-1DC975079D73}" presName="parentText" presStyleLbl="node1" presStyleIdx="5" presStyleCnt="6" custScaleX="38544">
        <dgm:presLayoutVars>
          <dgm:chMax val="1"/>
          <dgm:bulletEnabled val="1"/>
        </dgm:presLayoutVars>
      </dgm:prSet>
      <dgm:spPr/>
    </dgm:pt>
    <dgm:pt modelId="{259EE553-06FC-4D38-A410-0451F517B952}" type="pres">
      <dgm:prSet presAssocID="{709C521D-0698-46B8-A776-1DC975079D73}" presName="descendantText" presStyleLbl="alignAccFollowNode1" presStyleIdx="5" presStyleCnt="6" custScaleX="148374" custScaleY="100043">
        <dgm:presLayoutVars>
          <dgm:bulletEnabled val="1"/>
        </dgm:presLayoutVars>
      </dgm:prSet>
      <dgm:spPr/>
    </dgm:pt>
  </dgm:ptLst>
  <dgm:cxnLst>
    <dgm:cxn modelId="{4365CB0A-577D-4D7B-88DC-5AB8F585C578}" type="presOf" srcId="{2F98C1D9-8D09-4267-9498-12A50938AF4E}" destId="{9983CA0E-D969-459F-A8A5-C35146FEF987}" srcOrd="0" destOrd="0" presId="urn:microsoft.com/office/officeart/2005/8/layout/vList5"/>
    <dgm:cxn modelId="{87751C16-D523-43C9-B839-2B0AC77E4AAE}" srcId="{7D3D6F80-BB1A-410B-B906-B4EB8AD51B5D}" destId="{6F385A32-ED4A-4F8D-8984-E329E693D208}" srcOrd="0" destOrd="0" parTransId="{30C28415-C879-44A4-BABA-AC79B2200E7F}" sibTransId="{059CB907-F7E7-407B-A0D1-2644BB94D50F}"/>
    <dgm:cxn modelId="{F724961C-9B76-4BB5-B35E-D8A8F389E86A}" type="presOf" srcId="{B0E60C61-5535-4CFC-8F51-B194E6E0D15D}" destId="{259EE553-06FC-4D38-A410-0451F517B952}" srcOrd="0" destOrd="0" presId="urn:microsoft.com/office/officeart/2005/8/layout/vList5"/>
    <dgm:cxn modelId="{CA44795F-4DF4-4FA1-AC3B-16DB6E23CAA4}" srcId="{136458B0-324B-4889-9C35-FFE5DF1AE2CC}" destId="{03B022E1-A254-4A8E-A9D8-4C530F5FD9D3}" srcOrd="4" destOrd="0" parTransId="{4F866A4D-9930-4067-BFDA-C83A822BABDA}" sibTransId="{6716611D-C3E9-48C2-BF0B-76ED19730D8E}"/>
    <dgm:cxn modelId="{818FF064-9EF9-4D8D-B7F0-7AF785025C16}" srcId="{7FD73B36-DA36-4DE3-BBD9-2DE13307556B}" destId="{EFAC3339-30EC-4146-BCB8-CA167DC0BF4F}" srcOrd="0" destOrd="0" parTransId="{E5511C58-F794-4D56-ACD0-810887802B3E}" sibTransId="{A21320C5-3481-4AAD-B1F2-3DAE648A9B96}"/>
    <dgm:cxn modelId="{DB2B436E-1CE6-4DF4-815A-14BC1B9EEF9A}" type="presOf" srcId="{CE45CF9E-D522-4A05-A455-04C9DE881D31}" destId="{F4245A2C-4359-4ED4-8355-1446BE07B81D}" srcOrd="0" destOrd="0" presId="urn:microsoft.com/office/officeart/2005/8/layout/vList5"/>
    <dgm:cxn modelId="{082B7D4F-C629-43CF-95AE-66ED42D4B088}" srcId="{03B022E1-A254-4A8E-A9D8-4C530F5FD9D3}" destId="{83ED9946-8F31-4D33-8E2F-5FBD9A2EDEE4}" srcOrd="0" destOrd="0" parTransId="{393AF4EC-5B6E-40C9-977B-68780FC1E695}" sibTransId="{2DDB738B-9CDA-492F-ABF8-E6E2E5692C4A}"/>
    <dgm:cxn modelId="{22DA1C82-EB98-4241-9694-9E13D8449D85}" srcId="{2F1286FB-6A0A-4A62-9088-438E49CEF66E}" destId="{F8502017-4C6C-49ED-BC9D-E6B4CC6EB7C2}" srcOrd="0" destOrd="0" parTransId="{5D1E55ED-FFBB-4EE5-B092-EC5921F8D47E}" sibTransId="{8055F989-C27D-40FC-BB88-7BBE7E9935AE}"/>
    <dgm:cxn modelId="{431B7287-4834-4064-A5A0-477225C3DAF0}" srcId="{2F98C1D9-8D09-4267-9498-12A50938AF4E}" destId="{CE45CF9E-D522-4A05-A455-04C9DE881D31}" srcOrd="0" destOrd="0" parTransId="{581A6803-9B97-48B8-ADC0-23741F2A38F4}" sibTransId="{87BFB6BC-699F-479F-9E4B-A059B654C722}"/>
    <dgm:cxn modelId="{9B95359C-410A-4B6C-99E0-B6BFC84A4ECE}" type="presOf" srcId="{2F1286FB-6A0A-4A62-9088-438E49CEF66E}" destId="{A84AB3FC-D648-45AF-81FD-EDA58C5D21D1}" srcOrd="0" destOrd="0" presId="urn:microsoft.com/office/officeart/2005/8/layout/vList5"/>
    <dgm:cxn modelId="{D0CFACA5-E21E-46CC-AF72-A38831F35EB7}" type="presOf" srcId="{03B022E1-A254-4A8E-A9D8-4C530F5FD9D3}" destId="{D1E9590E-79F0-4334-AD36-DA84E0C83C42}" srcOrd="0" destOrd="0" presId="urn:microsoft.com/office/officeart/2005/8/layout/vList5"/>
    <dgm:cxn modelId="{5817C7A8-01AC-46D7-A1D8-6F843A161061}" type="presOf" srcId="{6F385A32-ED4A-4F8D-8984-E329E693D208}" destId="{F0F6BF0C-8720-4A50-9161-5B0D16A59130}" srcOrd="0" destOrd="0" presId="urn:microsoft.com/office/officeart/2005/8/layout/vList5"/>
    <dgm:cxn modelId="{8E89B9B5-DA52-4CD2-A635-6F17F677F4A3}" type="presOf" srcId="{83ED9946-8F31-4D33-8E2F-5FBD9A2EDEE4}" destId="{0534E9D0-036C-4D19-B83F-734A01C3073A}" srcOrd="0" destOrd="0" presId="urn:microsoft.com/office/officeart/2005/8/layout/vList5"/>
    <dgm:cxn modelId="{D045FBBF-C148-4277-AFC6-7B0172765389}" srcId="{136458B0-324B-4889-9C35-FFE5DF1AE2CC}" destId="{7FD73B36-DA36-4DE3-BBD9-2DE13307556B}" srcOrd="0" destOrd="0" parTransId="{47FF4B8C-4219-4721-9066-468F41F99A4A}" sibTransId="{478A5003-26E3-47FF-B100-3E72DDEF2A80}"/>
    <dgm:cxn modelId="{0DF3FBC6-09D1-46B7-9E47-0E38B99A3572}" srcId="{709C521D-0698-46B8-A776-1DC975079D73}" destId="{B0E60C61-5535-4CFC-8F51-B194E6E0D15D}" srcOrd="0" destOrd="0" parTransId="{A86EB565-0BDD-4165-AFEF-3E7D3A48F407}" sibTransId="{F24F8532-86F4-4987-9B88-D2D987454563}"/>
    <dgm:cxn modelId="{0035B9CD-1BF3-4E7A-8668-B058AA01E321}" type="presOf" srcId="{709C521D-0698-46B8-A776-1DC975079D73}" destId="{EC527597-F4EB-4873-9CCA-496D4F8F18E8}" srcOrd="0" destOrd="0" presId="urn:microsoft.com/office/officeart/2005/8/layout/vList5"/>
    <dgm:cxn modelId="{78CDC7D1-40C1-4212-9326-CA32D3A9A76F}" srcId="{136458B0-324B-4889-9C35-FFE5DF1AE2CC}" destId="{2F98C1D9-8D09-4267-9498-12A50938AF4E}" srcOrd="3" destOrd="0" parTransId="{E7836997-F6BA-453E-A3C0-C853B6E46D77}" sibTransId="{D959F44E-E992-4E14-9380-BC125329FE3F}"/>
    <dgm:cxn modelId="{DDA426EC-1F57-4027-83A5-20BEEF720744}" type="presOf" srcId="{7D3D6F80-BB1A-410B-B906-B4EB8AD51B5D}" destId="{9E4F7253-9D88-4E5F-BA0B-6A8B79C55B34}" srcOrd="0" destOrd="0" presId="urn:microsoft.com/office/officeart/2005/8/layout/vList5"/>
    <dgm:cxn modelId="{92C9DCEF-3DAD-4D68-AE4C-3CB74DA79A79}" srcId="{136458B0-324B-4889-9C35-FFE5DF1AE2CC}" destId="{709C521D-0698-46B8-A776-1DC975079D73}" srcOrd="5" destOrd="0" parTransId="{2FD5CB32-70D5-4467-902B-AAA6B0E241E8}" sibTransId="{031D743B-CB07-461C-82AE-1A3E9E66B6EE}"/>
    <dgm:cxn modelId="{096747F3-C997-47D6-9542-CADEA652BCCC}" type="presOf" srcId="{7FD73B36-DA36-4DE3-BBD9-2DE13307556B}" destId="{874A776C-E7E0-4CF2-A3FA-F9510DDAA3F2}" srcOrd="0" destOrd="0" presId="urn:microsoft.com/office/officeart/2005/8/layout/vList5"/>
    <dgm:cxn modelId="{6F7A77F4-F8B0-4B17-87DC-1547AD489C30}" type="presOf" srcId="{F8502017-4C6C-49ED-BC9D-E6B4CC6EB7C2}" destId="{3EAD8351-CEE9-4EDF-8FA6-56C7EEF4A1B3}" srcOrd="0" destOrd="0" presId="urn:microsoft.com/office/officeart/2005/8/layout/vList5"/>
    <dgm:cxn modelId="{71DAFEF5-FDCF-445C-92CC-D68F0FFA7E4B}" type="presOf" srcId="{EFAC3339-30EC-4146-BCB8-CA167DC0BF4F}" destId="{13286993-DCAC-4D1C-81D4-4196FCC237CF}" srcOrd="0" destOrd="0" presId="urn:microsoft.com/office/officeart/2005/8/layout/vList5"/>
    <dgm:cxn modelId="{18E7D3F9-4DDB-4CE0-A0D5-774249414048}" type="presOf" srcId="{136458B0-324B-4889-9C35-FFE5DF1AE2CC}" destId="{80E3C354-2E8B-4D85-95D9-ABB7F59B4686}" srcOrd="0" destOrd="0" presId="urn:microsoft.com/office/officeart/2005/8/layout/vList5"/>
    <dgm:cxn modelId="{68E353FB-1A6C-4239-A478-AF4E18116A89}" srcId="{136458B0-324B-4889-9C35-FFE5DF1AE2CC}" destId="{7D3D6F80-BB1A-410B-B906-B4EB8AD51B5D}" srcOrd="2" destOrd="0" parTransId="{99015127-D036-4728-A3AB-3F7614FC757D}" sibTransId="{981221F2-4CAB-47B2-A51A-85D637550D38}"/>
    <dgm:cxn modelId="{1FF5D2FD-F501-4A97-A42C-FFD48173EEA6}" srcId="{136458B0-324B-4889-9C35-FFE5DF1AE2CC}" destId="{2F1286FB-6A0A-4A62-9088-438E49CEF66E}" srcOrd="1" destOrd="0" parTransId="{A2E53C27-9B21-497D-B14B-484587EA5AB8}" sibTransId="{53AAF0C9-F71D-47D6-AA0B-70E8A52D84EE}"/>
    <dgm:cxn modelId="{F78D052A-2D11-43C5-9BA7-0499CB5C31FE}" type="presParOf" srcId="{80E3C354-2E8B-4D85-95D9-ABB7F59B4686}" destId="{840D1D52-E2DC-4FCB-BAF3-934659F35599}" srcOrd="0" destOrd="0" presId="urn:microsoft.com/office/officeart/2005/8/layout/vList5"/>
    <dgm:cxn modelId="{7BCCB9D2-D1DB-45A8-B309-864C818C38C3}" type="presParOf" srcId="{840D1D52-E2DC-4FCB-BAF3-934659F35599}" destId="{874A776C-E7E0-4CF2-A3FA-F9510DDAA3F2}" srcOrd="0" destOrd="0" presId="urn:microsoft.com/office/officeart/2005/8/layout/vList5"/>
    <dgm:cxn modelId="{4FC635D1-EA71-4B73-B071-424767758897}" type="presParOf" srcId="{840D1D52-E2DC-4FCB-BAF3-934659F35599}" destId="{13286993-DCAC-4D1C-81D4-4196FCC237CF}" srcOrd="1" destOrd="0" presId="urn:microsoft.com/office/officeart/2005/8/layout/vList5"/>
    <dgm:cxn modelId="{F39291B8-C37B-49A4-A6C0-FCF4570C3A44}" type="presParOf" srcId="{80E3C354-2E8B-4D85-95D9-ABB7F59B4686}" destId="{9EE2C824-91B8-4C0E-80C0-2925C0226AE7}" srcOrd="1" destOrd="0" presId="urn:microsoft.com/office/officeart/2005/8/layout/vList5"/>
    <dgm:cxn modelId="{50F09C54-690C-4A18-9EDA-48346C3BFADA}" type="presParOf" srcId="{80E3C354-2E8B-4D85-95D9-ABB7F59B4686}" destId="{99B478B7-2F83-4F93-BF62-D099F34004CF}" srcOrd="2" destOrd="0" presId="urn:microsoft.com/office/officeart/2005/8/layout/vList5"/>
    <dgm:cxn modelId="{270D9E56-97F8-4EEC-A40F-945AF9994298}" type="presParOf" srcId="{99B478B7-2F83-4F93-BF62-D099F34004CF}" destId="{A84AB3FC-D648-45AF-81FD-EDA58C5D21D1}" srcOrd="0" destOrd="0" presId="urn:microsoft.com/office/officeart/2005/8/layout/vList5"/>
    <dgm:cxn modelId="{70EC601B-1313-4F5C-A90E-BFE843633924}" type="presParOf" srcId="{99B478B7-2F83-4F93-BF62-D099F34004CF}" destId="{3EAD8351-CEE9-4EDF-8FA6-56C7EEF4A1B3}" srcOrd="1" destOrd="0" presId="urn:microsoft.com/office/officeart/2005/8/layout/vList5"/>
    <dgm:cxn modelId="{75157EA3-E486-49BE-8391-BA4CCB4D26B9}" type="presParOf" srcId="{80E3C354-2E8B-4D85-95D9-ABB7F59B4686}" destId="{8C8329AB-1221-453A-952E-73F130D39331}" srcOrd="3" destOrd="0" presId="urn:microsoft.com/office/officeart/2005/8/layout/vList5"/>
    <dgm:cxn modelId="{7B1A620C-00D9-4E51-85C1-5DB43E92947D}" type="presParOf" srcId="{80E3C354-2E8B-4D85-95D9-ABB7F59B4686}" destId="{00F8A8A6-73A8-4C32-82CC-9C0ECD344B37}" srcOrd="4" destOrd="0" presId="urn:microsoft.com/office/officeart/2005/8/layout/vList5"/>
    <dgm:cxn modelId="{C00C81A2-56A3-4EB2-B266-15BE193B7A6E}" type="presParOf" srcId="{00F8A8A6-73A8-4C32-82CC-9C0ECD344B37}" destId="{9E4F7253-9D88-4E5F-BA0B-6A8B79C55B34}" srcOrd="0" destOrd="0" presId="urn:microsoft.com/office/officeart/2005/8/layout/vList5"/>
    <dgm:cxn modelId="{7D77F607-6F4F-4C46-91C7-D7C467795DB9}" type="presParOf" srcId="{00F8A8A6-73A8-4C32-82CC-9C0ECD344B37}" destId="{F0F6BF0C-8720-4A50-9161-5B0D16A59130}" srcOrd="1" destOrd="0" presId="urn:microsoft.com/office/officeart/2005/8/layout/vList5"/>
    <dgm:cxn modelId="{546814B3-2E86-460D-A43B-2779A3C542FF}" type="presParOf" srcId="{80E3C354-2E8B-4D85-95D9-ABB7F59B4686}" destId="{30FD3494-FF80-4549-B3F0-C6A331FC90D0}" srcOrd="5" destOrd="0" presId="urn:microsoft.com/office/officeart/2005/8/layout/vList5"/>
    <dgm:cxn modelId="{3830ED08-C612-43C6-86E8-F1D8CD5638E2}" type="presParOf" srcId="{80E3C354-2E8B-4D85-95D9-ABB7F59B4686}" destId="{579AC024-B078-45E1-944D-FFE4099330DF}" srcOrd="6" destOrd="0" presId="urn:microsoft.com/office/officeart/2005/8/layout/vList5"/>
    <dgm:cxn modelId="{BE46C7BB-14D6-43B4-BBC3-1F5C26435E66}" type="presParOf" srcId="{579AC024-B078-45E1-944D-FFE4099330DF}" destId="{9983CA0E-D969-459F-A8A5-C35146FEF987}" srcOrd="0" destOrd="0" presId="urn:microsoft.com/office/officeart/2005/8/layout/vList5"/>
    <dgm:cxn modelId="{8A62C8D5-E888-48BB-8459-89F095AC9529}" type="presParOf" srcId="{579AC024-B078-45E1-944D-FFE4099330DF}" destId="{F4245A2C-4359-4ED4-8355-1446BE07B81D}" srcOrd="1" destOrd="0" presId="urn:microsoft.com/office/officeart/2005/8/layout/vList5"/>
    <dgm:cxn modelId="{CE26B756-E0AA-4C54-AF0F-53C8A4998771}" type="presParOf" srcId="{80E3C354-2E8B-4D85-95D9-ABB7F59B4686}" destId="{523042E5-45E5-4D24-91C5-8003CAB67D02}" srcOrd="7" destOrd="0" presId="urn:microsoft.com/office/officeart/2005/8/layout/vList5"/>
    <dgm:cxn modelId="{F9F4E3F3-CC6E-4CF4-99C5-C0E4CB8E6F1A}" type="presParOf" srcId="{80E3C354-2E8B-4D85-95D9-ABB7F59B4686}" destId="{8EA7D05A-5AAB-4A4C-B1AA-36B375564883}" srcOrd="8" destOrd="0" presId="urn:microsoft.com/office/officeart/2005/8/layout/vList5"/>
    <dgm:cxn modelId="{3DA3200A-179C-4069-BAB7-363F1CAEA307}" type="presParOf" srcId="{8EA7D05A-5AAB-4A4C-B1AA-36B375564883}" destId="{D1E9590E-79F0-4334-AD36-DA84E0C83C42}" srcOrd="0" destOrd="0" presId="urn:microsoft.com/office/officeart/2005/8/layout/vList5"/>
    <dgm:cxn modelId="{DC6CBAFB-D83A-4E9F-B6C9-481AA2DC97E6}" type="presParOf" srcId="{8EA7D05A-5AAB-4A4C-B1AA-36B375564883}" destId="{0534E9D0-036C-4D19-B83F-734A01C3073A}" srcOrd="1" destOrd="0" presId="urn:microsoft.com/office/officeart/2005/8/layout/vList5"/>
    <dgm:cxn modelId="{6B0A7B3D-5F61-4A4D-B63A-E20313E20C7C}" type="presParOf" srcId="{80E3C354-2E8B-4D85-95D9-ABB7F59B4686}" destId="{DF7A46C1-D689-48A4-8231-57ACF5FB9DCF}" srcOrd="9" destOrd="0" presId="urn:microsoft.com/office/officeart/2005/8/layout/vList5"/>
    <dgm:cxn modelId="{6BD26FF2-2C93-45AA-90C5-7E5A81652D1B}" type="presParOf" srcId="{80E3C354-2E8B-4D85-95D9-ABB7F59B4686}" destId="{7E1189FE-5996-4528-9658-00018E15A4AD}" srcOrd="10" destOrd="0" presId="urn:microsoft.com/office/officeart/2005/8/layout/vList5"/>
    <dgm:cxn modelId="{76B1C1DB-0452-4901-A43B-0A6DFEBA8C0B}" type="presParOf" srcId="{7E1189FE-5996-4528-9658-00018E15A4AD}" destId="{EC527597-F4EB-4873-9CCA-496D4F8F18E8}" srcOrd="0" destOrd="0" presId="urn:microsoft.com/office/officeart/2005/8/layout/vList5"/>
    <dgm:cxn modelId="{5173A638-317E-47C5-A274-60DBB71B7913}" type="presParOf" srcId="{7E1189FE-5996-4528-9658-00018E15A4AD}" destId="{259EE553-06FC-4D38-A410-0451F517B95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86993-DCAC-4D1C-81D4-4196FCC237CF}">
      <dsp:nvSpPr>
        <dsp:cNvPr id="0" name=""/>
        <dsp:cNvSpPr/>
      </dsp:nvSpPr>
      <dsp:spPr>
        <a:xfrm rot="5400000">
          <a:off x="4444399" y="-3325503"/>
          <a:ext cx="451389" cy="7221650"/>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Perform Operations using Data Types and Operators (20-25%)</a:t>
          </a:r>
        </a:p>
      </dsp:txBody>
      <dsp:txXfrm rot="-5400000">
        <a:off x="1059269" y="81662"/>
        <a:ext cx="7199615" cy="407319"/>
      </dsp:txXfrm>
    </dsp:sp>
    <dsp:sp modelId="{874A776C-E7E0-4CF2-A3FA-F9510DDAA3F2}">
      <dsp:nvSpPr>
        <dsp:cNvPr id="0" name=""/>
        <dsp:cNvSpPr/>
      </dsp:nvSpPr>
      <dsp:spPr>
        <a:xfrm>
          <a:off x="0" y="20243"/>
          <a:ext cx="1053712" cy="56423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1</a:t>
          </a:r>
        </a:p>
      </dsp:txBody>
      <dsp:txXfrm>
        <a:off x="27544" y="47787"/>
        <a:ext cx="998624" cy="509148"/>
      </dsp:txXfrm>
    </dsp:sp>
    <dsp:sp modelId="{3EAD8351-CEE9-4EDF-8FA6-56C7EEF4A1B3}">
      <dsp:nvSpPr>
        <dsp:cNvPr id="0" name=""/>
        <dsp:cNvSpPr/>
      </dsp:nvSpPr>
      <dsp:spPr>
        <a:xfrm rot="5400000">
          <a:off x="4444399" y="-2726216"/>
          <a:ext cx="451389" cy="7221650"/>
        </a:xfrm>
        <a:prstGeom prst="round2Same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Control Flow with Decisions and Loops (25-30%)</a:t>
          </a:r>
        </a:p>
      </dsp:txBody>
      <dsp:txXfrm rot="-5400000">
        <a:off x="1059269" y="680949"/>
        <a:ext cx="7199615" cy="407319"/>
      </dsp:txXfrm>
    </dsp:sp>
    <dsp:sp modelId="{A84AB3FC-D648-45AF-81FD-EDA58C5D21D1}">
      <dsp:nvSpPr>
        <dsp:cNvPr id="0" name=""/>
        <dsp:cNvSpPr/>
      </dsp:nvSpPr>
      <dsp:spPr>
        <a:xfrm>
          <a:off x="0" y="612691"/>
          <a:ext cx="1053712" cy="56423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2</a:t>
          </a:r>
        </a:p>
      </dsp:txBody>
      <dsp:txXfrm>
        <a:off x="27544" y="640235"/>
        <a:ext cx="998624" cy="509148"/>
      </dsp:txXfrm>
    </dsp:sp>
    <dsp:sp modelId="{F0F6BF0C-8720-4A50-9161-5B0D16A59130}">
      <dsp:nvSpPr>
        <dsp:cNvPr id="0" name=""/>
        <dsp:cNvSpPr/>
      </dsp:nvSpPr>
      <dsp:spPr>
        <a:xfrm rot="5400000">
          <a:off x="4444399" y="-2126911"/>
          <a:ext cx="451389" cy="7221650"/>
        </a:xfrm>
        <a:prstGeom prst="round2Same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Perform Input and Output Operations (20-25%)</a:t>
          </a:r>
        </a:p>
      </dsp:txBody>
      <dsp:txXfrm rot="-5400000">
        <a:off x="1059269" y="1280254"/>
        <a:ext cx="7199615" cy="407319"/>
      </dsp:txXfrm>
    </dsp:sp>
    <dsp:sp modelId="{9E4F7253-9D88-4E5F-BA0B-6A8B79C55B34}">
      <dsp:nvSpPr>
        <dsp:cNvPr id="0" name=""/>
        <dsp:cNvSpPr/>
      </dsp:nvSpPr>
      <dsp:spPr>
        <a:xfrm>
          <a:off x="0" y="1205140"/>
          <a:ext cx="1053712" cy="56423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3</a:t>
          </a:r>
        </a:p>
      </dsp:txBody>
      <dsp:txXfrm>
        <a:off x="27544" y="1232684"/>
        <a:ext cx="998624" cy="509148"/>
      </dsp:txXfrm>
    </dsp:sp>
    <dsp:sp modelId="{F4245A2C-4359-4ED4-8355-1446BE07B81D}">
      <dsp:nvSpPr>
        <dsp:cNvPr id="0" name=""/>
        <dsp:cNvSpPr/>
      </dsp:nvSpPr>
      <dsp:spPr>
        <a:xfrm rot="5400000">
          <a:off x="4445798" y="-1526113"/>
          <a:ext cx="451574" cy="7218655"/>
        </a:xfrm>
        <a:prstGeom prst="round2Same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Document and Structure Code (15-20%)</a:t>
          </a:r>
        </a:p>
      </dsp:txBody>
      <dsp:txXfrm rot="-5400000">
        <a:off x="1062258" y="1879471"/>
        <a:ext cx="7196611" cy="407486"/>
      </dsp:txXfrm>
    </dsp:sp>
    <dsp:sp modelId="{9983CA0E-D969-459F-A8A5-C35146FEF987}">
      <dsp:nvSpPr>
        <dsp:cNvPr id="0" name=""/>
        <dsp:cNvSpPr/>
      </dsp:nvSpPr>
      <dsp:spPr>
        <a:xfrm>
          <a:off x="0" y="1797588"/>
          <a:ext cx="1054804" cy="56423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4</a:t>
          </a:r>
        </a:p>
      </dsp:txBody>
      <dsp:txXfrm>
        <a:off x="27544" y="1825132"/>
        <a:ext cx="999716" cy="509148"/>
      </dsp:txXfrm>
    </dsp:sp>
    <dsp:sp modelId="{0534E9D0-036C-4D19-B83F-734A01C3073A}">
      <dsp:nvSpPr>
        <dsp:cNvPr id="0" name=""/>
        <dsp:cNvSpPr/>
      </dsp:nvSpPr>
      <dsp:spPr>
        <a:xfrm rot="5400000">
          <a:off x="4444399" y="-928306"/>
          <a:ext cx="451389" cy="7221650"/>
        </a:xfrm>
        <a:prstGeom prst="round2Same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Perform Troubleshooting and Error Handling (5-10%)</a:t>
          </a:r>
        </a:p>
      </dsp:txBody>
      <dsp:txXfrm rot="-5400000">
        <a:off x="1059269" y="2478859"/>
        <a:ext cx="7199615" cy="407319"/>
      </dsp:txXfrm>
    </dsp:sp>
    <dsp:sp modelId="{D1E9590E-79F0-4334-AD36-DA84E0C83C42}">
      <dsp:nvSpPr>
        <dsp:cNvPr id="0" name=""/>
        <dsp:cNvSpPr/>
      </dsp:nvSpPr>
      <dsp:spPr>
        <a:xfrm>
          <a:off x="2778" y="2370762"/>
          <a:ext cx="1053712" cy="564236"/>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5</a:t>
          </a:r>
        </a:p>
      </dsp:txBody>
      <dsp:txXfrm>
        <a:off x="30322" y="2398306"/>
        <a:ext cx="998624" cy="509148"/>
      </dsp:txXfrm>
    </dsp:sp>
    <dsp:sp modelId="{259EE553-06FC-4D38-A410-0451F517B952}">
      <dsp:nvSpPr>
        <dsp:cNvPr id="0" name=""/>
        <dsp:cNvSpPr/>
      </dsp:nvSpPr>
      <dsp:spPr>
        <a:xfrm rot="5400000">
          <a:off x="4441003" y="-363898"/>
          <a:ext cx="451583" cy="7218455"/>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IE" sz="2000" kern="1200" dirty="0"/>
            <a:t>Perform Operations using Modules and Tools (1-5%)</a:t>
          </a:r>
        </a:p>
      </dsp:txBody>
      <dsp:txXfrm rot="-5400000">
        <a:off x="1057567" y="3041582"/>
        <a:ext cx="7196411" cy="407495"/>
      </dsp:txXfrm>
    </dsp:sp>
    <dsp:sp modelId="{EC527597-F4EB-4873-9CCA-496D4F8F18E8}">
      <dsp:nvSpPr>
        <dsp:cNvPr id="0" name=""/>
        <dsp:cNvSpPr/>
      </dsp:nvSpPr>
      <dsp:spPr>
        <a:xfrm>
          <a:off x="2778" y="2963211"/>
          <a:ext cx="1054789" cy="56423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E" sz="2800" kern="1200" dirty="0"/>
            <a:t>6</a:t>
          </a:r>
        </a:p>
      </dsp:txBody>
      <dsp:txXfrm>
        <a:off x="30322" y="2990755"/>
        <a:ext cx="999701" cy="50914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FB9ED9C-7456-4EF7-9762-70CF49A51564}" type="datetimeFigureOut">
              <a:rPr lang="en-GB" smtClean="0"/>
              <a:pPr/>
              <a:t>16/08/2020</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C104E0A-9FF9-45BE-8AF1-5A67C3C92F6F}" type="slidenum">
              <a:rPr lang="en-GB" smtClean="0"/>
              <a:pPr/>
              <a:t>‹#›</a:t>
            </a:fld>
            <a:endParaRPr lang="en-GB" dirty="0"/>
          </a:p>
        </p:txBody>
      </p:sp>
    </p:spTree>
    <p:extLst>
      <p:ext uri="{BB962C8B-B14F-4D97-AF65-F5344CB8AC3E}">
        <p14:creationId xmlns:p14="http://schemas.microsoft.com/office/powerpoint/2010/main" val="3764717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5.jpeg"/></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cstate="print">
            <a:lum bright="70000" contrast="-70000"/>
            <a:extLst>
              <a:ext uri="{28A0092B-C50C-407E-A947-70E740481C1C}">
                <a14:useLocalDpi xmlns:a14="http://schemas.microsoft.com/office/drawing/2010/main" val="0"/>
              </a:ext>
            </a:extLst>
          </a:blip>
          <a:srcRect l="1" r="2730"/>
          <a:stretch/>
        </p:blipFill>
        <p:spPr>
          <a:xfrm>
            <a:off x="623160" y="1641703"/>
            <a:ext cx="8106840" cy="4448524"/>
          </a:xfrm>
          <a:prstGeom prst="rect">
            <a:avLst/>
          </a:prstGeom>
          <a:noFill/>
          <a:ln>
            <a:noFill/>
          </a:ln>
        </p:spPr>
      </p:pic>
      <p:sp>
        <p:nvSpPr>
          <p:cNvPr id="9" name="Rectangle 8"/>
          <p:cNvSpPr/>
          <p:nvPr/>
        </p:nvSpPr>
        <p:spPr>
          <a:xfrm>
            <a:off x="0" y="6131598"/>
            <a:ext cx="8244408" cy="108000"/>
          </a:xfrm>
          <a:prstGeom prst="rect">
            <a:avLst/>
          </a:prstGeom>
          <a:solidFill>
            <a:srgbClr val="008E00"/>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a typeface="+mn-ea"/>
              <a:cs typeface="+mn-cs"/>
            </a:endParaRPr>
          </a:p>
        </p:txBody>
      </p:sp>
      <p:sp>
        <p:nvSpPr>
          <p:cNvPr id="11" name="Rectangle 10"/>
          <p:cNvSpPr/>
          <p:nvPr/>
        </p:nvSpPr>
        <p:spPr>
          <a:xfrm>
            <a:off x="8316000" y="6131598"/>
            <a:ext cx="828000" cy="108000"/>
          </a:xfrm>
          <a:prstGeom prst="rect">
            <a:avLst/>
          </a:prstGeom>
          <a:solidFill>
            <a:srgbClr val="CC6600"/>
          </a:solidFill>
          <a:ln>
            <a:noFill/>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GB"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ndParaRPr>
          </a:p>
        </p:txBody>
      </p:sp>
      <p:sp>
        <p:nvSpPr>
          <p:cNvPr id="17" name="Title 1"/>
          <p:cNvSpPr>
            <a:spLocks noGrp="1"/>
          </p:cNvSpPr>
          <p:nvPr>
            <p:ph type="ctrTitle"/>
          </p:nvPr>
        </p:nvSpPr>
        <p:spPr>
          <a:xfrm>
            <a:off x="640062" y="2865838"/>
            <a:ext cx="7820370" cy="864096"/>
          </a:xfrm>
          <a:prstGeom prst="rect">
            <a:avLst/>
          </a:prstGeom>
        </p:spPr>
        <p:txBody>
          <a:bodyPr vert="horz" lIns="91440" tIns="180000" rIns="91440" bIns="180000" rtlCol="0" anchor="ctr">
            <a:normAutofit/>
          </a:bodyPr>
          <a:lstStyle>
            <a:lvl1pPr>
              <a:defRPr lang="en-GB" dirty="0"/>
            </a:lvl1pPr>
          </a:lstStyle>
          <a:p>
            <a:pPr lvl="0"/>
            <a:r>
              <a:rPr lang="en-US"/>
              <a:t>Click to edit Master title style</a:t>
            </a:r>
            <a:endParaRPr lang="en-GB" dirty="0"/>
          </a:p>
        </p:txBody>
      </p:sp>
      <p:sp>
        <p:nvSpPr>
          <p:cNvPr id="18" name="Subtitle 2"/>
          <p:cNvSpPr>
            <a:spLocks noGrp="1"/>
          </p:cNvSpPr>
          <p:nvPr>
            <p:ph type="subTitle" idx="1"/>
          </p:nvPr>
        </p:nvSpPr>
        <p:spPr>
          <a:xfrm>
            <a:off x="661815" y="3801942"/>
            <a:ext cx="7776864" cy="720080"/>
          </a:xfrm>
          <a:prstGeom prst="rect">
            <a:avLst/>
          </a:prstGeom>
        </p:spPr>
        <p:txBody>
          <a:bodyPr/>
          <a:lstStyle>
            <a:lvl1pPr marL="0" indent="0" algn="l">
              <a:buNone/>
              <a:defRPr b="1">
                <a:solidFill>
                  <a:srgbClr val="66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7308" y="85646"/>
            <a:ext cx="2519068" cy="149503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4208" y="96315"/>
            <a:ext cx="2519068" cy="1495032"/>
          </a:xfrm>
          <a:prstGeom prst="rect">
            <a:avLst/>
          </a:prstGeom>
        </p:spPr>
      </p:pic>
      <p:pic>
        <p:nvPicPr>
          <p:cNvPr id="10" name="Picture 9"/>
          <p:cNvPicPr>
            <a:picLocks noChangeAspect="1"/>
          </p:cNvPicPr>
          <p:nvPr userDrawn="1"/>
        </p:nvPicPr>
        <p:blipFill rotWithShape="1">
          <a:blip r:embed="rId3" cstate="print">
            <a:lum bright="70000" contrast="-70000"/>
            <a:extLst>
              <a:ext uri="{28A0092B-C50C-407E-A947-70E740481C1C}">
                <a14:useLocalDpi xmlns:a14="http://schemas.microsoft.com/office/drawing/2010/main" val="0"/>
              </a:ext>
            </a:extLst>
          </a:blip>
          <a:srcRect l="1" r="2730"/>
          <a:stretch/>
        </p:blipFill>
        <p:spPr>
          <a:xfrm>
            <a:off x="640062" y="1662389"/>
            <a:ext cx="8106840" cy="4448524"/>
          </a:xfrm>
          <a:prstGeom prst="rect">
            <a:avLst/>
          </a:prstGeom>
          <a:noFill/>
          <a:ln>
            <a:noFill/>
          </a:ln>
        </p:spPr>
      </p:pic>
      <p:sp>
        <p:nvSpPr>
          <p:cNvPr id="12" name="Rectangle 11"/>
          <p:cNvSpPr/>
          <p:nvPr userDrawn="1"/>
        </p:nvSpPr>
        <p:spPr>
          <a:xfrm>
            <a:off x="0" y="6131598"/>
            <a:ext cx="8244408" cy="108000"/>
          </a:xfrm>
          <a:prstGeom prst="rect">
            <a:avLst/>
          </a:prstGeom>
          <a:solidFill>
            <a:srgbClr val="008E00"/>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a typeface="+mn-ea"/>
              <a:cs typeface="+mn-cs"/>
            </a:endParaRPr>
          </a:p>
        </p:txBody>
      </p:sp>
      <p:sp>
        <p:nvSpPr>
          <p:cNvPr id="14" name="Rectangle 13"/>
          <p:cNvSpPr/>
          <p:nvPr userDrawn="1"/>
        </p:nvSpPr>
        <p:spPr>
          <a:xfrm>
            <a:off x="8316000" y="6131598"/>
            <a:ext cx="828000" cy="108000"/>
          </a:xfrm>
          <a:prstGeom prst="rect">
            <a:avLst/>
          </a:prstGeom>
          <a:solidFill>
            <a:srgbClr val="CC6600"/>
          </a:solidFill>
          <a:ln>
            <a:noFill/>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GB"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ndParaRPr>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97308" y="85646"/>
            <a:ext cx="2519068" cy="1495032"/>
          </a:xfrm>
          <a:prstGeom prst="rect">
            <a:avLst/>
          </a:prstGeom>
        </p:spPr>
      </p:pic>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4208" y="96315"/>
            <a:ext cx="2519068" cy="1495032"/>
          </a:xfrm>
          <a:prstGeom prst="rect">
            <a:avLst/>
          </a:prstGeom>
        </p:spPr>
      </p:pic>
      <p:pic>
        <p:nvPicPr>
          <p:cNvPr id="22" name="Picture 21" descr="A close up of a logo&#10;&#10;Description automatically generated">
            <a:extLst>
              <a:ext uri="{FF2B5EF4-FFF2-40B4-BE49-F238E27FC236}">
                <a16:creationId xmlns:a16="http://schemas.microsoft.com/office/drawing/2014/main" id="{B19DCF08-1115-496B-9B41-CA918FA16CE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0724" y="179044"/>
            <a:ext cx="1177457" cy="1177457"/>
          </a:xfrm>
          <a:prstGeom prst="rect">
            <a:avLst/>
          </a:prstGeom>
        </p:spPr>
      </p:pic>
      <p:pic>
        <p:nvPicPr>
          <p:cNvPr id="23" name="Picture 22">
            <a:extLst>
              <a:ext uri="{FF2B5EF4-FFF2-40B4-BE49-F238E27FC236}">
                <a16:creationId xmlns:a16="http://schemas.microsoft.com/office/drawing/2014/main" id="{D56770D5-232F-46C2-A277-4C9F2113D01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427984" y="410389"/>
            <a:ext cx="2116129" cy="714766"/>
          </a:xfrm>
          <a:prstGeom prst="rect">
            <a:avLst/>
          </a:prstGeom>
        </p:spPr>
      </p:pic>
      <p:sp>
        <p:nvSpPr>
          <p:cNvPr id="4" name="Rectangle 3">
            <a:extLst>
              <a:ext uri="{FF2B5EF4-FFF2-40B4-BE49-F238E27FC236}">
                <a16:creationId xmlns:a16="http://schemas.microsoft.com/office/drawing/2014/main" id="{CEBBB58E-65CF-4A5D-A4DF-3059998EB4DD}"/>
              </a:ext>
            </a:extLst>
          </p:cNvPr>
          <p:cNvSpPr/>
          <p:nvPr userDrawn="1"/>
        </p:nvSpPr>
        <p:spPr>
          <a:xfrm>
            <a:off x="971600" y="6334780"/>
            <a:ext cx="7606792" cy="523220"/>
          </a:xfrm>
          <a:prstGeom prst="rect">
            <a:avLst/>
          </a:prstGeom>
        </p:spPr>
        <p:txBody>
          <a:bodyPr wrap="square">
            <a:spAutoFit/>
          </a:bodyPr>
          <a:lstStyle/>
          <a:p>
            <a:r>
              <a:rPr lang="en-IE" sz="1400" dirty="0"/>
              <a:t>Delivered on behalf of Baldoyle ETB </a:t>
            </a:r>
            <a:br>
              <a:rPr lang="en-IE" sz="1400" dirty="0"/>
            </a:br>
            <a:r>
              <a:rPr lang="en-IE" sz="1400" dirty="0"/>
              <a:t>Hi Tech Associates | </a:t>
            </a:r>
            <a:r>
              <a:rPr lang="en-IE" sz="1400" dirty="0" err="1"/>
              <a:t>Tolka</a:t>
            </a:r>
            <a:r>
              <a:rPr lang="en-IE" sz="1400" dirty="0"/>
              <a:t> Valley Business Park, 28 </a:t>
            </a:r>
            <a:r>
              <a:rPr lang="en-IE" sz="1400" dirty="0" err="1"/>
              <a:t>Ballyboggan</a:t>
            </a:r>
            <a:r>
              <a:rPr lang="en-IE" sz="1400" dirty="0"/>
              <a:t> Rd, Dublin 11, D11 RHW7</a:t>
            </a:r>
          </a:p>
        </p:txBody>
      </p:sp>
    </p:spTree>
    <p:custDataLst>
      <p:tags r:id="rId1"/>
    </p:custDataLst>
    <p:extLst>
      <p:ext uri="{BB962C8B-B14F-4D97-AF65-F5344CB8AC3E}">
        <p14:creationId xmlns:p14="http://schemas.microsoft.com/office/powerpoint/2010/main" val="31048263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3" cstate="print">
            <a:lum bright="70000" contrast="-70000"/>
            <a:extLst>
              <a:ext uri="{28A0092B-C50C-407E-A947-70E740481C1C}">
                <a14:useLocalDpi xmlns:a14="http://schemas.microsoft.com/office/drawing/2010/main" val="0"/>
              </a:ext>
            </a:extLst>
          </a:blip>
          <a:srcRect l="1" r="2730"/>
          <a:stretch/>
        </p:blipFill>
        <p:spPr>
          <a:xfrm>
            <a:off x="623160" y="1641703"/>
            <a:ext cx="8106840" cy="4448524"/>
          </a:xfrm>
          <a:prstGeom prst="rect">
            <a:avLst/>
          </a:prstGeom>
          <a:noFill/>
          <a:ln>
            <a:noFill/>
          </a:ln>
        </p:spPr>
      </p:pic>
      <p:sp>
        <p:nvSpPr>
          <p:cNvPr id="9" name="Rectangle 8"/>
          <p:cNvSpPr/>
          <p:nvPr userDrawn="1"/>
        </p:nvSpPr>
        <p:spPr>
          <a:xfrm>
            <a:off x="0" y="6131598"/>
            <a:ext cx="8244408" cy="108000"/>
          </a:xfrm>
          <a:prstGeom prst="rect">
            <a:avLst/>
          </a:prstGeom>
          <a:solidFill>
            <a:srgbClr val="008E00"/>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a typeface="+mn-ea"/>
              <a:cs typeface="+mn-cs"/>
            </a:endParaRPr>
          </a:p>
        </p:txBody>
      </p:sp>
      <p:sp>
        <p:nvSpPr>
          <p:cNvPr id="11" name="Rectangle 10"/>
          <p:cNvSpPr/>
          <p:nvPr userDrawn="1"/>
        </p:nvSpPr>
        <p:spPr>
          <a:xfrm>
            <a:off x="8316000" y="6131598"/>
            <a:ext cx="828000" cy="108000"/>
          </a:xfrm>
          <a:prstGeom prst="rect">
            <a:avLst/>
          </a:prstGeom>
          <a:solidFill>
            <a:srgbClr val="CC6600"/>
          </a:solidFill>
          <a:ln>
            <a:noFill/>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GB"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ndParaRPr>
          </a:p>
        </p:txBody>
      </p:sp>
      <p:sp>
        <p:nvSpPr>
          <p:cNvPr id="17" name="Title 1"/>
          <p:cNvSpPr>
            <a:spLocks noGrp="1"/>
          </p:cNvSpPr>
          <p:nvPr>
            <p:ph type="ctrTitle"/>
          </p:nvPr>
        </p:nvSpPr>
        <p:spPr>
          <a:xfrm>
            <a:off x="640062" y="2865838"/>
            <a:ext cx="7820370" cy="864096"/>
          </a:xfrm>
          <a:prstGeom prst="rect">
            <a:avLst/>
          </a:prstGeom>
        </p:spPr>
        <p:txBody>
          <a:bodyPr vert="horz" lIns="91440" tIns="180000" rIns="91440" bIns="180000" rtlCol="0" anchor="ctr">
            <a:normAutofit/>
          </a:bodyPr>
          <a:lstStyle>
            <a:lvl1pPr>
              <a:defRPr lang="en-GB" b="1" dirty="0"/>
            </a:lvl1pPr>
          </a:lstStyle>
          <a:p>
            <a:pPr lvl="0"/>
            <a:r>
              <a:rPr lang="en-US" dirty="0"/>
              <a:t>Click to edit Master title style</a:t>
            </a:r>
            <a:endParaRPr lang="en-GB" dirty="0"/>
          </a:p>
        </p:txBody>
      </p:sp>
      <p:sp>
        <p:nvSpPr>
          <p:cNvPr id="18" name="Subtitle 2"/>
          <p:cNvSpPr>
            <a:spLocks noGrp="1"/>
          </p:cNvSpPr>
          <p:nvPr>
            <p:ph type="subTitle" idx="1"/>
          </p:nvPr>
        </p:nvSpPr>
        <p:spPr>
          <a:xfrm>
            <a:off x="649739" y="4550040"/>
            <a:ext cx="7776864" cy="720080"/>
          </a:xfrm>
          <a:prstGeom prst="rect">
            <a:avLst/>
          </a:prstGeom>
        </p:spPr>
        <p:txBody>
          <a:bodyPr/>
          <a:lstStyle>
            <a:lvl1pPr marL="0" indent="0" algn="l">
              <a:buNone/>
              <a:defRPr b="1">
                <a:solidFill>
                  <a:srgbClr val="6633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97308" y="85646"/>
            <a:ext cx="2519068" cy="1495032"/>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4208" y="96315"/>
            <a:ext cx="2519068" cy="1495032"/>
          </a:xfrm>
          <a:prstGeom prst="rect">
            <a:avLst/>
          </a:prstGeom>
        </p:spPr>
      </p:pic>
    </p:spTree>
    <p:custDataLst>
      <p:tags r:id="rId1"/>
    </p:custDataLst>
    <p:extLst>
      <p:ext uri="{BB962C8B-B14F-4D97-AF65-F5344CB8AC3E}">
        <p14:creationId xmlns:p14="http://schemas.microsoft.com/office/powerpoint/2010/main" val="32348860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8"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
        <p:nvSpPr>
          <p:cNvPr id="4" name="Content Placeholder 3"/>
          <p:cNvSpPr>
            <a:spLocks noGrp="1"/>
          </p:cNvSpPr>
          <p:nvPr>
            <p:ph sz="quarter" idx="10"/>
          </p:nvPr>
        </p:nvSpPr>
        <p:spPr>
          <a:xfrm>
            <a:off x="234204" y="1628800"/>
            <a:ext cx="7992789" cy="4392488"/>
          </a:xfrm>
        </p:spPr>
        <p:txBody>
          <a:bodyPr/>
          <a:lstStyle>
            <a:lvl1pPr>
              <a:spcBef>
                <a:spcPts val="1000"/>
              </a:spcBef>
              <a:spcAft>
                <a:spcPts val="1000"/>
              </a:spcAft>
              <a:buClr>
                <a:schemeClr val="accent6">
                  <a:lumMod val="75000"/>
                </a:schemeClr>
              </a:buClr>
              <a:defRPr/>
            </a:lvl1pPr>
            <a:lvl2pPr>
              <a:spcBef>
                <a:spcPts val="1000"/>
              </a:spcBef>
              <a:spcAft>
                <a:spcPts val="1000"/>
              </a:spcAft>
              <a:defRPr/>
            </a:lvl2pPr>
            <a:lvl3pPr>
              <a:spcBef>
                <a:spcPts val="1000"/>
              </a:spcBef>
              <a:spcAft>
                <a:spcPts val="1000"/>
              </a:spcAft>
              <a:defRPr/>
            </a:lvl3pPr>
            <a:lvl4pPr>
              <a:spcBef>
                <a:spcPts val="1000"/>
              </a:spcBef>
              <a:spcAft>
                <a:spcPts val="1000"/>
              </a:spcAft>
              <a:defRPr/>
            </a:lvl4pPr>
            <a:lvl5pPr>
              <a:spcBef>
                <a:spcPts val="1000"/>
              </a:spcBef>
              <a:spcAft>
                <a:spcPts val="10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ustDataLst>
      <p:tags r:id="rId1"/>
    </p:custDataLst>
    <p:extLst>
      <p:ext uri="{BB962C8B-B14F-4D97-AF65-F5344CB8AC3E}">
        <p14:creationId xmlns:p14="http://schemas.microsoft.com/office/powerpoint/2010/main" val="711852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1520" y="1523925"/>
            <a:ext cx="3960000" cy="4785395"/>
          </a:xfrm>
          <a:prstGeom prst="rect">
            <a:avLst/>
          </a:prstGeom>
        </p:spPr>
        <p:txBody>
          <a:bodyPr/>
          <a:lstStyle>
            <a:lvl1pPr marL="342900" marR="0" indent="-342900" algn="l" defTabSz="914400" rtl="0" eaLnBrk="1" fontAlgn="auto" latinLnBrk="0" hangingPunct="1">
              <a:lnSpc>
                <a:spcPct val="100000"/>
              </a:lnSpc>
              <a:spcBef>
                <a:spcPts val="1000"/>
              </a:spcBef>
              <a:spcAft>
                <a:spcPts val="1000"/>
              </a:spcAft>
              <a:buClr>
                <a:schemeClr val="accent6">
                  <a:lumMod val="75000"/>
                </a:scheme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ts val="1000"/>
              </a:spcBef>
              <a:spcAft>
                <a:spcPts val="100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sz="3200" dirty="0"/>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lvl="4"/>
            <a:endParaRPr lang="en-GB" dirty="0"/>
          </a:p>
        </p:txBody>
      </p:sp>
      <p:sp>
        <p:nvSpPr>
          <p:cNvPr id="4" name="Content Placeholder 3"/>
          <p:cNvSpPr>
            <a:spLocks noGrp="1"/>
          </p:cNvSpPr>
          <p:nvPr>
            <p:ph sz="half" idx="2" hasCustomPrompt="1"/>
          </p:nvPr>
        </p:nvSpPr>
        <p:spPr>
          <a:xfrm>
            <a:off x="4644008" y="1523925"/>
            <a:ext cx="3960000" cy="4785395"/>
          </a:xfrm>
          <a:prstGeom prst="rect">
            <a:avLst/>
          </a:prstGeom>
        </p:spPr>
        <p:txBody>
          <a:bodyPr/>
          <a:lstStyle>
            <a:lvl1pPr marL="342900" marR="0" indent="-342900" algn="l" defTabSz="914400" rtl="0" eaLnBrk="1" fontAlgn="auto" latinLnBrk="0" hangingPunct="1">
              <a:lnSpc>
                <a:spcPct val="100000"/>
              </a:lnSpc>
              <a:spcBef>
                <a:spcPts val="1000"/>
              </a:spcBef>
              <a:spcAft>
                <a:spcPts val="1000"/>
              </a:spcAft>
              <a:buClr>
                <a:srgbClr val="F79646">
                  <a:lumMod val="75000"/>
                </a:srgb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ts val="1000"/>
              </a:spcBef>
              <a:spcAft>
                <a:spcPts val="100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Slide Number Placeholder 5"/>
          <p:cNvSpPr txBox="1">
            <a:spLocks/>
          </p:cNvSpPr>
          <p:nvPr userDrawn="1"/>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
        <p:nvSpPr>
          <p:cNvPr id="7"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Tree>
    <p:custDataLst>
      <p:tags r:id="rId1"/>
    </p:custDataLst>
    <p:extLst>
      <p:ext uri="{BB962C8B-B14F-4D97-AF65-F5344CB8AC3E}">
        <p14:creationId xmlns:p14="http://schemas.microsoft.com/office/powerpoint/2010/main" val="29633670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611338"/>
            <a:ext cx="3960000" cy="639762"/>
          </a:xfrm>
          <a:prstGeom prst="rect">
            <a:avLst/>
          </a:prstGeo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323528" y="2268562"/>
            <a:ext cx="3960000" cy="3852000"/>
          </a:xfrm>
          <a:prstGeom prst="rect">
            <a:avLst/>
          </a:prstGeom>
        </p:spPr>
        <p:txBody>
          <a:bodyPr>
            <a:normAutofit/>
          </a:bodyPr>
          <a:lstStyle>
            <a:lvl1pPr marL="342900" marR="0" indent="-342900" algn="l" defTabSz="914400" rtl="0" eaLnBrk="1" fontAlgn="auto" latinLnBrk="0" hangingPunct="1">
              <a:lnSpc>
                <a:spcPct val="100000"/>
              </a:lnSpc>
              <a:spcBef>
                <a:spcPts val="1000"/>
              </a:spcBef>
              <a:spcAft>
                <a:spcPts val="1000"/>
              </a:spcAft>
              <a:buClr>
                <a:srgbClr val="F79646">
                  <a:lumMod val="75000"/>
                </a:srgb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ts val="1000"/>
              </a:spcBef>
              <a:spcAft>
                <a:spcPts val="100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600">
                <a:solidFill>
                  <a:schemeClr val="tx1">
                    <a:lumMod val="65000"/>
                    <a:lumOff val="35000"/>
                  </a:schemeClr>
                </a:solidFill>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Text Placeholder 4"/>
          <p:cNvSpPr>
            <a:spLocks noGrp="1"/>
          </p:cNvSpPr>
          <p:nvPr>
            <p:ph type="body" sz="quarter" idx="3"/>
          </p:nvPr>
        </p:nvSpPr>
        <p:spPr>
          <a:xfrm>
            <a:off x="4644008" y="1628800"/>
            <a:ext cx="3960000" cy="639762"/>
          </a:xfrm>
          <a:prstGeom prst="rect">
            <a:avLst/>
          </a:prstGeo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4008" y="2268562"/>
            <a:ext cx="3960000" cy="3852000"/>
          </a:xfrm>
          <a:prstGeom prst="rect">
            <a:avLst/>
          </a:prstGeo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65000"/>
                    <a:lumOff val="35000"/>
                  </a:schemeClr>
                </a:solidFill>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Slide Number Placeholder 5"/>
          <p:cNvSpPr txBox="1">
            <a:spLocks/>
          </p:cNvSpPr>
          <p:nvPr userDrawn="1"/>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
        <p:nvSpPr>
          <p:cNvPr id="13"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Tree>
    <p:custDataLst>
      <p:tags r:id="rId1"/>
    </p:custDataLst>
    <p:extLst>
      <p:ext uri="{BB962C8B-B14F-4D97-AF65-F5344CB8AC3E}">
        <p14:creationId xmlns:p14="http://schemas.microsoft.com/office/powerpoint/2010/main" val="37874767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05474" y="1700808"/>
            <a:ext cx="4392000" cy="442535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lang="en-US">
                <a:solidFill>
                  <a:schemeClr val="tx1">
                    <a:lumMod val="65000"/>
                    <a:lumOff val="35000"/>
                  </a:schemeClr>
                </a:solidFill>
              </a:defRPr>
            </a:lvl1pPr>
            <a:lvl2pPr marL="742950" marR="0"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lang="en-US">
                <a:solidFill>
                  <a:schemeClr val="tx1">
                    <a:lumMod val="65000"/>
                    <a:lumOff val="35000"/>
                  </a:schemeClr>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lang="en-US">
                <a:solidFill>
                  <a:schemeClr val="tx1">
                    <a:lumMod val="65000"/>
                    <a:lumOff val="35000"/>
                  </a:schemeClr>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lang="en-US">
                <a:solidFill>
                  <a:schemeClr val="tx1">
                    <a:lumMod val="65000"/>
                    <a:lumOff val="35000"/>
                  </a:schemeClr>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lang="en-GB">
                <a:solidFill>
                  <a:schemeClr val="tx1">
                    <a:lumMod val="65000"/>
                    <a:lumOff val="35000"/>
                  </a:schemeClr>
                </a:solidFill>
              </a:defRPr>
            </a:lvl5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half" idx="2"/>
          </p:nvPr>
        </p:nvSpPr>
        <p:spPr>
          <a:xfrm>
            <a:off x="179512" y="1772816"/>
            <a:ext cx="4016425" cy="43533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Slide Number Placeholder 5"/>
          <p:cNvSpPr txBox="1">
            <a:spLocks/>
          </p:cNvSpPr>
          <p:nvPr userDrawn="1"/>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
        <p:nvSpPr>
          <p:cNvPr id="6"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Tree>
    <p:custDataLst>
      <p:tags r:id="rId1"/>
    </p:custDataLst>
    <p:extLst>
      <p:ext uri="{BB962C8B-B14F-4D97-AF65-F5344CB8AC3E}">
        <p14:creationId xmlns:p14="http://schemas.microsoft.com/office/powerpoint/2010/main" val="13057591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395536" y="1628800"/>
            <a:ext cx="7848872" cy="4497363"/>
          </a:xfrm>
          <a:prstGeom prst="rect">
            <a:avLst/>
          </a:prstGeom>
        </p:spPr>
        <p:txBody>
          <a:bodyPr vert="eaVert"/>
          <a:lstStyle>
            <a:lvl1pPr marL="342900" marR="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lang="en-US" sz="3200" kern="1200">
                <a:solidFill>
                  <a:schemeClr val="tx1">
                    <a:lumMod val="65000"/>
                    <a:lumOff val="35000"/>
                  </a:schemeClr>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solidFill>
                  <a:schemeClr val="tx1">
                    <a:lumMod val="65000"/>
                    <a:lumOff val="35000"/>
                  </a:schemeClr>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solidFill>
                  <a:schemeClr val="tx1">
                    <a:lumMod val="65000"/>
                    <a:lumOff val="35000"/>
                  </a:schemeClr>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solidFill>
                  <a:schemeClr val="tx1">
                    <a:lumMod val="65000"/>
                    <a:lumOff val="35000"/>
                  </a:schemeClr>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solidFill>
                  <a:schemeClr val="tx1">
                    <a:lumMod val="65000"/>
                    <a:lumOff val="35000"/>
                  </a:schemeClr>
                </a:solidFill>
              </a:defRPr>
            </a:lvl5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0"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5"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Tree>
    <p:custDataLst>
      <p:tags r:id="rId1"/>
    </p:custDataLst>
    <p:extLst>
      <p:ext uri="{BB962C8B-B14F-4D97-AF65-F5344CB8AC3E}">
        <p14:creationId xmlns:p14="http://schemas.microsoft.com/office/powerpoint/2010/main" val="2730339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4"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Tree>
    <p:custDataLst>
      <p:tags r:id="rId1"/>
    </p:custDataLst>
    <p:extLst>
      <p:ext uri="{BB962C8B-B14F-4D97-AF65-F5344CB8AC3E}">
        <p14:creationId xmlns:p14="http://schemas.microsoft.com/office/powerpoint/2010/main" val="695935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4"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8" name="Title Placeholder 3"/>
          <p:cNvSpPr>
            <a:spLocks noGrp="1" noChangeAspect="1"/>
          </p:cNvSpPr>
          <p:nvPr>
            <p:ph type="title"/>
          </p:nvPr>
        </p:nvSpPr>
        <p:spPr>
          <a:xfrm>
            <a:off x="1331640" y="260648"/>
            <a:ext cx="3960440"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
        <p:nvSpPr>
          <p:cNvPr id="4" name="Content Placeholder 3"/>
          <p:cNvSpPr>
            <a:spLocks noGrp="1"/>
          </p:cNvSpPr>
          <p:nvPr>
            <p:ph sz="quarter" idx="10"/>
          </p:nvPr>
        </p:nvSpPr>
        <p:spPr>
          <a:xfrm>
            <a:off x="234204" y="1628800"/>
            <a:ext cx="7992789" cy="4392488"/>
          </a:xfrm>
        </p:spPr>
        <p:txBody>
          <a:bodyPr/>
          <a:lstStyle>
            <a:lvl1pPr>
              <a:spcBef>
                <a:spcPts val="1000"/>
              </a:spcBef>
              <a:spcAft>
                <a:spcPts val="1000"/>
              </a:spcAft>
              <a:buClr>
                <a:schemeClr val="accent6">
                  <a:lumMod val="75000"/>
                </a:schemeClr>
              </a:buClr>
              <a:defRPr/>
            </a:lvl1pPr>
            <a:lvl2pPr>
              <a:spcBef>
                <a:spcPts val="1000"/>
              </a:spcBef>
              <a:spcAft>
                <a:spcPts val="1000"/>
              </a:spcAft>
              <a:defRPr/>
            </a:lvl2pPr>
            <a:lvl3pPr>
              <a:spcBef>
                <a:spcPts val="1000"/>
              </a:spcBef>
              <a:spcAft>
                <a:spcPts val="1000"/>
              </a:spcAft>
              <a:defRPr/>
            </a:lvl3pPr>
            <a:lvl4pPr>
              <a:spcBef>
                <a:spcPts val="1000"/>
              </a:spcBef>
              <a:spcAft>
                <a:spcPts val="1000"/>
              </a:spcAft>
              <a:defRPr/>
            </a:lvl4pPr>
            <a:lvl5pPr>
              <a:spcBef>
                <a:spcPts val="1000"/>
              </a:spcBef>
              <a:spcAft>
                <a:spcPts val="1000"/>
              </a:spcAf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ustDataLst>
      <p:tags r:id="rId1"/>
    </p:custDataLst>
    <p:extLst>
      <p:ext uri="{BB962C8B-B14F-4D97-AF65-F5344CB8AC3E}">
        <p14:creationId xmlns:p14="http://schemas.microsoft.com/office/powerpoint/2010/main" val="2292754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1520" y="1523925"/>
            <a:ext cx="3960000" cy="4785395"/>
          </a:xfrm>
          <a:prstGeom prst="rect">
            <a:avLst/>
          </a:prstGeom>
        </p:spPr>
        <p:txBody>
          <a:bodyPr/>
          <a:lstStyle>
            <a:lvl1pPr marL="342900" marR="0" indent="-342900" algn="l" defTabSz="914400" rtl="0" eaLnBrk="1" fontAlgn="auto" latinLnBrk="0" hangingPunct="1">
              <a:lnSpc>
                <a:spcPct val="100000"/>
              </a:lnSpc>
              <a:spcBef>
                <a:spcPts val="1000"/>
              </a:spcBef>
              <a:spcAft>
                <a:spcPts val="1000"/>
              </a:spcAft>
              <a:buClr>
                <a:schemeClr val="accent6">
                  <a:lumMod val="75000"/>
                </a:scheme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ts val="1000"/>
              </a:spcBef>
              <a:spcAft>
                <a:spcPts val="100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sz="3200" dirty="0"/>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lvl="4"/>
            <a:endParaRPr lang="en-GB" dirty="0"/>
          </a:p>
        </p:txBody>
      </p:sp>
      <p:sp>
        <p:nvSpPr>
          <p:cNvPr id="4" name="Content Placeholder 3"/>
          <p:cNvSpPr>
            <a:spLocks noGrp="1"/>
          </p:cNvSpPr>
          <p:nvPr>
            <p:ph sz="half" idx="2" hasCustomPrompt="1"/>
          </p:nvPr>
        </p:nvSpPr>
        <p:spPr>
          <a:xfrm>
            <a:off x="4644008" y="1523925"/>
            <a:ext cx="3960000" cy="4785395"/>
          </a:xfrm>
          <a:prstGeom prst="rect">
            <a:avLst/>
          </a:prstGeom>
        </p:spPr>
        <p:txBody>
          <a:bodyPr/>
          <a:lstStyle>
            <a:lvl1pPr marL="342900" marR="0" indent="-342900" algn="l" defTabSz="914400" rtl="0" eaLnBrk="1" fontAlgn="auto" latinLnBrk="0" hangingPunct="1">
              <a:lnSpc>
                <a:spcPct val="100000"/>
              </a:lnSpc>
              <a:spcBef>
                <a:spcPts val="1000"/>
              </a:spcBef>
              <a:spcAft>
                <a:spcPts val="1000"/>
              </a:spcAft>
              <a:buClr>
                <a:srgbClr val="F79646">
                  <a:lumMod val="75000"/>
                </a:srgb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ts val="1000"/>
              </a:spcBef>
              <a:spcAft>
                <a:spcPts val="100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Slide Number Placeholder 5"/>
          <p:cNvSpPr txBox="1">
            <a:spLocks/>
          </p:cNvSpPr>
          <p:nvPr/>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
        <p:nvSpPr>
          <p:cNvPr id="7" name="Title Placeholder 3"/>
          <p:cNvSpPr>
            <a:spLocks noGrp="1" noChangeAspect="1"/>
          </p:cNvSpPr>
          <p:nvPr>
            <p:ph type="title"/>
          </p:nvPr>
        </p:nvSpPr>
        <p:spPr>
          <a:xfrm>
            <a:off x="1331640" y="260648"/>
            <a:ext cx="3960000"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
        <p:nvSpPr>
          <p:cNvPr id="6" name="Slide Number Placeholder 5"/>
          <p:cNvSpPr txBox="1">
            <a:spLocks/>
          </p:cNvSpPr>
          <p:nvPr userDrawn="1"/>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Tree>
    <p:custDataLst>
      <p:tags r:id="rId1"/>
    </p:custDataLst>
    <p:extLst>
      <p:ext uri="{BB962C8B-B14F-4D97-AF65-F5344CB8AC3E}">
        <p14:creationId xmlns:p14="http://schemas.microsoft.com/office/powerpoint/2010/main" val="36809652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528" y="1611338"/>
            <a:ext cx="3960000" cy="639762"/>
          </a:xfrm>
          <a:prstGeom prst="rect">
            <a:avLst/>
          </a:prstGeo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323528" y="2268562"/>
            <a:ext cx="3960000" cy="3852000"/>
          </a:xfrm>
          <a:prstGeom prst="rect">
            <a:avLst/>
          </a:prstGeom>
        </p:spPr>
        <p:txBody>
          <a:bodyPr>
            <a:normAutofit/>
          </a:bodyPr>
          <a:lstStyle>
            <a:lvl1pPr marL="342900" marR="0" indent="-342900" algn="l" defTabSz="914400" rtl="0" eaLnBrk="1" fontAlgn="auto" latinLnBrk="0" hangingPunct="1">
              <a:lnSpc>
                <a:spcPct val="100000"/>
              </a:lnSpc>
              <a:spcBef>
                <a:spcPts val="1000"/>
              </a:spcBef>
              <a:spcAft>
                <a:spcPts val="1000"/>
              </a:spcAft>
              <a:buClr>
                <a:srgbClr val="F79646">
                  <a:lumMod val="75000"/>
                </a:srgb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ts val="1000"/>
              </a:spcBef>
              <a:spcAft>
                <a:spcPts val="100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ts val="1000"/>
              </a:spcBef>
              <a:spcAft>
                <a:spcPts val="1000"/>
              </a:spcAft>
              <a:buClrTx/>
              <a:buSzTx/>
              <a:buFont typeface="Arial" pitchFamily="34" charset="0"/>
              <a:buChar char="»"/>
              <a:tabLst/>
              <a:defRPr sz="1600">
                <a:solidFill>
                  <a:schemeClr val="tx1">
                    <a:lumMod val="65000"/>
                    <a:lumOff val="35000"/>
                  </a:schemeClr>
                </a:solidFill>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5" name="Text Placeholder 4"/>
          <p:cNvSpPr>
            <a:spLocks noGrp="1"/>
          </p:cNvSpPr>
          <p:nvPr>
            <p:ph type="body" sz="quarter" idx="3"/>
          </p:nvPr>
        </p:nvSpPr>
        <p:spPr>
          <a:xfrm>
            <a:off x="4644008" y="1628800"/>
            <a:ext cx="3960000" cy="639762"/>
          </a:xfrm>
          <a:prstGeom prst="rect">
            <a:avLst/>
          </a:prstGeo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4644008" y="2268562"/>
            <a:ext cx="3960000" cy="3852000"/>
          </a:xfrm>
          <a:prstGeom prst="rect">
            <a:avLst/>
          </a:prstGeom>
        </p:spPr>
        <p:txBody>
          <a:bodyPr>
            <a:normAutofit/>
          </a:bodyPr>
          <a:lstStyle>
            <a:lvl1pPr marL="342900" marR="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sz="2800">
                <a:solidFill>
                  <a:schemeClr val="tx1">
                    <a:lumMod val="65000"/>
                    <a:lumOff val="35000"/>
                  </a:schemeClr>
                </a:solidFill>
              </a:defRPr>
            </a:lvl1pPr>
            <a:lvl2pPr marL="742950" marR="0"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sz="2400">
                <a:solidFill>
                  <a:schemeClr val="tx1">
                    <a:lumMod val="65000"/>
                    <a:lumOff val="35000"/>
                  </a:schemeClr>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a:solidFill>
                  <a:schemeClr val="tx1">
                    <a:lumMod val="65000"/>
                    <a:lumOff val="35000"/>
                  </a:schemeClr>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800">
                <a:solidFill>
                  <a:schemeClr val="tx1">
                    <a:lumMod val="65000"/>
                    <a:lumOff val="35000"/>
                  </a:schemeClr>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1600">
                <a:solidFill>
                  <a:schemeClr val="tx1">
                    <a:lumMod val="65000"/>
                    <a:lumOff val="35000"/>
                  </a:schemeClr>
                </a:solidFill>
              </a:defRPr>
            </a:lvl5pPr>
            <a:lvl6pPr>
              <a:defRPr sz="1600"/>
            </a:lvl6pPr>
            <a:lvl7pPr>
              <a:defRPr sz="1600"/>
            </a:lvl7pPr>
            <a:lvl8pPr>
              <a:defRPr sz="1600"/>
            </a:lvl8pPr>
            <a:lvl9pPr>
              <a:defRPr sz="1600"/>
            </a:lvl9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Slide Number Placeholder 5"/>
          <p:cNvSpPr txBox="1">
            <a:spLocks/>
          </p:cNvSpPr>
          <p:nvPr/>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
        <p:nvSpPr>
          <p:cNvPr id="13" name="Title Placeholder 3"/>
          <p:cNvSpPr>
            <a:spLocks noGrp="1" noChangeAspect="1"/>
          </p:cNvSpPr>
          <p:nvPr>
            <p:ph type="title"/>
          </p:nvPr>
        </p:nvSpPr>
        <p:spPr>
          <a:xfrm>
            <a:off x="1331640" y="260648"/>
            <a:ext cx="3888432"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
        <p:nvSpPr>
          <p:cNvPr id="8" name="Slide Number Placeholder 5"/>
          <p:cNvSpPr txBox="1">
            <a:spLocks/>
          </p:cNvSpPr>
          <p:nvPr userDrawn="1"/>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Tree>
    <p:custDataLst>
      <p:tags r:id="rId1"/>
    </p:custDataLst>
    <p:extLst>
      <p:ext uri="{BB962C8B-B14F-4D97-AF65-F5344CB8AC3E}">
        <p14:creationId xmlns:p14="http://schemas.microsoft.com/office/powerpoint/2010/main" val="28151329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05474" y="1700808"/>
            <a:ext cx="4392000" cy="4425355"/>
          </a:xfrm>
          <a:prstGeom prst="rect">
            <a:avLst/>
          </a:prstGeom>
        </p:spPr>
        <p:txBody>
          <a:bodyPr/>
          <a:lstStyle>
            <a:lvl1pPr marL="342900" marR="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lang="en-US">
                <a:solidFill>
                  <a:schemeClr val="tx1">
                    <a:lumMod val="65000"/>
                    <a:lumOff val="35000"/>
                  </a:schemeClr>
                </a:solidFill>
              </a:defRPr>
            </a:lvl1pPr>
            <a:lvl2pPr marL="742950" marR="0"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lang="en-US">
                <a:solidFill>
                  <a:schemeClr val="tx1">
                    <a:lumMod val="65000"/>
                    <a:lumOff val="35000"/>
                  </a:schemeClr>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lang="en-US">
                <a:solidFill>
                  <a:schemeClr val="tx1">
                    <a:lumMod val="65000"/>
                    <a:lumOff val="35000"/>
                  </a:schemeClr>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lang="en-US">
                <a:solidFill>
                  <a:schemeClr val="tx1">
                    <a:lumMod val="65000"/>
                    <a:lumOff val="35000"/>
                  </a:schemeClr>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lang="en-GB">
                <a:solidFill>
                  <a:schemeClr val="tx1">
                    <a:lumMod val="65000"/>
                    <a:lumOff val="35000"/>
                  </a:schemeClr>
                </a:solidFill>
              </a:defRPr>
            </a:lvl5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 Placeholder 3"/>
          <p:cNvSpPr>
            <a:spLocks noGrp="1"/>
          </p:cNvSpPr>
          <p:nvPr>
            <p:ph type="body" sz="half" idx="2"/>
          </p:nvPr>
        </p:nvSpPr>
        <p:spPr>
          <a:xfrm>
            <a:off x="179512" y="1772816"/>
            <a:ext cx="4016425" cy="43533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Slide Number Placeholder 5"/>
          <p:cNvSpPr txBox="1">
            <a:spLocks/>
          </p:cNvSpPr>
          <p:nvPr/>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
        <p:nvSpPr>
          <p:cNvPr id="6"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a:t>Click to edit Master title style</a:t>
            </a:r>
            <a:endParaRPr lang="en-GB" dirty="0"/>
          </a:p>
        </p:txBody>
      </p:sp>
      <p:sp>
        <p:nvSpPr>
          <p:cNvPr id="7" name="Slide Number Placeholder 5"/>
          <p:cNvSpPr txBox="1">
            <a:spLocks/>
          </p:cNvSpPr>
          <p:nvPr userDrawn="1"/>
        </p:nvSpPr>
        <p:spPr>
          <a:xfrm>
            <a:off x="107504" y="6381328"/>
            <a:ext cx="720080" cy="365125"/>
          </a:xfrm>
          <a:prstGeom prst="rect">
            <a:avLst/>
          </a:prstGeom>
        </p:spPr>
        <p:txBody>
          <a:bodyPr/>
          <a:lstStyle>
            <a:defPPr>
              <a:defRPr lang="en-US"/>
            </a:defPPr>
            <a:lvl1pPr marL="0" algn="ctr" defTabSz="914400" rtl="0" eaLnBrk="1" latinLnBrk="0" hangingPunct="1">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893B86-34B1-4F0A-975E-9E5EA9AEC0CB}" type="slidenum">
              <a:rPr lang="en-GB" smtClean="0"/>
              <a:pPr/>
              <a:t>‹#›</a:t>
            </a:fld>
            <a:endParaRPr lang="en-GB" dirty="0"/>
          </a:p>
        </p:txBody>
      </p:sp>
    </p:spTree>
    <p:custDataLst>
      <p:tags r:id="rId1"/>
    </p:custDataLst>
    <p:extLst>
      <p:ext uri="{BB962C8B-B14F-4D97-AF65-F5344CB8AC3E}">
        <p14:creationId xmlns:p14="http://schemas.microsoft.com/office/powerpoint/2010/main" val="1952694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1628799"/>
            <a:ext cx="5486400" cy="30987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9" name="Title Placeholder 3"/>
          <p:cNvSpPr txBox="1">
            <a:spLocks noChangeAspect="1"/>
          </p:cNvSpPr>
          <p:nvPr/>
        </p:nvSpPr>
        <p:spPr>
          <a:xfrm>
            <a:off x="234204" y="260648"/>
            <a:ext cx="6930084" cy="870550"/>
          </a:xfrm>
          <a:prstGeom prst="rect">
            <a:avLst/>
          </a:prstGeom>
        </p:spPr>
        <p:txBody>
          <a:bodyPr vert="horz" lIns="91440" tIns="180000" rIns="91440" bIns="180000" rtlCol="0" anchor="ctr">
            <a:normAutofit fontScale="85000" lnSpcReduction="10000"/>
          </a:bodyPr>
          <a:lstStyle>
            <a:lvl1pPr algn="l" defTabSz="914400" rtl="0" eaLnBrk="1" latinLnBrk="0" hangingPunct="1">
              <a:spcBef>
                <a:spcPct val="0"/>
              </a:spcBef>
              <a:buNone/>
              <a:defRPr sz="4400" b="0" kern="1200">
                <a:solidFill>
                  <a:srgbClr val="006666"/>
                </a:solidFill>
                <a:latin typeface="+mj-lt"/>
                <a:ea typeface="+mj-ea"/>
                <a:cs typeface="+mj-cs"/>
              </a:defRPr>
            </a:lvl1pPr>
          </a:lstStyle>
          <a:p>
            <a:r>
              <a:rPr lang="en-US"/>
              <a:t>Click to edit Master title style</a:t>
            </a:r>
            <a:endParaRPr lang="en-GB" dirty="0"/>
          </a:p>
        </p:txBody>
      </p:sp>
      <p:sp>
        <p:nvSpPr>
          <p:cNvPr id="7" name="Title Placeholder 3"/>
          <p:cNvSpPr txBox="1">
            <a:spLocks noChangeAspect="1"/>
          </p:cNvSpPr>
          <p:nvPr userDrawn="1"/>
        </p:nvSpPr>
        <p:spPr>
          <a:xfrm>
            <a:off x="234204" y="260648"/>
            <a:ext cx="6930084" cy="870550"/>
          </a:xfrm>
          <a:prstGeom prst="rect">
            <a:avLst/>
          </a:prstGeom>
        </p:spPr>
        <p:txBody>
          <a:bodyPr vert="horz" lIns="91440" tIns="180000" rIns="91440" bIns="180000" rtlCol="0" anchor="ctr">
            <a:normAutofit fontScale="85000" lnSpcReduction="10000"/>
          </a:bodyPr>
          <a:lstStyle>
            <a:lvl1pPr algn="l" defTabSz="914400" rtl="0" eaLnBrk="1" latinLnBrk="0" hangingPunct="1">
              <a:spcBef>
                <a:spcPct val="0"/>
              </a:spcBef>
              <a:buNone/>
              <a:defRPr sz="4400" b="0" kern="1200">
                <a:solidFill>
                  <a:srgbClr val="006666"/>
                </a:solidFill>
                <a:latin typeface="+mj-lt"/>
                <a:ea typeface="+mj-ea"/>
                <a:cs typeface="+mj-cs"/>
              </a:defRPr>
            </a:lvl1pPr>
          </a:lstStyle>
          <a:p>
            <a:r>
              <a:rPr lang="en-US"/>
              <a:t>Click to edit Master title style</a:t>
            </a:r>
            <a:endParaRPr lang="en-GB" dirty="0"/>
          </a:p>
        </p:txBody>
      </p:sp>
    </p:spTree>
    <p:custDataLst>
      <p:tags r:id="rId1"/>
    </p:custDataLst>
    <p:extLst>
      <p:ext uri="{BB962C8B-B14F-4D97-AF65-F5344CB8AC3E}">
        <p14:creationId xmlns:p14="http://schemas.microsoft.com/office/powerpoint/2010/main" val="666166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395536" y="1628800"/>
            <a:ext cx="7848872" cy="4497363"/>
          </a:xfrm>
          <a:prstGeom prst="rect">
            <a:avLst/>
          </a:prstGeom>
        </p:spPr>
        <p:txBody>
          <a:bodyPr vert="eaVert"/>
          <a:lstStyle>
            <a:lvl1pPr marL="342900" marR="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lang="en-US" sz="3200" kern="1200">
                <a:solidFill>
                  <a:schemeClr val="tx1">
                    <a:lumMod val="65000"/>
                    <a:lumOff val="35000"/>
                  </a:schemeClr>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solidFill>
                  <a:schemeClr val="tx1">
                    <a:lumMod val="65000"/>
                    <a:lumOff val="35000"/>
                  </a:schemeClr>
                </a:solidFill>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solidFill>
                  <a:schemeClr val="tx1">
                    <a:lumMod val="65000"/>
                    <a:lumOff val="35000"/>
                  </a:schemeClr>
                </a:solidFill>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solidFill>
                  <a:schemeClr val="tx1">
                    <a:lumMod val="65000"/>
                    <a:lumOff val="35000"/>
                  </a:schemeClr>
                </a:solidFill>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a:solidFill>
                  <a:schemeClr val="tx1">
                    <a:lumMod val="65000"/>
                    <a:lumOff val="35000"/>
                  </a:schemeClr>
                </a:solidFill>
              </a:defRPr>
            </a:lvl5pPr>
          </a:lstStyle>
          <a:p>
            <a:pPr marL="342900" marR="0" lvl="0" indent="-342900" algn="l" defTabSz="914400" rtl="0" eaLnBrk="1" fontAlgn="auto" latinLnBrk="0" hangingPunct="1">
              <a:lnSpc>
                <a:spcPct val="100000"/>
              </a:lnSpc>
              <a:spcBef>
                <a:spcPct val="20000"/>
              </a:spcBef>
              <a:spcAft>
                <a:spcPts val="0"/>
              </a:spcAft>
              <a:buClr>
                <a:srgbClr val="F79646">
                  <a:lumMod val="75000"/>
                </a:srgbClr>
              </a:buClr>
              <a:buSzPct val="110000"/>
              <a:buFont typeface="Calibri" pitchFamily="34" charset="0"/>
              <a:buChar char="»"/>
              <a:tabLst/>
              <a:defRPr/>
            </a:pPr>
            <a:r>
              <a:rPr kumimoji="0" lang="en-US" sz="3200" b="0" i="0" u="none" strike="noStrike" kern="1200" cap="none" spc="0" normalizeH="0" baseline="0" noProof="0" dirty="0">
                <a:ln>
                  <a:noFill/>
                </a:ln>
                <a:solidFill>
                  <a:srgbClr val="663300"/>
                </a:solidFill>
                <a:effectLst/>
                <a:uLnTx/>
                <a:uFillTx/>
                <a:latin typeface="+mn-lt"/>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
                <a:srgbClr val="C00000"/>
              </a:buClr>
              <a:buSzPct val="105000"/>
              <a:buFont typeface="Wingdings" pitchFamily="2" charset="2"/>
              <a:buChar char="§"/>
              <a:tabLst/>
              <a:defRPr/>
            </a:pPr>
            <a:r>
              <a:rPr kumimoji="0" lang="en-US" sz="2800" b="0" i="0" u="none" strike="noStrike" kern="1200" cap="none" spc="0" normalizeH="0" baseline="0" noProof="0" dirty="0">
                <a:ln>
                  <a:noFill/>
                </a:ln>
                <a:solidFill>
                  <a:srgbClr val="CC6600"/>
                </a:solidFill>
                <a:effectLst/>
                <a:uLnTx/>
                <a:uFillTx/>
                <a:latin typeface="+mn-lt"/>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Fifth level</a:t>
            </a:r>
            <a:endParaRPr kumimoji="0" lang="en-GB" sz="2000" b="0" i="0" u="none" strike="noStrike" kern="1200" cap="none" spc="0" normalizeH="0" baseline="0" noProof="0" dirty="0">
              <a:ln>
                <a:noFill/>
              </a:ln>
              <a:solidFill>
                <a:prstClr val="black"/>
              </a:solidFill>
              <a:effectLst/>
              <a:uLnTx/>
              <a:uFillTx/>
              <a:latin typeface="+mn-lt"/>
              <a:ea typeface="+mn-ea"/>
              <a:cs typeface="+mn-cs"/>
            </a:endParaRP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0"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5"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a:t>Click to edit Master title style</a:t>
            </a:r>
            <a:endParaRPr lang="en-GB" dirty="0"/>
          </a:p>
        </p:txBody>
      </p:sp>
    </p:spTree>
    <p:custDataLst>
      <p:tags r:id="rId1"/>
    </p:custDataLst>
    <p:extLst>
      <p:ext uri="{BB962C8B-B14F-4D97-AF65-F5344CB8AC3E}">
        <p14:creationId xmlns:p14="http://schemas.microsoft.com/office/powerpoint/2010/main" val="28429128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28800"/>
            <a:ext cx="2057400" cy="4497363"/>
          </a:xfrm>
          <a:prstGeom prst="rect">
            <a:avLst/>
          </a:prstGeo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457200" y="1628800"/>
            <a:ext cx="6019800" cy="44973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Tree>
    <p:custDataLst>
      <p:tags r:id="rId1"/>
    </p:custDataLst>
    <p:extLst>
      <p:ext uri="{BB962C8B-B14F-4D97-AF65-F5344CB8AC3E}">
        <p14:creationId xmlns:p14="http://schemas.microsoft.com/office/powerpoint/2010/main" val="6335954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4" name="Title Placeholder 3"/>
          <p:cNvSpPr>
            <a:spLocks noGrp="1" noChangeAspect="1"/>
          </p:cNvSpPr>
          <p:nvPr>
            <p:ph type="title"/>
          </p:nvPr>
        </p:nvSpPr>
        <p:spPr>
          <a:xfrm>
            <a:off x="234204" y="260648"/>
            <a:ext cx="6930084" cy="870550"/>
          </a:xfrm>
          <a:prstGeom prst="rect">
            <a:avLst/>
          </a:prstGeom>
        </p:spPr>
        <p:txBody>
          <a:bodyPr vert="horz" lIns="91440" tIns="180000" rIns="91440" bIns="180000" rtlCol="0" anchor="ctr">
            <a:normAutofit/>
          </a:bodyPr>
          <a:lstStyle/>
          <a:p>
            <a:r>
              <a:rPr lang="en-US"/>
              <a:t>Click to edit Master title style</a:t>
            </a:r>
            <a:endParaRPr lang="en-GB" dirty="0"/>
          </a:p>
        </p:txBody>
      </p:sp>
    </p:spTree>
    <p:custDataLst>
      <p:tags r:id="rId1"/>
    </p:custDataLst>
    <p:extLst>
      <p:ext uri="{BB962C8B-B14F-4D97-AF65-F5344CB8AC3E}">
        <p14:creationId xmlns:p14="http://schemas.microsoft.com/office/powerpoint/2010/main" val="50225301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lide Number Placeholder 5"/>
          <p:cNvSpPr>
            <a:spLocks noGrp="1"/>
          </p:cNvSpPr>
          <p:nvPr>
            <p:ph type="sldNum" sz="quarter" idx="4"/>
          </p:nvPr>
        </p:nvSpPr>
        <p:spPr>
          <a:xfrm>
            <a:off x="107504" y="6381328"/>
            <a:ext cx="720080" cy="365125"/>
          </a:xfrm>
          <a:prstGeom prst="rect">
            <a:avLst/>
          </a:prstGeom>
        </p:spPr>
        <p:txBody>
          <a:bodyPr/>
          <a:lstStyle>
            <a:lvl1pPr algn="ctr">
              <a:defRPr b="1">
                <a:solidFill>
                  <a:schemeClr val="tx1"/>
                </a:solidFill>
              </a:defRPr>
            </a:lvl1pPr>
          </a:lstStyle>
          <a:p>
            <a:fld id="{3E893B86-34B1-4F0A-975E-9E5EA9AEC0CB}" type="slidenum">
              <a:rPr lang="en-GB" smtClean="0"/>
              <a:pPr/>
              <a:t>‹#›</a:t>
            </a:fld>
            <a:endParaRPr lang="en-GB" dirty="0"/>
          </a:p>
        </p:txBody>
      </p:sp>
      <p:sp>
        <p:nvSpPr>
          <p:cNvPr id="12" name="Rectangle 11"/>
          <p:cNvSpPr/>
          <p:nvPr/>
        </p:nvSpPr>
        <p:spPr>
          <a:xfrm>
            <a:off x="0" y="1268760"/>
            <a:ext cx="8244408" cy="108000"/>
          </a:xfrm>
          <a:prstGeom prst="rect">
            <a:avLst/>
          </a:prstGeom>
          <a:solidFill>
            <a:srgbClr val="008E00"/>
          </a:solidFill>
          <a:ln>
            <a:noFill/>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GB"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ndParaRPr>
          </a:p>
        </p:txBody>
      </p:sp>
      <p:sp>
        <p:nvSpPr>
          <p:cNvPr id="13" name="Rectangle 12"/>
          <p:cNvSpPr/>
          <p:nvPr/>
        </p:nvSpPr>
        <p:spPr>
          <a:xfrm>
            <a:off x="8316000" y="1268760"/>
            <a:ext cx="828000" cy="108000"/>
          </a:xfrm>
          <a:prstGeom prst="rect">
            <a:avLst/>
          </a:prstGeom>
          <a:solidFill>
            <a:srgbClr val="CC6600"/>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a typeface="+mn-ea"/>
              <a:cs typeface="+mn-cs"/>
            </a:endParaRPr>
          </a:p>
        </p:txBody>
      </p:sp>
      <p:sp>
        <p:nvSpPr>
          <p:cNvPr id="4" name="Title Placeholder 3"/>
          <p:cNvSpPr>
            <a:spLocks noGrp="1" noChangeAspect="1"/>
          </p:cNvSpPr>
          <p:nvPr>
            <p:ph type="title"/>
          </p:nvPr>
        </p:nvSpPr>
        <p:spPr>
          <a:xfrm>
            <a:off x="1358181" y="260648"/>
            <a:ext cx="3789884" cy="870550"/>
          </a:xfrm>
          <a:prstGeom prst="rect">
            <a:avLst/>
          </a:prstGeom>
        </p:spPr>
        <p:txBody>
          <a:bodyPr vert="horz" lIns="91440" tIns="180000" rIns="91440" bIns="180000" rtlCol="0" anchor="ctr">
            <a:normAutofit/>
          </a:bodyPr>
          <a:lstStyle/>
          <a:p>
            <a:r>
              <a:rPr lang="en-US" dirty="0"/>
              <a:t>Click to edit Master title style</a:t>
            </a:r>
            <a:endParaRPr lang="en-GB" dirty="0"/>
          </a:p>
        </p:txBody>
      </p:sp>
      <p:sp>
        <p:nvSpPr>
          <p:cNvPr id="5" name="Text Placeholder 4"/>
          <p:cNvSpPr>
            <a:spLocks noGrp="1"/>
          </p:cNvSpPr>
          <p:nvPr>
            <p:ph type="body" idx="1"/>
          </p:nvPr>
        </p:nvSpPr>
        <p:spPr>
          <a:xfrm>
            <a:off x="251520" y="1556792"/>
            <a:ext cx="799288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1" name="Picture 1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380311" y="114689"/>
            <a:ext cx="1656185" cy="982923"/>
          </a:xfrm>
          <a:prstGeom prst="rect">
            <a:avLst/>
          </a:prstGeom>
        </p:spPr>
      </p:pic>
      <p:sp>
        <p:nvSpPr>
          <p:cNvPr id="8" name="Rectangle 7"/>
          <p:cNvSpPr/>
          <p:nvPr userDrawn="1"/>
        </p:nvSpPr>
        <p:spPr>
          <a:xfrm>
            <a:off x="0" y="1268760"/>
            <a:ext cx="8244408" cy="108000"/>
          </a:xfrm>
          <a:prstGeom prst="rect">
            <a:avLst/>
          </a:prstGeom>
          <a:solidFill>
            <a:srgbClr val="008E00"/>
          </a:solidFill>
          <a:ln>
            <a:noFill/>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GB"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ndParaRPr>
          </a:p>
        </p:txBody>
      </p:sp>
      <p:sp>
        <p:nvSpPr>
          <p:cNvPr id="9" name="Rectangle 8"/>
          <p:cNvSpPr/>
          <p:nvPr userDrawn="1"/>
        </p:nvSpPr>
        <p:spPr>
          <a:xfrm>
            <a:off x="8316000" y="1268760"/>
            <a:ext cx="828000" cy="108000"/>
          </a:xfrm>
          <a:prstGeom prst="rect">
            <a:avLst/>
          </a:prstGeom>
          <a:solidFill>
            <a:srgbClr val="CC6600"/>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w="10160">
                <a:solidFill>
                  <a:schemeClr val="accent1"/>
                </a:solidFill>
                <a:prstDash val="solid"/>
              </a:ln>
              <a:solidFill>
                <a:srgbClr val="FFFFFF"/>
              </a:solidFill>
              <a:effectLst>
                <a:outerShdw blurRad="38100" dist="32000" dir="5400000" algn="tl">
                  <a:srgbClr val="000000">
                    <a:alpha val="30000"/>
                  </a:srgbClr>
                </a:outerShdw>
              </a:effectLst>
              <a:uLnTx/>
              <a:uFillTx/>
              <a:latin typeface="Calibri"/>
              <a:ea typeface="+mn-ea"/>
              <a:cs typeface="+mn-cs"/>
            </a:endParaRPr>
          </a:p>
        </p:txBody>
      </p:sp>
      <p:pic>
        <p:nvPicPr>
          <p:cNvPr id="10" name="Picture 9"/>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380311" y="114689"/>
            <a:ext cx="1656185" cy="982923"/>
          </a:xfrm>
          <a:prstGeom prst="rect">
            <a:avLst/>
          </a:prstGeom>
        </p:spPr>
      </p:pic>
      <p:pic>
        <p:nvPicPr>
          <p:cNvPr id="14" name="Picture 13">
            <a:extLst>
              <a:ext uri="{FF2B5EF4-FFF2-40B4-BE49-F238E27FC236}">
                <a16:creationId xmlns:a16="http://schemas.microsoft.com/office/drawing/2014/main" id="{994DAFF8-DC02-4504-A7CA-F9ECED8CB739}"/>
              </a:ext>
            </a:extLst>
          </p:cNvPr>
          <p:cNvPicPr>
            <a:picLocks noChangeAspect="1"/>
          </p:cNvPicPr>
          <p:nvPr userDrawn="1"/>
        </p:nvPicPr>
        <p:blipFill rotWithShape="1">
          <a:blip r:embed="rId20" cstate="print">
            <a:lum bright="70000" contrast="-70000"/>
            <a:extLst>
              <a:ext uri="{28A0092B-C50C-407E-A947-70E740481C1C}">
                <a14:useLocalDpi xmlns:a14="http://schemas.microsoft.com/office/drawing/2010/main" val="0"/>
              </a:ext>
            </a:extLst>
          </a:blip>
          <a:srcRect l="1" r="2730"/>
          <a:stretch/>
        </p:blipFill>
        <p:spPr>
          <a:xfrm>
            <a:off x="623160" y="1741390"/>
            <a:ext cx="8106840" cy="4448524"/>
          </a:xfrm>
          <a:prstGeom prst="rect">
            <a:avLst/>
          </a:prstGeom>
          <a:noFill/>
          <a:ln>
            <a:noFill/>
          </a:ln>
        </p:spPr>
      </p:pic>
      <p:pic>
        <p:nvPicPr>
          <p:cNvPr id="15" name="Picture 14" descr="A close up of a logo&#10;&#10;Description automatically generated">
            <a:extLst>
              <a:ext uri="{FF2B5EF4-FFF2-40B4-BE49-F238E27FC236}">
                <a16:creationId xmlns:a16="http://schemas.microsoft.com/office/drawing/2014/main" id="{19A35D77-82B5-449F-814C-38B3752827C7}"/>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80724" y="19295"/>
            <a:ext cx="1177457" cy="1177457"/>
          </a:xfrm>
          <a:prstGeom prst="rect">
            <a:avLst/>
          </a:prstGeom>
        </p:spPr>
      </p:pic>
      <p:pic>
        <p:nvPicPr>
          <p:cNvPr id="16" name="Picture 15">
            <a:extLst>
              <a:ext uri="{FF2B5EF4-FFF2-40B4-BE49-F238E27FC236}">
                <a16:creationId xmlns:a16="http://schemas.microsoft.com/office/drawing/2014/main" id="{FA68ABA5-F4EC-472F-AED1-D55F4346C876}"/>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5048159" y="345886"/>
            <a:ext cx="2116129" cy="714766"/>
          </a:xfrm>
          <a:prstGeom prst="rect">
            <a:avLst/>
          </a:prstGeom>
        </p:spPr>
      </p:pic>
      <p:sp>
        <p:nvSpPr>
          <p:cNvPr id="2" name="Rectangle 1">
            <a:extLst>
              <a:ext uri="{FF2B5EF4-FFF2-40B4-BE49-F238E27FC236}">
                <a16:creationId xmlns:a16="http://schemas.microsoft.com/office/drawing/2014/main" id="{254239D8-02D8-4F47-8906-2955FDFEDB4F}"/>
              </a:ext>
            </a:extLst>
          </p:cNvPr>
          <p:cNvSpPr/>
          <p:nvPr userDrawn="1"/>
        </p:nvSpPr>
        <p:spPr>
          <a:xfrm>
            <a:off x="937964" y="6292934"/>
            <a:ext cx="7477232" cy="523220"/>
          </a:xfrm>
          <a:prstGeom prst="rect">
            <a:avLst/>
          </a:prstGeom>
        </p:spPr>
        <p:txBody>
          <a:bodyPr wrap="square">
            <a:spAutoFit/>
          </a:bodyPr>
          <a:lstStyle/>
          <a:p>
            <a:r>
              <a:rPr lang="en-IE" sz="1400" dirty="0"/>
              <a:t>Delivered on behalf of Baldoyle ETB </a:t>
            </a:r>
            <a:br>
              <a:rPr lang="en-IE" sz="1400" dirty="0"/>
            </a:br>
            <a:r>
              <a:rPr lang="en-IE" sz="1400" dirty="0"/>
              <a:t>Hi Tech Associates | </a:t>
            </a:r>
            <a:r>
              <a:rPr lang="en-IE" sz="1400" dirty="0" err="1"/>
              <a:t>Tolka</a:t>
            </a:r>
            <a:r>
              <a:rPr lang="en-IE" sz="1400" dirty="0"/>
              <a:t> Valley Business Park, 28 </a:t>
            </a:r>
            <a:r>
              <a:rPr lang="en-IE" sz="1400" dirty="0" err="1"/>
              <a:t>Ballyboggan</a:t>
            </a:r>
            <a:r>
              <a:rPr lang="en-IE" sz="1400" dirty="0"/>
              <a:t> Rd, Dublin 11, D11 RHW7</a:t>
            </a:r>
          </a:p>
        </p:txBody>
      </p:sp>
    </p:spTree>
    <p:custDataLst>
      <p:tags r:id="rId18"/>
    </p:custDataLst>
    <p:extLst>
      <p:ext uri="{BB962C8B-B14F-4D97-AF65-F5344CB8AC3E}">
        <p14:creationId xmlns:p14="http://schemas.microsoft.com/office/powerpoint/2010/main" val="151107665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49" r:id="rId10"/>
    <p:sldLayoutId id="2147483650" r:id="rId11"/>
    <p:sldLayoutId id="2147483652" r:id="rId12"/>
    <p:sldLayoutId id="2147483653" r:id="rId13"/>
    <p:sldLayoutId id="2147483656" r:id="rId14"/>
    <p:sldLayoutId id="2147483658" r:id="rId15"/>
    <p:sldLayoutId id="2147483667" r:id="rId16"/>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hf hdr="0" dt="0"/>
  <p:txStyles>
    <p:titleStyle>
      <a:lvl1pPr algn="l" defTabSz="914400" rtl="0" eaLnBrk="1" latinLnBrk="0" hangingPunct="1">
        <a:spcBef>
          <a:spcPct val="0"/>
        </a:spcBef>
        <a:buNone/>
        <a:defRPr sz="4400" b="0" kern="1200">
          <a:solidFill>
            <a:srgbClr val="006666"/>
          </a:solidFill>
          <a:latin typeface="+mj-lt"/>
          <a:ea typeface="+mj-ea"/>
          <a:cs typeface="+mj-cs"/>
        </a:defRPr>
      </a:lvl1pPr>
    </p:titleStyle>
    <p:bodyStyle>
      <a:lvl1pPr marL="342900" indent="-342900" algn="l" defTabSz="914400" rtl="0" eaLnBrk="1" latinLnBrk="0" hangingPunct="1">
        <a:spcBef>
          <a:spcPct val="20000"/>
        </a:spcBef>
        <a:buClr>
          <a:schemeClr val="accent6">
            <a:lumMod val="75000"/>
          </a:schemeClr>
        </a:buClr>
        <a:buSzPct val="110000"/>
        <a:buFont typeface="Calibri" pitchFamily="34" charset="0"/>
        <a:buChar char="»"/>
        <a:defRPr sz="3200" kern="1200">
          <a:solidFill>
            <a:srgbClr val="663300"/>
          </a:solidFill>
          <a:latin typeface="+mn-lt"/>
          <a:ea typeface="+mn-ea"/>
          <a:cs typeface="+mn-cs"/>
        </a:defRPr>
      </a:lvl1pPr>
      <a:lvl2pPr marL="742950" indent="-285750" algn="l" defTabSz="914400" rtl="0" eaLnBrk="1" latinLnBrk="0" hangingPunct="1">
        <a:spcBef>
          <a:spcPct val="20000"/>
        </a:spcBef>
        <a:buClr>
          <a:srgbClr val="C00000"/>
        </a:buClr>
        <a:buSzPct val="105000"/>
        <a:buFont typeface="Wingdings" pitchFamily="2" charset="2"/>
        <a:buChar char="§"/>
        <a:defRPr sz="2800" kern="1200">
          <a:solidFill>
            <a:srgbClr val="CC66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619672" y="4725144"/>
            <a:ext cx="6264696" cy="1008112"/>
          </a:xfrm>
        </p:spPr>
        <p:txBody>
          <a:bodyPr>
            <a:normAutofit/>
          </a:bodyPr>
          <a:lstStyle/>
          <a:p>
            <a:pPr algn="ctr"/>
            <a:r>
              <a:rPr lang="en-GB" sz="3600" dirty="0">
                <a:solidFill>
                  <a:srgbClr val="006666"/>
                </a:solidFill>
              </a:rPr>
              <a:t>Python Programming - Online</a:t>
            </a:r>
          </a:p>
          <a:p>
            <a:pPr algn="ctr"/>
            <a:endParaRPr lang="en-GB" dirty="0">
              <a:solidFill>
                <a:srgbClr val="006666"/>
              </a:solidFill>
            </a:endParaRPr>
          </a:p>
        </p:txBody>
      </p:sp>
      <p:pic>
        <p:nvPicPr>
          <p:cNvPr id="5" name="Picture 2" descr="Image result for virtual classroom stud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475" y="2022535"/>
            <a:ext cx="4331050" cy="24051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362614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979712" y="1700808"/>
            <a:ext cx="5987008" cy="4381947"/>
          </a:xfrm>
          <a:prstGeom prst="rect">
            <a:avLst/>
          </a:prstGeom>
        </p:spPr>
        <p:txBody>
          <a:bodyPr>
            <a:normAutofit/>
          </a:bodyPr>
          <a:lstStyle/>
          <a:p>
            <a:endParaRPr lang="en-IE" sz="2400" dirty="0">
              <a:solidFill>
                <a:srgbClr val="FF0000"/>
              </a:solidFill>
              <a:effectLst>
                <a:outerShdw blurRad="38100" dist="38100" dir="2700000" algn="tl">
                  <a:srgbClr val="000000">
                    <a:alpha val="43137"/>
                  </a:srgbClr>
                </a:outerShdw>
              </a:effectLst>
            </a:endParaRPr>
          </a:p>
          <a:p>
            <a:r>
              <a:rPr lang="en-IE" sz="2400" dirty="0">
                <a:solidFill>
                  <a:schemeClr val="tx1"/>
                </a:solidFill>
              </a:rPr>
              <a:t>Feedback is very important</a:t>
            </a:r>
          </a:p>
          <a:p>
            <a:pPr marL="457200" lvl="1" indent="0">
              <a:buNone/>
            </a:pPr>
            <a:endParaRPr lang="en-IE" sz="2000" dirty="0">
              <a:solidFill>
                <a:schemeClr val="tx1"/>
              </a:solidFill>
            </a:endParaRPr>
          </a:p>
          <a:p>
            <a:pPr lvl="1"/>
            <a:r>
              <a:rPr lang="en-IE" sz="2000" dirty="0">
                <a:solidFill>
                  <a:schemeClr val="tx1"/>
                </a:solidFill>
              </a:rPr>
              <a:t>Helps us to improve the course</a:t>
            </a:r>
          </a:p>
          <a:p>
            <a:pPr lvl="1"/>
            <a:endParaRPr lang="en-IE" sz="2000" dirty="0">
              <a:solidFill>
                <a:schemeClr val="tx1"/>
              </a:solidFill>
            </a:endParaRPr>
          </a:p>
          <a:p>
            <a:pPr lvl="1"/>
            <a:r>
              <a:rPr lang="en-IE" sz="2000" dirty="0">
                <a:solidFill>
                  <a:schemeClr val="tx1"/>
                </a:solidFill>
              </a:rPr>
              <a:t>Secures funding for future courses</a:t>
            </a:r>
          </a:p>
          <a:p>
            <a:pPr marL="457200" lvl="1" indent="0">
              <a:buNone/>
            </a:pPr>
            <a:endParaRPr lang="en-IE" sz="2000" dirty="0">
              <a:solidFill>
                <a:schemeClr val="tx1"/>
              </a:solidFill>
            </a:endParaRPr>
          </a:p>
          <a:p>
            <a:r>
              <a:rPr lang="en-IE" sz="2400" dirty="0">
                <a:solidFill>
                  <a:schemeClr val="tx1"/>
                </a:solidFill>
              </a:rPr>
              <a:t>You will be asked to provide feedback</a:t>
            </a:r>
          </a:p>
          <a:p>
            <a:pPr marL="0" indent="0">
              <a:buNone/>
            </a:pPr>
            <a:endParaRPr lang="en-IE" sz="2400" dirty="0">
              <a:solidFill>
                <a:schemeClr val="tx1"/>
              </a:solidFill>
            </a:endParaRPr>
          </a:p>
          <a:p>
            <a:r>
              <a:rPr lang="en-IE" sz="2400" dirty="0">
                <a:solidFill>
                  <a:schemeClr val="tx1"/>
                </a:solidFill>
              </a:rPr>
              <a:t>Please contribute</a:t>
            </a:r>
          </a:p>
          <a:p>
            <a:endParaRPr lang="en-IE" sz="2400" dirty="0">
              <a:solidFill>
                <a:srgbClr val="FF0000"/>
              </a:solidFill>
              <a:effectLst>
                <a:outerShdw blurRad="38100" dist="38100" dir="2700000" algn="tl">
                  <a:srgbClr val="000000">
                    <a:alpha val="43137"/>
                  </a:srgbClr>
                </a:outerShdw>
              </a:effectLst>
            </a:endParaRPr>
          </a:p>
          <a:p>
            <a:pPr marL="457200" lvl="1" indent="0">
              <a:buNone/>
            </a:pPr>
            <a:endParaRPr lang="en-IE" sz="2000" dirty="0">
              <a:solidFill>
                <a:srgbClr val="FF0000"/>
              </a:solidFill>
              <a:effectLst>
                <a:outerShdw blurRad="38100" dist="38100" dir="2700000" algn="tl">
                  <a:srgbClr val="000000">
                    <a:alpha val="43137"/>
                  </a:srgbClr>
                </a:outerShdw>
              </a:effectLst>
            </a:endParaRPr>
          </a:p>
          <a:p>
            <a:pPr marL="0" indent="0">
              <a:buNone/>
            </a:pPr>
            <a:endParaRPr lang="en-GB" sz="2400" dirty="0"/>
          </a:p>
        </p:txBody>
      </p:sp>
      <p:sp>
        <p:nvSpPr>
          <p:cNvPr id="3" name="Slide Number Placeholder 2"/>
          <p:cNvSpPr>
            <a:spLocks noGrp="1"/>
          </p:cNvSpPr>
          <p:nvPr>
            <p:ph type="sldNum" sz="quarter" idx="4"/>
          </p:nvPr>
        </p:nvSpPr>
        <p:spPr/>
        <p:txBody>
          <a:bodyPr/>
          <a:lstStyle/>
          <a:p>
            <a:fld id="{3E893B86-34B1-4F0A-975E-9E5EA9AEC0CB}" type="slidenum">
              <a:rPr lang="en-GB" smtClean="0"/>
              <a:pPr/>
              <a:t>10</a:t>
            </a:fld>
            <a:endParaRPr lang="en-GB" dirty="0"/>
          </a:p>
        </p:txBody>
      </p:sp>
      <p:sp>
        <p:nvSpPr>
          <p:cNvPr id="4" name="Title 3"/>
          <p:cNvSpPr>
            <a:spLocks noGrp="1"/>
          </p:cNvSpPr>
          <p:nvPr>
            <p:ph type="title"/>
          </p:nvPr>
        </p:nvSpPr>
        <p:spPr/>
        <p:txBody>
          <a:bodyPr vert="horz" lIns="91440" tIns="180000" rIns="91440" bIns="180000" rtlCol="0" anchor="ctr">
            <a:normAutofit fontScale="90000"/>
          </a:bodyPr>
          <a:lstStyle/>
          <a:p>
            <a:r>
              <a:rPr lang="en-GB" dirty="0"/>
              <a:t>Feedback</a:t>
            </a:r>
          </a:p>
        </p:txBody>
      </p:sp>
    </p:spTree>
    <p:custDataLst>
      <p:tags r:id="rId1"/>
    </p:custDataLst>
    <p:extLst>
      <p:ext uri="{BB962C8B-B14F-4D97-AF65-F5344CB8AC3E}">
        <p14:creationId xmlns:p14="http://schemas.microsoft.com/office/powerpoint/2010/main" val="3792252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187624" y="1700808"/>
            <a:ext cx="7344816" cy="4381947"/>
          </a:xfrm>
          <a:prstGeom prst="rect">
            <a:avLst/>
          </a:prstGeom>
        </p:spPr>
        <p:txBody>
          <a:bodyPr>
            <a:normAutofit/>
          </a:bodyPr>
          <a:lstStyle/>
          <a:p>
            <a:endParaRPr lang="en-IE" sz="2400" dirty="0">
              <a:solidFill>
                <a:srgbClr val="FF0000"/>
              </a:solidFill>
              <a:effectLst>
                <a:outerShdw blurRad="38100" dist="38100" dir="2700000" algn="tl">
                  <a:srgbClr val="000000">
                    <a:alpha val="43137"/>
                  </a:srgbClr>
                </a:outerShdw>
              </a:effectLst>
            </a:endParaRPr>
          </a:p>
          <a:p>
            <a:pPr marL="0" indent="0">
              <a:buNone/>
            </a:pPr>
            <a:r>
              <a:rPr lang="en-IE" sz="2800" dirty="0">
                <a:solidFill>
                  <a:schemeClr val="tx1"/>
                </a:solidFill>
              </a:rPr>
              <a:t>Weeks 1 – 7		Python</a:t>
            </a:r>
          </a:p>
          <a:p>
            <a:pPr marL="0" indent="0">
              <a:buNone/>
            </a:pPr>
            <a:endParaRPr lang="en-IE" sz="2800" dirty="0">
              <a:solidFill>
                <a:schemeClr val="tx1"/>
              </a:solidFill>
            </a:endParaRPr>
          </a:p>
          <a:p>
            <a:pPr marL="0" indent="0">
              <a:buNone/>
            </a:pPr>
            <a:r>
              <a:rPr lang="en-IE" sz="2800" dirty="0">
                <a:solidFill>
                  <a:schemeClr val="tx1"/>
                </a:solidFill>
              </a:rPr>
              <a:t>Weeks 8 - 9		Self-Study / Project</a:t>
            </a:r>
          </a:p>
          <a:p>
            <a:pPr marL="0" indent="0">
              <a:buNone/>
            </a:pPr>
            <a:endParaRPr lang="en-IE" sz="2800" dirty="0">
              <a:solidFill>
                <a:schemeClr val="tx1"/>
              </a:solidFill>
            </a:endParaRPr>
          </a:p>
          <a:p>
            <a:pPr marL="0" indent="0">
              <a:buNone/>
            </a:pPr>
            <a:r>
              <a:rPr lang="en-IE" sz="2800" dirty="0">
                <a:solidFill>
                  <a:schemeClr val="tx1"/>
                </a:solidFill>
              </a:rPr>
              <a:t>Weeks 10 - 12	Revision &amp; MTA Exam Prep</a:t>
            </a:r>
          </a:p>
          <a:p>
            <a:pPr marL="0" indent="0">
              <a:buNone/>
            </a:pPr>
            <a:endParaRPr lang="en-GB" sz="2400" dirty="0"/>
          </a:p>
        </p:txBody>
      </p:sp>
      <p:sp>
        <p:nvSpPr>
          <p:cNvPr id="3" name="Slide Number Placeholder 2"/>
          <p:cNvSpPr>
            <a:spLocks noGrp="1"/>
          </p:cNvSpPr>
          <p:nvPr>
            <p:ph type="sldNum" sz="quarter" idx="4"/>
          </p:nvPr>
        </p:nvSpPr>
        <p:spPr/>
        <p:txBody>
          <a:bodyPr/>
          <a:lstStyle/>
          <a:p>
            <a:fld id="{3E893B86-34B1-4F0A-975E-9E5EA9AEC0CB}" type="slidenum">
              <a:rPr lang="en-GB" smtClean="0"/>
              <a:pPr/>
              <a:t>11</a:t>
            </a:fld>
            <a:endParaRPr lang="en-GB" dirty="0"/>
          </a:p>
        </p:txBody>
      </p:sp>
      <p:sp>
        <p:nvSpPr>
          <p:cNvPr id="4" name="Title 3"/>
          <p:cNvSpPr>
            <a:spLocks noGrp="1"/>
          </p:cNvSpPr>
          <p:nvPr>
            <p:ph type="title"/>
          </p:nvPr>
        </p:nvSpPr>
        <p:spPr/>
        <p:txBody>
          <a:bodyPr vert="horz" lIns="91440" tIns="180000" rIns="91440" bIns="180000" rtlCol="0" anchor="ctr">
            <a:normAutofit fontScale="90000"/>
          </a:bodyPr>
          <a:lstStyle/>
          <a:p>
            <a:r>
              <a:rPr lang="en-GB" dirty="0"/>
              <a:t>Structure</a:t>
            </a:r>
          </a:p>
        </p:txBody>
      </p:sp>
    </p:spTree>
    <p:custDataLst>
      <p:tags r:id="rId1"/>
    </p:custDataLst>
    <p:extLst>
      <p:ext uri="{BB962C8B-B14F-4D97-AF65-F5344CB8AC3E}">
        <p14:creationId xmlns:p14="http://schemas.microsoft.com/office/powerpoint/2010/main" val="19977713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E893B86-34B1-4F0A-975E-9E5EA9AEC0CB}" type="slidenum">
              <a:rPr lang="en-GB" smtClean="0"/>
              <a:pPr/>
              <a:t>12</a:t>
            </a:fld>
            <a:endParaRPr lang="en-GB" dirty="0"/>
          </a:p>
        </p:txBody>
      </p:sp>
      <p:sp>
        <p:nvSpPr>
          <p:cNvPr id="4" name="Title 3"/>
          <p:cNvSpPr>
            <a:spLocks noGrp="1"/>
          </p:cNvSpPr>
          <p:nvPr>
            <p:ph type="title"/>
          </p:nvPr>
        </p:nvSpPr>
        <p:spPr/>
        <p:txBody>
          <a:bodyPr vert="horz" lIns="91440" tIns="180000" rIns="91440" bIns="180000" rtlCol="0" anchor="ctr">
            <a:normAutofit fontScale="90000"/>
          </a:bodyPr>
          <a:lstStyle/>
          <a:p>
            <a:r>
              <a:rPr lang="en-GB" dirty="0"/>
              <a:t>Monitoring of Activity</a:t>
            </a:r>
            <a:endParaRPr lang="en-IE" dirty="0"/>
          </a:p>
        </p:txBody>
      </p:sp>
      <p:sp>
        <p:nvSpPr>
          <p:cNvPr id="2" name="Content Placeholder 1"/>
          <p:cNvSpPr>
            <a:spLocks noGrp="1"/>
          </p:cNvSpPr>
          <p:nvPr>
            <p:ph sz="quarter" idx="10"/>
          </p:nvPr>
        </p:nvSpPr>
        <p:spPr>
          <a:xfrm>
            <a:off x="323528" y="2005150"/>
            <a:ext cx="7992789" cy="4088146"/>
          </a:xfrm>
          <a:prstGeom prst="rect">
            <a:avLst/>
          </a:prstGeom>
          <a:ln>
            <a:noFill/>
          </a:ln>
        </p:spPr>
        <p:txBody>
          <a:bodyPr>
            <a:normAutofit/>
          </a:bodyPr>
          <a:lstStyle/>
          <a:p>
            <a:r>
              <a:rPr lang="en-IE" dirty="0">
                <a:solidFill>
                  <a:schemeClr val="tx1"/>
                </a:solidFill>
              </a:rPr>
              <a:t>Reports showing which resources and activities of a course have been accessed, when, and by whom are available on Moodle to members of the training team.</a:t>
            </a:r>
          </a:p>
          <a:p>
            <a:r>
              <a:rPr lang="en-IE" dirty="0">
                <a:solidFill>
                  <a:schemeClr val="tx1"/>
                </a:solidFill>
              </a:rPr>
              <a:t>Inactivity on Moodle is followed up by the course managers</a:t>
            </a:r>
            <a:r>
              <a:rPr lang="en-IE" dirty="0"/>
              <a:t>.</a:t>
            </a:r>
            <a:endParaRPr lang="en-US" dirty="0">
              <a:solidFill>
                <a:schemeClr val="tx1"/>
              </a:solidFill>
            </a:endParaRPr>
          </a:p>
          <a:p>
            <a:pPr marL="457200" indent="-457200">
              <a:spcBef>
                <a:spcPts val="600"/>
              </a:spcBef>
              <a:spcAft>
                <a:spcPts val="600"/>
              </a:spcAft>
              <a:buFont typeface="Arial" pitchFamily="34" charset="0"/>
              <a:buChar char="•"/>
              <a:defRPr/>
            </a:pPr>
            <a:endParaRPr lang="en-IE" sz="2000" dirty="0">
              <a:solidFill>
                <a:schemeClr val="tx1"/>
              </a:solidFill>
            </a:endParaRPr>
          </a:p>
          <a:p>
            <a:pPr>
              <a:spcBef>
                <a:spcPts val="600"/>
              </a:spcBef>
              <a:spcAft>
                <a:spcPts val="600"/>
              </a:spcAft>
            </a:pPr>
            <a:endParaRPr lang="en-US" sz="2800" b="1" dirty="0">
              <a:solidFill>
                <a:schemeClr val="tx1"/>
              </a:solidFill>
            </a:endParaRPr>
          </a:p>
        </p:txBody>
      </p:sp>
    </p:spTree>
    <p:custDataLst>
      <p:tags r:id="rId1"/>
    </p:custDataLst>
    <p:extLst>
      <p:ext uri="{BB962C8B-B14F-4D97-AF65-F5344CB8AC3E}">
        <p14:creationId xmlns:p14="http://schemas.microsoft.com/office/powerpoint/2010/main" val="40075072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4294967295"/>
          </p:nvPr>
        </p:nvSpPr>
        <p:spPr>
          <a:xfrm>
            <a:off x="899592" y="2348880"/>
            <a:ext cx="6543328" cy="2961308"/>
          </a:xfrm>
          <a:prstGeom prst="rect">
            <a:avLst/>
          </a:prstGeom>
        </p:spPr>
        <p:txBody>
          <a:bodyPr>
            <a:normAutofit fontScale="92500" lnSpcReduction="20000"/>
          </a:bodyPr>
          <a:lstStyle/>
          <a:p>
            <a:pPr eaLnBrk="1" hangingPunct="1">
              <a:buFont typeface="Wingdings" panose="05000000000000000000" pitchFamily="2" charset="2"/>
              <a:buNone/>
            </a:pPr>
            <a:endParaRPr lang="en-GB" altLang="en-US" sz="2400" dirty="0">
              <a:solidFill>
                <a:schemeClr val="hlink"/>
              </a:solidFill>
            </a:endParaRPr>
          </a:p>
          <a:p>
            <a:pPr eaLnBrk="1" hangingPunct="1"/>
            <a:r>
              <a:rPr lang="en-GB" altLang="en-US" sz="2800" dirty="0">
                <a:solidFill>
                  <a:schemeClr val="tx1"/>
                </a:solidFill>
              </a:rPr>
              <a:t>Any Further Questions?</a:t>
            </a:r>
          </a:p>
          <a:p>
            <a:pPr eaLnBrk="1" hangingPunct="1"/>
            <a:endParaRPr lang="en-GB" altLang="en-US" sz="2800" dirty="0">
              <a:solidFill>
                <a:schemeClr val="tx1"/>
              </a:solidFill>
            </a:endParaRPr>
          </a:p>
          <a:p>
            <a:r>
              <a:rPr lang="en-GB" altLang="en-US" sz="2800" dirty="0">
                <a:solidFill>
                  <a:schemeClr val="tx1"/>
                </a:solidFill>
              </a:rPr>
              <a:t>Ask your Tutor</a:t>
            </a:r>
          </a:p>
          <a:p>
            <a:pPr lvl="1"/>
            <a:r>
              <a:rPr lang="en-GB" altLang="en-US" sz="2400" dirty="0">
                <a:solidFill>
                  <a:schemeClr val="tx1"/>
                </a:solidFill>
              </a:rPr>
              <a:t>Offline by Moodle Message </a:t>
            </a:r>
          </a:p>
          <a:p>
            <a:pPr lvl="1"/>
            <a:r>
              <a:rPr lang="en-GB" altLang="en-US" sz="2400" dirty="0">
                <a:solidFill>
                  <a:schemeClr val="tx1"/>
                </a:solidFill>
              </a:rPr>
              <a:t>Online at Virtual Class</a:t>
            </a:r>
          </a:p>
          <a:p>
            <a:pPr lvl="1"/>
            <a:endParaRPr lang="en-GB" altLang="en-US" sz="2400" dirty="0">
              <a:solidFill>
                <a:schemeClr val="tx1"/>
              </a:solidFill>
            </a:endParaRPr>
          </a:p>
          <a:p>
            <a:pPr eaLnBrk="1" hangingPunct="1"/>
            <a:r>
              <a:rPr lang="en-GB" altLang="en-US" sz="2800" dirty="0">
                <a:solidFill>
                  <a:schemeClr val="tx1"/>
                </a:solidFill>
              </a:rPr>
              <a:t>Enjoy your training course !</a:t>
            </a:r>
          </a:p>
          <a:p>
            <a:pPr eaLnBrk="1" hangingPunct="1"/>
            <a:endParaRPr lang="en-GB" altLang="en-US" sz="2800" dirty="0"/>
          </a:p>
          <a:p>
            <a:pPr eaLnBrk="1" hangingPunct="1"/>
            <a:endParaRPr lang="en-GB" altLang="en-US" sz="2800" dirty="0"/>
          </a:p>
          <a:p>
            <a:pPr eaLnBrk="1" hangingPunct="1"/>
            <a:endParaRPr lang="en-GB" altLang="en-US" sz="2800" dirty="0"/>
          </a:p>
        </p:txBody>
      </p:sp>
      <p:sp>
        <p:nvSpPr>
          <p:cNvPr id="70661" name="Rectangle 5"/>
          <p:cNvSpPr>
            <a:spLocks noChangeArrowheads="1"/>
          </p:cNvSpPr>
          <p:nvPr/>
        </p:nvSpPr>
        <p:spPr bwMode="auto">
          <a:xfrm>
            <a:off x="1331913" y="3357563"/>
            <a:ext cx="7543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FontTx/>
              <a:buNone/>
            </a:pPr>
            <a:endParaRPr lang="en-GB" altLang="en-US" sz="2800" dirty="0"/>
          </a:p>
        </p:txBody>
      </p:sp>
    </p:spTree>
    <p:extLst>
      <p:ext uri="{BB962C8B-B14F-4D97-AF65-F5344CB8AC3E}">
        <p14:creationId xmlns:p14="http://schemas.microsoft.com/office/powerpoint/2010/main" val="28486782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70661">
                                            <p:txEl>
                                              <p:pRg st="0" end="0"/>
                                            </p:txEl>
                                          </p:spTgt>
                                        </p:tgtEl>
                                        <p:attrNameLst>
                                          <p:attrName>style.visibility</p:attrName>
                                        </p:attrNameLst>
                                      </p:cBhvr>
                                      <p:to>
                                        <p:strVal val="visible"/>
                                      </p:to>
                                    </p:set>
                                    <p:anim calcmode="lin" valueType="num">
                                      <p:cBhvr additive="base">
                                        <p:cTn id="7" dur="1000" fill="hold"/>
                                        <p:tgtEl>
                                          <p:spTgt spid="70661">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7066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628800"/>
            <a:ext cx="8064896" cy="3916026"/>
          </a:xfrm>
        </p:spPr>
        <p:txBody>
          <a:bodyPr anchor="t" anchorCtr="0">
            <a:noAutofit/>
          </a:bodyPr>
          <a:lstStyle/>
          <a:p>
            <a:pPr algn="l"/>
            <a:r>
              <a:rPr lang="en-IE" b="1" dirty="0">
                <a:solidFill>
                  <a:schemeClr val="tx1"/>
                </a:solidFill>
                <a:latin typeface="Arial" panose="020B0604020202020204" pitchFamily="34" charset="0"/>
                <a:cs typeface="Arial" panose="020B0604020202020204" pitchFamily="34" charset="0"/>
              </a:rPr>
              <a:t>WELCOME</a:t>
            </a:r>
            <a:br>
              <a:rPr lang="en-IE" sz="2100" b="1" dirty="0">
                <a:solidFill>
                  <a:schemeClr val="tx1"/>
                </a:solidFill>
                <a:latin typeface="Arial" panose="020B0604020202020204" pitchFamily="34" charset="0"/>
                <a:cs typeface="Arial" panose="020B0604020202020204" pitchFamily="34" charset="0"/>
              </a:rPr>
            </a:br>
            <a:br>
              <a:rPr lang="en-IE" sz="2100" b="1" dirty="0">
                <a:solidFill>
                  <a:schemeClr val="tx1"/>
                </a:solidFill>
                <a:latin typeface="Arial" panose="020B0604020202020204" pitchFamily="34" charset="0"/>
                <a:cs typeface="Arial" panose="020B0604020202020204" pitchFamily="34" charset="0"/>
              </a:rPr>
            </a:br>
            <a:br>
              <a:rPr lang="en-IE" sz="1400" b="1" dirty="0">
                <a:solidFill>
                  <a:schemeClr val="tx1"/>
                </a:solidFill>
                <a:latin typeface="Arial" panose="020B0604020202020204" pitchFamily="34" charset="0"/>
                <a:cs typeface="Arial" panose="020B0604020202020204" pitchFamily="34" charset="0"/>
              </a:rPr>
            </a:br>
            <a:r>
              <a:rPr lang="en-IE" sz="1600" dirty="0">
                <a:solidFill>
                  <a:schemeClr val="tx1"/>
                </a:solidFill>
                <a:latin typeface="Arial" panose="020B0604020202020204" pitchFamily="34" charset="0"/>
                <a:cs typeface="Arial" panose="020B0604020202020204" pitchFamily="34" charset="0"/>
              </a:rPr>
              <a:t>Welcome to this DDLETB - Baldoyle Training Centre’s Contracted Training course. </a:t>
            </a:r>
            <a:br>
              <a:rPr lang="en-IE" sz="1600" dirty="0">
                <a:solidFill>
                  <a:schemeClr val="tx1"/>
                </a:solidFill>
                <a:latin typeface="Arial" panose="020B0604020202020204" pitchFamily="34" charset="0"/>
                <a:cs typeface="Arial" panose="020B0604020202020204" pitchFamily="34" charset="0"/>
              </a:rPr>
            </a:br>
            <a:br>
              <a:rPr lang="en-IE" sz="1600" dirty="0">
                <a:solidFill>
                  <a:schemeClr val="tx1"/>
                </a:solidFill>
                <a:latin typeface="Arial" panose="020B0604020202020204" pitchFamily="34" charset="0"/>
                <a:cs typeface="Arial" panose="020B0604020202020204" pitchFamily="34" charset="0"/>
              </a:rPr>
            </a:br>
            <a:r>
              <a:rPr lang="en-IE" sz="1600" dirty="0">
                <a:solidFill>
                  <a:schemeClr val="tx1"/>
                </a:solidFill>
                <a:latin typeface="Arial" panose="020B0604020202020204" pitchFamily="34" charset="0"/>
                <a:cs typeface="Arial" panose="020B0604020202020204" pitchFamily="34" charset="0"/>
              </a:rPr>
              <a:t>We hope that your time with us will be a positive and rewarding experience. </a:t>
            </a:r>
            <a:br>
              <a:rPr lang="en-IE" sz="1600" dirty="0">
                <a:solidFill>
                  <a:schemeClr val="tx1"/>
                </a:solidFill>
                <a:latin typeface="Arial" panose="020B0604020202020204" pitchFamily="34" charset="0"/>
                <a:cs typeface="Arial" panose="020B0604020202020204" pitchFamily="34" charset="0"/>
              </a:rPr>
            </a:br>
            <a:br>
              <a:rPr lang="en-IE" sz="1600" dirty="0">
                <a:solidFill>
                  <a:schemeClr val="tx1"/>
                </a:solidFill>
                <a:latin typeface="Arial" panose="020B0604020202020204" pitchFamily="34" charset="0"/>
                <a:cs typeface="Arial" panose="020B0604020202020204" pitchFamily="34" charset="0"/>
              </a:rPr>
            </a:br>
            <a:r>
              <a:rPr lang="en-IE" sz="1600" dirty="0">
                <a:solidFill>
                  <a:schemeClr val="tx1"/>
                </a:solidFill>
                <a:latin typeface="Arial" panose="020B0604020202020204" pitchFamily="34" charset="0"/>
                <a:cs typeface="Arial" panose="020B0604020202020204" pitchFamily="34" charset="0"/>
              </a:rPr>
              <a:t>The following short presentation will provide you with information about the modules, proposed certification and how this course will be delivered to you.</a:t>
            </a:r>
            <a:br>
              <a:rPr lang="en-IE" sz="1600" dirty="0">
                <a:solidFill>
                  <a:schemeClr val="tx1"/>
                </a:solidFill>
                <a:latin typeface="Arial" panose="020B0604020202020204" pitchFamily="34" charset="0"/>
                <a:cs typeface="Arial" panose="020B0604020202020204" pitchFamily="34" charset="0"/>
              </a:rPr>
            </a:br>
            <a:br>
              <a:rPr lang="en-IE" sz="1600" dirty="0">
                <a:solidFill>
                  <a:schemeClr val="tx1"/>
                </a:solidFill>
                <a:latin typeface="Arial" panose="020B0604020202020204" pitchFamily="34" charset="0"/>
                <a:cs typeface="Arial" panose="020B0604020202020204" pitchFamily="34" charset="0"/>
              </a:rPr>
            </a:br>
            <a:r>
              <a:rPr lang="en-IE" sz="1600" dirty="0">
                <a:solidFill>
                  <a:schemeClr val="tx1"/>
                </a:solidFill>
                <a:latin typeface="Arial" panose="020B0604020202020204" pitchFamily="34" charset="0"/>
                <a:cs typeface="Arial" panose="020B0604020202020204" pitchFamily="34" charset="0"/>
              </a:rPr>
              <a:t>We wish you the best of luck with your studies.</a:t>
            </a:r>
            <a:br>
              <a:rPr lang="en-IE" sz="1400" b="1" dirty="0">
                <a:latin typeface="Arial" panose="020B0604020202020204" pitchFamily="34" charset="0"/>
                <a:cs typeface="Arial" panose="020B0604020202020204" pitchFamily="34" charset="0"/>
              </a:rPr>
            </a:br>
            <a:br>
              <a:rPr lang="en-IE" sz="1400" b="1" dirty="0">
                <a:solidFill>
                  <a:schemeClr val="tx1"/>
                </a:solidFill>
                <a:latin typeface="Arial" panose="020B0604020202020204" pitchFamily="34" charset="0"/>
                <a:cs typeface="Arial" panose="020B0604020202020204" pitchFamily="34" charset="0"/>
              </a:rPr>
            </a:br>
            <a:endParaRPr lang="en-IE" sz="1400" b="1" dirty="0">
              <a:solidFill>
                <a:schemeClr val="tx1"/>
              </a:solidFill>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E" sz="1350" dirty="0"/>
          </a:p>
        </p:txBody>
      </p:sp>
    </p:spTree>
    <p:extLst>
      <p:ext uri="{BB962C8B-B14F-4D97-AF65-F5344CB8AC3E}">
        <p14:creationId xmlns:p14="http://schemas.microsoft.com/office/powerpoint/2010/main" val="346328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A872D7-6DE2-4703-8EE4-F85FCA49B90F}"/>
              </a:ext>
            </a:extLst>
          </p:cNvPr>
          <p:cNvSpPr>
            <a:spLocks noGrp="1"/>
          </p:cNvSpPr>
          <p:nvPr>
            <p:ph type="sldNum" sz="quarter" idx="4"/>
          </p:nvPr>
        </p:nvSpPr>
        <p:spPr/>
        <p:txBody>
          <a:bodyPr/>
          <a:lstStyle/>
          <a:p>
            <a:fld id="{3E893B86-34B1-4F0A-975E-9E5EA9AEC0CB}" type="slidenum">
              <a:rPr lang="en-GB" smtClean="0"/>
              <a:pPr/>
              <a:t>3</a:t>
            </a:fld>
            <a:endParaRPr lang="en-GB" dirty="0"/>
          </a:p>
        </p:txBody>
      </p:sp>
      <p:sp>
        <p:nvSpPr>
          <p:cNvPr id="3" name="Title 2">
            <a:extLst>
              <a:ext uri="{FF2B5EF4-FFF2-40B4-BE49-F238E27FC236}">
                <a16:creationId xmlns:a16="http://schemas.microsoft.com/office/drawing/2014/main" id="{AF48568F-73CB-4C6D-BB46-A5C64A30213C}"/>
              </a:ext>
            </a:extLst>
          </p:cNvPr>
          <p:cNvSpPr>
            <a:spLocks noGrp="1"/>
          </p:cNvSpPr>
          <p:nvPr>
            <p:ph type="title"/>
          </p:nvPr>
        </p:nvSpPr>
        <p:spPr/>
        <p:txBody>
          <a:bodyPr>
            <a:normAutofit/>
          </a:bodyPr>
          <a:lstStyle/>
          <a:p>
            <a:r>
              <a:rPr lang="en-IE" sz="3200" dirty="0"/>
              <a:t>Python Programming</a:t>
            </a:r>
          </a:p>
        </p:txBody>
      </p:sp>
      <p:sp>
        <p:nvSpPr>
          <p:cNvPr id="4" name="Content Placeholder 3">
            <a:extLst>
              <a:ext uri="{FF2B5EF4-FFF2-40B4-BE49-F238E27FC236}">
                <a16:creationId xmlns:a16="http://schemas.microsoft.com/office/drawing/2014/main" id="{B651EBFF-4D15-41A3-BCB8-7807CC62BB91}"/>
              </a:ext>
            </a:extLst>
          </p:cNvPr>
          <p:cNvSpPr>
            <a:spLocks noGrp="1"/>
          </p:cNvSpPr>
          <p:nvPr>
            <p:ph sz="quarter" idx="10"/>
          </p:nvPr>
        </p:nvSpPr>
        <p:spPr>
          <a:xfrm>
            <a:off x="575605" y="2204864"/>
            <a:ext cx="7992789" cy="3312368"/>
          </a:xfrm>
        </p:spPr>
        <p:txBody>
          <a:bodyPr>
            <a:normAutofit/>
          </a:bodyPr>
          <a:lstStyle/>
          <a:p>
            <a:r>
              <a:rPr lang="en-IE" sz="2800" dirty="0">
                <a:solidFill>
                  <a:schemeClr val="tx1"/>
                </a:solidFill>
              </a:rPr>
              <a:t>This 12 week online course is intended for those wishing to qualify with a Microsoft Python Programming Certification.</a:t>
            </a:r>
          </a:p>
          <a:p>
            <a:endParaRPr lang="en-IE" sz="2800" dirty="0">
              <a:solidFill>
                <a:schemeClr val="tx1"/>
              </a:solidFill>
            </a:endParaRPr>
          </a:p>
          <a:p>
            <a:r>
              <a:rPr lang="en-IE" sz="2800" dirty="0">
                <a:solidFill>
                  <a:schemeClr val="tx1"/>
                </a:solidFill>
              </a:rPr>
              <a:t>This MTA certification is an entry-level certificate.</a:t>
            </a:r>
          </a:p>
          <a:p>
            <a:endParaRPr lang="en-IE" dirty="0">
              <a:solidFill>
                <a:schemeClr val="tx1"/>
              </a:solidFill>
            </a:endParaRPr>
          </a:p>
        </p:txBody>
      </p:sp>
    </p:spTree>
    <p:extLst>
      <p:ext uri="{BB962C8B-B14F-4D97-AF65-F5344CB8AC3E}">
        <p14:creationId xmlns:p14="http://schemas.microsoft.com/office/powerpoint/2010/main" val="3059144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07504" y="6453336"/>
            <a:ext cx="720080" cy="365125"/>
          </a:xfrm>
        </p:spPr>
        <p:txBody>
          <a:bodyPr/>
          <a:lstStyle/>
          <a:p>
            <a:fld id="{3E893B86-34B1-4F0A-975E-9E5EA9AEC0CB}" type="slidenum">
              <a:rPr lang="en-GB" smtClean="0"/>
              <a:pPr/>
              <a:t>4</a:t>
            </a:fld>
            <a:endParaRPr lang="en-GB" dirty="0"/>
          </a:p>
        </p:txBody>
      </p:sp>
      <p:sp>
        <p:nvSpPr>
          <p:cNvPr id="3" name="Title 2"/>
          <p:cNvSpPr>
            <a:spLocks noGrp="1"/>
          </p:cNvSpPr>
          <p:nvPr>
            <p:ph type="title"/>
          </p:nvPr>
        </p:nvSpPr>
        <p:spPr>
          <a:xfrm>
            <a:off x="1403648" y="260648"/>
            <a:ext cx="5760640" cy="870550"/>
          </a:xfrm>
        </p:spPr>
        <p:txBody>
          <a:bodyPr>
            <a:normAutofit fontScale="90000"/>
          </a:bodyPr>
          <a:lstStyle/>
          <a:p>
            <a:r>
              <a:rPr lang="en-GB" dirty="0"/>
              <a:t>Exam Objectives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46191417"/>
              </p:ext>
            </p:extLst>
          </p:nvPr>
        </p:nvGraphicFramePr>
        <p:xfrm>
          <a:off x="539552" y="2235770"/>
          <a:ext cx="8280920" cy="3528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5361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874A776C-E7E0-4CF2-A3FA-F9510DDAA3F2}"/>
                                            </p:graphicEl>
                                          </p:spTgt>
                                        </p:tgtEl>
                                        <p:attrNameLst>
                                          <p:attrName>style.visibility</p:attrName>
                                        </p:attrNameLst>
                                      </p:cBhvr>
                                      <p:to>
                                        <p:strVal val="visible"/>
                                      </p:to>
                                    </p:set>
                                    <p:animEffect transition="in" filter="wipe(left)">
                                      <p:cBhvr>
                                        <p:cTn id="7" dur="500"/>
                                        <p:tgtEl>
                                          <p:spTgt spid="5">
                                            <p:graphicEl>
                                              <a:dgm id="{874A776C-E7E0-4CF2-A3FA-F9510DDAA3F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3286993-DCAC-4D1C-81D4-4196FCC237CF}"/>
                                            </p:graphicEl>
                                          </p:spTgt>
                                        </p:tgtEl>
                                        <p:attrNameLst>
                                          <p:attrName>style.visibility</p:attrName>
                                        </p:attrNameLst>
                                      </p:cBhvr>
                                      <p:to>
                                        <p:strVal val="visible"/>
                                      </p:to>
                                    </p:set>
                                    <p:animEffect transition="in" filter="wipe(left)">
                                      <p:cBhvr>
                                        <p:cTn id="12" dur="500"/>
                                        <p:tgtEl>
                                          <p:spTgt spid="5">
                                            <p:graphicEl>
                                              <a:dgm id="{13286993-DCAC-4D1C-81D4-4196FCC237C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84AB3FC-D648-45AF-81FD-EDA58C5D21D1}"/>
                                            </p:graphicEl>
                                          </p:spTgt>
                                        </p:tgtEl>
                                        <p:attrNameLst>
                                          <p:attrName>style.visibility</p:attrName>
                                        </p:attrNameLst>
                                      </p:cBhvr>
                                      <p:to>
                                        <p:strVal val="visible"/>
                                      </p:to>
                                    </p:set>
                                    <p:animEffect transition="in" filter="wipe(left)">
                                      <p:cBhvr>
                                        <p:cTn id="17" dur="500"/>
                                        <p:tgtEl>
                                          <p:spTgt spid="5">
                                            <p:graphicEl>
                                              <a:dgm id="{A84AB3FC-D648-45AF-81FD-EDA58C5D21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3EAD8351-CEE9-4EDF-8FA6-56C7EEF4A1B3}"/>
                                            </p:graphicEl>
                                          </p:spTgt>
                                        </p:tgtEl>
                                        <p:attrNameLst>
                                          <p:attrName>style.visibility</p:attrName>
                                        </p:attrNameLst>
                                      </p:cBhvr>
                                      <p:to>
                                        <p:strVal val="visible"/>
                                      </p:to>
                                    </p:set>
                                    <p:animEffect transition="in" filter="wipe(left)">
                                      <p:cBhvr>
                                        <p:cTn id="22" dur="500"/>
                                        <p:tgtEl>
                                          <p:spTgt spid="5">
                                            <p:graphicEl>
                                              <a:dgm id="{3EAD8351-CEE9-4EDF-8FA6-56C7EEF4A1B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9E4F7253-9D88-4E5F-BA0B-6A8B79C55B34}"/>
                                            </p:graphicEl>
                                          </p:spTgt>
                                        </p:tgtEl>
                                        <p:attrNameLst>
                                          <p:attrName>style.visibility</p:attrName>
                                        </p:attrNameLst>
                                      </p:cBhvr>
                                      <p:to>
                                        <p:strVal val="visible"/>
                                      </p:to>
                                    </p:set>
                                    <p:animEffect transition="in" filter="wipe(left)">
                                      <p:cBhvr>
                                        <p:cTn id="27" dur="500"/>
                                        <p:tgtEl>
                                          <p:spTgt spid="5">
                                            <p:graphicEl>
                                              <a:dgm id="{9E4F7253-9D88-4E5F-BA0B-6A8B79C55B34}"/>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F0F6BF0C-8720-4A50-9161-5B0D16A59130}"/>
                                            </p:graphicEl>
                                          </p:spTgt>
                                        </p:tgtEl>
                                        <p:attrNameLst>
                                          <p:attrName>style.visibility</p:attrName>
                                        </p:attrNameLst>
                                      </p:cBhvr>
                                      <p:to>
                                        <p:strVal val="visible"/>
                                      </p:to>
                                    </p:set>
                                    <p:animEffect transition="in" filter="wipe(left)">
                                      <p:cBhvr>
                                        <p:cTn id="32" dur="500"/>
                                        <p:tgtEl>
                                          <p:spTgt spid="5">
                                            <p:graphicEl>
                                              <a:dgm id="{F0F6BF0C-8720-4A50-9161-5B0D16A59130}"/>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9983CA0E-D969-459F-A8A5-C35146FEF987}"/>
                                            </p:graphicEl>
                                          </p:spTgt>
                                        </p:tgtEl>
                                        <p:attrNameLst>
                                          <p:attrName>style.visibility</p:attrName>
                                        </p:attrNameLst>
                                      </p:cBhvr>
                                      <p:to>
                                        <p:strVal val="visible"/>
                                      </p:to>
                                    </p:set>
                                    <p:animEffect transition="in" filter="wipe(left)">
                                      <p:cBhvr>
                                        <p:cTn id="37" dur="500"/>
                                        <p:tgtEl>
                                          <p:spTgt spid="5">
                                            <p:graphicEl>
                                              <a:dgm id="{9983CA0E-D969-459F-A8A5-C35146FEF987}"/>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F4245A2C-4359-4ED4-8355-1446BE07B81D}"/>
                                            </p:graphicEl>
                                          </p:spTgt>
                                        </p:tgtEl>
                                        <p:attrNameLst>
                                          <p:attrName>style.visibility</p:attrName>
                                        </p:attrNameLst>
                                      </p:cBhvr>
                                      <p:to>
                                        <p:strVal val="visible"/>
                                      </p:to>
                                    </p:set>
                                    <p:animEffect transition="in" filter="wipe(left)">
                                      <p:cBhvr>
                                        <p:cTn id="42" dur="500"/>
                                        <p:tgtEl>
                                          <p:spTgt spid="5">
                                            <p:graphicEl>
                                              <a:dgm id="{F4245A2C-4359-4ED4-8355-1446BE07B81D}"/>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D1E9590E-79F0-4334-AD36-DA84E0C83C42}"/>
                                            </p:graphicEl>
                                          </p:spTgt>
                                        </p:tgtEl>
                                        <p:attrNameLst>
                                          <p:attrName>style.visibility</p:attrName>
                                        </p:attrNameLst>
                                      </p:cBhvr>
                                      <p:to>
                                        <p:strVal val="visible"/>
                                      </p:to>
                                    </p:set>
                                    <p:animEffect transition="in" filter="wipe(left)">
                                      <p:cBhvr>
                                        <p:cTn id="47" dur="500"/>
                                        <p:tgtEl>
                                          <p:spTgt spid="5">
                                            <p:graphicEl>
                                              <a:dgm id="{D1E9590E-79F0-4334-AD36-DA84E0C83C42}"/>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0534E9D0-036C-4D19-B83F-734A01C3073A}"/>
                                            </p:graphicEl>
                                          </p:spTgt>
                                        </p:tgtEl>
                                        <p:attrNameLst>
                                          <p:attrName>style.visibility</p:attrName>
                                        </p:attrNameLst>
                                      </p:cBhvr>
                                      <p:to>
                                        <p:strVal val="visible"/>
                                      </p:to>
                                    </p:set>
                                    <p:animEffect transition="in" filter="wipe(left)">
                                      <p:cBhvr>
                                        <p:cTn id="52" dur="500"/>
                                        <p:tgtEl>
                                          <p:spTgt spid="5">
                                            <p:graphicEl>
                                              <a:dgm id="{0534E9D0-036C-4D19-B83F-734A01C3073A}"/>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graphicEl>
                                              <a:dgm id="{EC527597-F4EB-4873-9CCA-496D4F8F18E8}"/>
                                            </p:graphicEl>
                                          </p:spTgt>
                                        </p:tgtEl>
                                        <p:attrNameLst>
                                          <p:attrName>style.visibility</p:attrName>
                                        </p:attrNameLst>
                                      </p:cBhvr>
                                      <p:to>
                                        <p:strVal val="visible"/>
                                      </p:to>
                                    </p:set>
                                    <p:animEffect transition="in" filter="wipe(left)">
                                      <p:cBhvr>
                                        <p:cTn id="57" dur="500"/>
                                        <p:tgtEl>
                                          <p:spTgt spid="5">
                                            <p:graphicEl>
                                              <a:dgm id="{EC527597-F4EB-4873-9CCA-496D4F8F18E8}"/>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259EE553-06FC-4D38-A410-0451F517B952}"/>
                                            </p:graphicEl>
                                          </p:spTgt>
                                        </p:tgtEl>
                                        <p:attrNameLst>
                                          <p:attrName>style.visibility</p:attrName>
                                        </p:attrNameLst>
                                      </p:cBhvr>
                                      <p:to>
                                        <p:strVal val="visible"/>
                                      </p:to>
                                    </p:set>
                                    <p:animEffect transition="in" filter="wipe(left)">
                                      <p:cBhvr>
                                        <p:cTn id="62" dur="500"/>
                                        <p:tgtEl>
                                          <p:spTgt spid="5">
                                            <p:graphicEl>
                                              <a:dgm id="{259EE553-06FC-4D38-A410-0451F517B95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9187A-5F92-4B74-9175-5404732B761C}"/>
              </a:ext>
            </a:extLst>
          </p:cNvPr>
          <p:cNvSpPr>
            <a:spLocks noGrp="1"/>
          </p:cNvSpPr>
          <p:nvPr>
            <p:ph type="sldNum" sz="quarter" idx="4"/>
          </p:nvPr>
        </p:nvSpPr>
        <p:spPr/>
        <p:txBody>
          <a:bodyPr/>
          <a:lstStyle/>
          <a:p>
            <a:fld id="{3E893B86-34B1-4F0A-975E-9E5EA9AEC0CB}" type="slidenum">
              <a:rPr lang="en-GB" smtClean="0"/>
              <a:pPr/>
              <a:t>5</a:t>
            </a:fld>
            <a:endParaRPr lang="en-GB" dirty="0"/>
          </a:p>
        </p:txBody>
      </p:sp>
      <p:sp>
        <p:nvSpPr>
          <p:cNvPr id="3" name="Title 2">
            <a:extLst>
              <a:ext uri="{FF2B5EF4-FFF2-40B4-BE49-F238E27FC236}">
                <a16:creationId xmlns:a16="http://schemas.microsoft.com/office/drawing/2014/main" id="{A38A5ACA-C758-40CC-A4D8-22CC1F9AD5BE}"/>
              </a:ext>
            </a:extLst>
          </p:cNvPr>
          <p:cNvSpPr>
            <a:spLocks noGrp="1"/>
          </p:cNvSpPr>
          <p:nvPr>
            <p:ph type="title"/>
          </p:nvPr>
        </p:nvSpPr>
        <p:spPr/>
        <p:txBody>
          <a:bodyPr>
            <a:normAutofit fontScale="90000"/>
          </a:bodyPr>
          <a:lstStyle/>
          <a:p>
            <a:r>
              <a:rPr lang="en-US" altLang="en-US" dirty="0"/>
              <a:t>Exam Details</a:t>
            </a:r>
            <a:endParaRPr lang="en-GB" dirty="0"/>
          </a:p>
        </p:txBody>
      </p:sp>
      <p:sp>
        <p:nvSpPr>
          <p:cNvPr id="4" name="Content Placeholder 3">
            <a:extLst>
              <a:ext uri="{FF2B5EF4-FFF2-40B4-BE49-F238E27FC236}">
                <a16:creationId xmlns:a16="http://schemas.microsoft.com/office/drawing/2014/main" id="{27EA9F76-2047-49CA-8AD5-EB02FFC01DD3}"/>
              </a:ext>
            </a:extLst>
          </p:cNvPr>
          <p:cNvSpPr>
            <a:spLocks noGrp="1"/>
          </p:cNvSpPr>
          <p:nvPr>
            <p:ph sz="quarter" idx="10"/>
          </p:nvPr>
        </p:nvSpPr>
        <p:spPr>
          <a:xfrm>
            <a:off x="595887" y="1628800"/>
            <a:ext cx="7631106" cy="4392488"/>
          </a:xfrm>
        </p:spPr>
        <p:txBody>
          <a:bodyPr>
            <a:normAutofit/>
          </a:bodyPr>
          <a:lstStyle/>
          <a:p>
            <a:pPr marL="0" indent="0">
              <a:buNone/>
            </a:pPr>
            <a:r>
              <a:rPr lang="en-US" sz="2400" dirty="0">
                <a:solidFill>
                  <a:schemeClr val="tx1"/>
                </a:solidFill>
              </a:rPr>
              <a:t>Microsoft Technology Associate -</a:t>
            </a:r>
          </a:p>
          <a:p>
            <a:pPr marL="0" indent="0">
              <a:buNone/>
            </a:pPr>
            <a:r>
              <a:rPr lang="en-US" sz="2400" dirty="0">
                <a:solidFill>
                  <a:schemeClr val="tx1"/>
                </a:solidFill>
              </a:rPr>
              <a:t>	Introduction to Programming Using Python</a:t>
            </a:r>
            <a:endParaRPr lang="en-US" sz="2400" i="1" dirty="0">
              <a:solidFill>
                <a:schemeClr val="tx1"/>
              </a:solidFill>
            </a:endParaRPr>
          </a:p>
          <a:p>
            <a:pPr marL="0" indent="0">
              <a:buNone/>
            </a:pPr>
            <a:r>
              <a:rPr lang="en-US" sz="2400" dirty="0">
                <a:solidFill>
                  <a:schemeClr val="tx1"/>
                </a:solidFill>
              </a:rPr>
              <a:t>	</a:t>
            </a:r>
          </a:p>
          <a:p>
            <a:r>
              <a:rPr lang="en-US" sz="2400" dirty="0">
                <a:solidFill>
                  <a:schemeClr val="tx1"/>
                </a:solidFill>
              </a:rPr>
              <a:t>Exam Code 98-381  (MTA)</a:t>
            </a:r>
          </a:p>
          <a:p>
            <a:r>
              <a:rPr lang="en-US" altLang="en-US" sz="2400" dirty="0">
                <a:solidFill>
                  <a:schemeClr val="tx1"/>
                </a:solidFill>
              </a:rPr>
              <a:t>40 questions in 45 minutes</a:t>
            </a:r>
          </a:p>
          <a:p>
            <a:r>
              <a:rPr lang="en-US" altLang="en-US" sz="2400" dirty="0">
                <a:solidFill>
                  <a:schemeClr val="tx1"/>
                </a:solidFill>
              </a:rPr>
              <a:t>Passing score: 70%</a:t>
            </a:r>
          </a:p>
          <a:p>
            <a:pPr marL="0" indent="0">
              <a:buNone/>
            </a:pPr>
            <a:endParaRPr lang="en-US" altLang="en-US" sz="2000" dirty="0"/>
          </a:p>
          <a:p>
            <a:endParaRPr lang="en-US" altLang="en-US" sz="2000" dirty="0"/>
          </a:p>
          <a:p>
            <a:pPr marL="0" indent="0">
              <a:buNone/>
            </a:pPr>
            <a:endParaRPr lang="en-US" sz="2000" b="1" dirty="0"/>
          </a:p>
          <a:p>
            <a:endParaRPr lang="en-GB" sz="1200" dirty="0"/>
          </a:p>
        </p:txBody>
      </p:sp>
      <p:pic>
        <p:nvPicPr>
          <p:cNvPr id="6" name="Picture 5">
            <a:extLst>
              <a:ext uri="{FF2B5EF4-FFF2-40B4-BE49-F238E27FC236}">
                <a16:creationId xmlns:a16="http://schemas.microsoft.com/office/drawing/2014/main" id="{BF1E8EA7-BB00-414E-83AA-95E6E70651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366259"/>
            <a:ext cx="2273307" cy="767856"/>
          </a:xfrm>
          <a:prstGeom prst="rect">
            <a:avLst/>
          </a:prstGeom>
        </p:spPr>
      </p:pic>
    </p:spTree>
    <p:extLst>
      <p:ext uri="{BB962C8B-B14F-4D97-AF65-F5344CB8AC3E}">
        <p14:creationId xmlns:p14="http://schemas.microsoft.com/office/powerpoint/2010/main" val="10352642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E893B86-34B1-4F0A-975E-9E5EA9AEC0CB}" type="slidenum">
              <a:rPr lang="en-GB" smtClean="0"/>
              <a:pPr/>
              <a:t>6</a:t>
            </a:fld>
            <a:endParaRPr lang="en-GB" dirty="0"/>
          </a:p>
        </p:txBody>
      </p:sp>
      <p:sp>
        <p:nvSpPr>
          <p:cNvPr id="4" name="Title 3"/>
          <p:cNvSpPr>
            <a:spLocks noGrp="1"/>
          </p:cNvSpPr>
          <p:nvPr>
            <p:ph type="title"/>
          </p:nvPr>
        </p:nvSpPr>
        <p:spPr/>
        <p:txBody>
          <a:bodyPr vert="horz" lIns="91440" tIns="180000" rIns="91440" bIns="180000" rtlCol="0" anchor="ctr">
            <a:normAutofit fontScale="90000"/>
          </a:bodyPr>
          <a:lstStyle/>
          <a:p>
            <a:r>
              <a:rPr lang="en-GB" dirty="0"/>
              <a:t>Your Programme Team</a:t>
            </a:r>
          </a:p>
        </p:txBody>
      </p:sp>
      <p:sp>
        <p:nvSpPr>
          <p:cNvPr id="2" name="Content Placeholder 1"/>
          <p:cNvSpPr>
            <a:spLocks noGrp="1"/>
          </p:cNvSpPr>
          <p:nvPr>
            <p:ph sz="quarter" idx="10"/>
          </p:nvPr>
        </p:nvSpPr>
        <p:spPr>
          <a:xfrm>
            <a:off x="575605" y="2204864"/>
            <a:ext cx="7992789" cy="3240360"/>
          </a:xfrm>
          <a:prstGeom prst="rect">
            <a:avLst/>
          </a:prstGeom>
        </p:spPr>
        <p:txBody>
          <a:bodyPr>
            <a:noAutofit/>
          </a:bodyPr>
          <a:lstStyle/>
          <a:p>
            <a:pPr marL="0" indent="0">
              <a:spcBef>
                <a:spcPts val="600"/>
              </a:spcBef>
              <a:spcAft>
                <a:spcPts val="600"/>
              </a:spcAft>
              <a:buNone/>
            </a:pPr>
            <a:endParaRPr lang="en-GB" sz="2000" u="sng" dirty="0">
              <a:solidFill>
                <a:srgbClr val="FF0000"/>
              </a:solidFill>
            </a:endParaRPr>
          </a:p>
          <a:p>
            <a:pPr>
              <a:spcBef>
                <a:spcPts val="600"/>
              </a:spcBef>
              <a:spcAft>
                <a:spcPts val="600"/>
              </a:spcAft>
            </a:pPr>
            <a:r>
              <a:rPr lang="en-GB" sz="2400" dirty="0" err="1">
                <a:solidFill>
                  <a:schemeClr val="accent1">
                    <a:lumMod val="75000"/>
                  </a:schemeClr>
                </a:solidFill>
              </a:rPr>
              <a:t>eTutor</a:t>
            </a:r>
            <a:r>
              <a:rPr lang="en-GB" sz="2400" dirty="0">
                <a:solidFill>
                  <a:schemeClr val="accent1">
                    <a:lumMod val="75000"/>
                  </a:schemeClr>
                </a:solidFill>
              </a:rPr>
              <a:t> </a:t>
            </a:r>
            <a:r>
              <a:rPr lang="en-GB" sz="2400" dirty="0"/>
              <a:t>– Ciara Luskin</a:t>
            </a:r>
          </a:p>
          <a:p>
            <a:pPr>
              <a:spcBef>
                <a:spcPts val="600"/>
              </a:spcBef>
              <a:spcAft>
                <a:spcPts val="600"/>
              </a:spcAft>
            </a:pPr>
            <a:endParaRPr lang="en-GB" sz="2400" dirty="0"/>
          </a:p>
          <a:p>
            <a:pPr>
              <a:spcBef>
                <a:spcPts val="600"/>
              </a:spcBef>
              <a:spcAft>
                <a:spcPts val="600"/>
              </a:spcAft>
            </a:pPr>
            <a:r>
              <a:rPr lang="en-GB" sz="2400" dirty="0">
                <a:solidFill>
                  <a:schemeClr val="accent1">
                    <a:lumMod val="75000"/>
                  </a:schemeClr>
                </a:solidFill>
              </a:rPr>
              <a:t>Programme Manager </a:t>
            </a:r>
            <a:r>
              <a:rPr lang="en-GB" sz="2400" dirty="0"/>
              <a:t>– Lisa Murphy</a:t>
            </a:r>
          </a:p>
          <a:p>
            <a:pPr marL="0" indent="0">
              <a:spcBef>
                <a:spcPts val="600"/>
              </a:spcBef>
              <a:spcAft>
                <a:spcPts val="600"/>
              </a:spcAft>
              <a:buNone/>
            </a:pPr>
            <a:endParaRPr lang="en-GB" sz="2000" dirty="0"/>
          </a:p>
          <a:p>
            <a:pPr marL="457200" lvl="1" indent="0">
              <a:spcBef>
                <a:spcPts val="600"/>
              </a:spcBef>
              <a:spcAft>
                <a:spcPts val="600"/>
              </a:spcAft>
              <a:buNone/>
            </a:pPr>
            <a:br>
              <a:rPr lang="en-GB" sz="2000" dirty="0"/>
            </a:br>
            <a:endParaRPr lang="en-GB" sz="2000" dirty="0"/>
          </a:p>
          <a:p>
            <a:pPr lvl="1">
              <a:spcBef>
                <a:spcPts val="600"/>
              </a:spcBef>
              <a:spcAft>
                <a:spcPts val="600"/>
              </a:spcAft>
              <a:buSzPct val="110000"/>
            </a:pPr>
            <a:endParaRPr lang="en-GB" sz="2000" dirty="0"/>
          </a:p>
        </p:txBody>
      </p:sp>
    </p:spTree>
    <p:custDataLst>
      <p:tags r:id="rId1"/>
    </p:custDataLst>
    <p:extLst>
      <p:ext uri="{BB962C8B-B14F-4D97-AF65-F5344CB8AC3E}">
        <p14:creationId xmlns:p14="http://schemas.microsoft.com/office/powerpoint/2010/main" val="806444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67544" y="1700808"/>
            <a:ext cx="7848872" cy="4381947"/>
          </a:xfrm>
          <a:prstGeom prst="rect">
            <a:avLst/>
          </a:prstGeom>
        </p:spPr>
        <p:txBody>
          <a:bodyPr>
            <a:normAutofit fontScale="92500" lnSpcReduction="10000"/>
          </a:bodyPr>
          <a:lstStyle/>
          <a:p>
            <a:r>
              <a:rPr lang="en-IE" sz="2000" dirty="0">
                <a:solidFill>
                  <a:schemeClr val="tx1"/>
                </a:solidFill>
              </a:rPr>
              <a:t>Online Lecture</a:t>
            </a:r>
          </a:p>
          <a:p>
            <a:pPr lvl="1"/>
            <a:r>
              <a:rPr lang="en-IE" sz="1800" dirty="0">
                <a:solidFill>
                  <a:schemeClr val="tx1"/>
                </a:solidFill>
              </a:rPr>
              <a:t>Monday &amp; Wednesday evenings (and some Saturdays for revision)</a:t>
            </a:r>
          </a:p>
          <a:p>
            <a:pPr marL="457200" lvl="1" indent="0">
              <a:buNone/>
            </a:pPr>
            <a:endParaRPr lang="en-IE" sz="1800" dirty="0">
              <a:solidFill>
                <a:schemeClr val="tx1"/>
              </a:solidFill>
            </a:endParaRPr>
          </a:p>
          <a:p>
            <a:r>
              <a:rPr lang="en-IE" sz="2000" dirty="0">
                <a:solidFill>
                  <a:schemeClr val="tx1"/>
                </a:solidFill>
              </a:rPr>
              <a:t>Access to Baldoyle Training Centre Moodle</a:t>
            </a:r>
          </a:p>
          <a:p>
            <a:pPr lvl="1"/>
            <a:r>
              <a:rPr lang="en-IE" sz="1800" dirty="0">
                <a:solidFill>
                  <a:schemeClr val="tx1"/>
                </a:solidFill>
              </a:rPr>
              <a:t>Skillsoft Videos*</a:t>
            </a:r>
          </a:p>
          <a:p>
            <a:pPr lvl="1"/>
            <a:r>
              <a:rPr lang="en-IE" sz="1800" dirty="0" err="1">
                <a:solidFill>
                  <a:schemeClr val="tx1"/>
                </a:solidFill>
              </a:rPr>
              <a:t>MeasureUP</a:t>
            </a:r>
            <a:r>
              <a:rPr lang="en-IE" sz="1800" dirty="0">
                <a:solidFill>
                  <a:schemeClr val="tx1"/>
                </a:solidFill>
              </a:rPr>
              <a:t>*</a:t>
            </a:r>
          </a:p>
          <a:p>
            <a:pPr lvl="1"/>
            <a:r>
              <a:rPr lang="en-IE" sz="1800" dirty="0" err="1">
                <a:solidFill>
                  <a:schemeClr val="tx1"/>
                </a:solidFill>
              </a:rPr>
              <a:t>Gmetrix</a:t>
            </a:r>
            <a:endParaRPr lang="en-IE" sz="1800" dirty="0">
              <a:solidFill>
                <a:schemeClr val="tx1"/>
              </a:solidFill>
            </a:endParaRPr>
          </a:p>
          <a:p>
            <a:pPr lvl="1"/>
            <a:r>
              <a:rPr lang="en-IE" sz="1800" dirty="0">
                <a:solidFill>
                  <a:schemeClr val="tx1"/>
                </a:solidFill>
              </a:rPr>
              <a:t>Practice Labs</a:t>
            </a:r>
          </a:p>
          <a:p>
            <a:endParaRPr lang="en-IE" sz="2000" dirty="0">
              <a:solidFill>
                <a:schemeClr val="tx1"/>
              </a:solidFill>
            </a:endParaRPr>
          </a:p>
          <a:p>
            <a:r>
              <a:rPr lang="en-IE" sz="2000" dirty="0">
                <a:solidFill>
                  <a:schemeClr val="tx1"/>
                </a:solidFill>
              </a:rPr>
              <a:t>Course books</a:t>
            </a:r>
          </a:p>
          <a:p>
            <a:pPr lvl="1"/>
            <a:r>
              <a:rPr lang="en-IE" sz="1800" dirty="0">
                <a:solidFill>
                  <a:schemeClr val="tx1"/>
                </a:solidFill>
              </a:rPr>
              <a:t>Books 24/7, PY4E</a:t>
            </a:r>
          </a:p>
          <a:p>
            <a:pPr marL="457200" lvl="1" indent="0">
              <a:buNone/>
            </a:pPr>
            <a:endParaRPr lang="en-IE" sz="1800" dirty="0">
              <a:solidFill>
                <a:schemeClr val="tx1"/>
              </a:solidFill>
            </a:endParaRPr>
          </a:p>
          <a:p>
            <a:r>
              <a:rPr lang="en-IE" sz="2000" dirty="0">
                <a:solidFill>
                  <a:schemeClr val="tx1"/>
                </a:solidFill>
              </a:rPr>
              <a:t>Exam Voucher &amp; </a:t>
            </a:r>
            <a:r>
              <a:rPr lang="en-IE" sz="2000" dirty="0" err="1">
                <a:solidFill>
                  <a:schemeClr val="tx1"/>
                </a:solidFill>
              </a:rPr>
              <a:t>Inviligation</a:t>
            </a:r>
            <a:r>
              <a:rPr lang="en-IE" sz="2000" dirty="0">
                <a:solidFill>
                  <a:schemeClr val="tx1"/>
                </a:solidFill>
              </a:rPr>
              <a:t> Fee</a:t>
            </a:r>
          </a:p>
          <a:p>
            <a:pPr lvl="1"/>
            <a:r>
              <a:rPr lang="en-IE" sz="1800" dirty="0">
                <a:solidFill>
                  <a:schemeClr val="tx1"/>
                </a:solidFill>
              </a:rPr>
              <a:t>The Exam Centre, 3 locations - City Centre, Finglas and Leopardstown</a:t>
            </a:r>
            <a:endParaRPr lang="en-GB" sz="1800" dirty="0">
              <a:solidFill>
                <a:schemeClr val="tx1"/>
              </a:solidFill>
            </a:endParaRPr>
          </a:p>
          <a:p>
            <a:pPr marL="457200" lvl="1" indent="0">
              <a:buNone/>
            </a:pPr>
            <a:endParaRPr lang="en-GB" sz="1800" dirty="0">
              <a:solidFill>
                <a:srgbClr val="FF0000"/>
              </a:solidFill>
            </a:endParaRPr>
          </a:p>
        </p:txBody>
      </p:sp>
      <p:sp>
        <p:nvSpPr>
          <p:cNvPr id="3" name="Slide Number Placeholder 2"/>
          <p:cNvSpPr>
            <a:spLocks noGrp="1"/>
          </p:cNvSpPr>
          <p:nvPr>
            <p:ph type="sldNum" sz="quarter" idx="4"/>
          </p:nvPr>
        </p:nvSpPr>
        <p:spPr/>
        <p:txBody>
          <a:bodyPr/>
          <a:lstStyle/>
          <a:p>
            <a:fld id="{3E893B86-34B1-4F0A-975E-9E5EA9AEC0CB}" type="slidenum">
              <a:rPr lang="en-GB" smtClean="0"/>
              <a:pPr/>
              <a:t>7</a:t>
            </a:fld>
            <a:endParaRPr lang="en-GB" dirty="0"/>
          </a:p>
        </p:txBody>
      </p:sp>
      <p:sp>
        <p:nvSpPr>
          <p:cNvPr id="4" name="Title 3"/>
          <p:cNvSpPr>
            <a:spLocks noGrp="1"/>
          </p:cNvSpPr>
          <p:nvPr>
            <p:ph type="title"/>
          </p:nvPr>
        </p:nvSpPr>
        <p:spPr/>
        <p:txBody>
          <a:bodyPr vert="horz" lIns="91440" tIns="180000" rIns="91440" bIns="180000" rtlCol="0" anchor="ctr">
            <a:normAutofit fontScale="90000"/>
          </a:bodyPr>
          <a:lstStyle/>
          <a:p>
            <a:r>
              <a:rPr lang="en-GB" dirty="0"/>
              <a:t>What’s included</a:t>
            </a:r>
          </a:p>
        </p:txBody>
      </p:sp>
    </p:spTree>
    <p:custDataLst>
      <p:tags r:id="rId1"/>
    </p:custDataLst>
    <p:extLst>
      <p:ext uri="{BB962C8B-B14F-4D97-AF65-F5344CB8AC3E}">
        <p14:creationId xmlns:p14="http://schemas.microsoft.com/office/powerpoint/2010/main" val="1754789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467544" y="1700809"/>
            <a:ext cx="8352928" cy="3456384"/>
          </a:xfrm>
          <a:prstGeom prst="rect">
            <a:avLst/>
          </a:prstGeom>
        </p:spPr>
        <p:txBody>
          <a:bodyPr>
            <a:normAutofit/>
          </a:bodyPr>
          <a:lstStyle/>
          <a:p>
            <a:endParaRPr lang="en-IE" sz="2800" dirty="0">
              <a:solidFill>
                <a:srgbClr val="FF0000"/>
              </a:solidFill>
              <a:effectLst>
                <a:outerShdw blurRad="38100" dist="38100" dir="2700000" algn="tl">
                  <a:srgbClr val="000000">
                    <a:alpha val="43137"/>
                  </a:srgbClr>
                </a:outerShdw>
              </a:effectLst>
            </a:endParaRPr>
          </a:p>
          <a:p>
            <a:r>
              <a:rPr lang="en-IE" sz="2400" dirty="0">
                <a:solidFill>
                  <a:schemeClr val="tx1"/>
                </a:solidFill>
              </a:rPr>
              <a:t>Requires a minimum 80% “attendance” at VC in order for exam voucher to be allocated.</a:t>
            </a:r>
          </a:p>
          <a:p>
            <a:r>
              <a:rPr lang="en-IE" sz="2400" dirty="0">
                <a:solidFill>
                  <a:schemeClr val="tx1"/>
                </a:solidFill>
              </a:rPr>
              <a:t>Latest date for exam is 7 weeks after course end date</a:t>
            </a:r>
          </a:p>
          <a:p>
            <a:r>
              <a:rPr lang="en-IE" sz="2400" dirty="0">
                <a:solidFill>
                  <a:schemeClr val="tx1"/>
                </a:solidFill>
              </a:rPr>
              <a:t>Practice Labs are available to you for the practical elements</a:t>
            </a:r>
          </a:p>
          <a:p>
            <a:r>
              <a:rPr lang="en-IE" sz="2400" dirty="0">
                <a:solidFill>
                  <a:schemeClr val="tx1"/>
                </a:solidFill>
              </a:rPr>
              <a:t>We aim to respond to e-mail / Moodle queries within 24 hours (Monday to Friday)</a:t>
            </a:r>
          </a:p>
          <a:p>
            <a:endParaRPr lang="en-IE" sz="2800" dirty="0">
              <a:solidFill>
                <a:srgbClr val="FF0000"/>
              </a:solidFill>
              <a:effectLst>
                <a:outerShdw blurRad="38100" dist="38100" dir="2700000" algn="tl">
                  <a:srgbClr val="000000">
                    <a:alpha val="43137"/>
                  </a:srgbClr>
                </a:outerShdw>
              </a:effectLst>
            </a:endParaRPr>
          </a:p>
          <a:p>
            <a:pPr marL="0" indent="0">
              <a:buNone/>
            </a:pPr>
            <a:endParaRPr lang="en-IE" sz="2400" dirty="0"/>
          </a:p>
          <a:p>
            <a:pPr marL="0" indent="0">
              <a:buNone/>
            </a:pPr>
            <a:endParaRPr lang="en-GB" sz="2800" dirty="0"/>
          </a:p>
        </p:txBody>
      </p:sp>
      <p:sp>
        <p:nvSpPr>
          <p:cNvPr id="3" name="Slide Number Placeholder 2"/>
          <p:cNvSpPr>
            <a:spLocks noGrp="1"/>
          </p:cNvSpPr>
          <p:nvPr>
            <p:ph type="sldNum" sz="quarter" idx="4"/>
          </p:nvPr>
        </p:nvSpPr>
        <p:spPr/>
        <p:txBody>
          <a:bodyPr/>
          <a:lstStyle/>
          <a:p>
            <a:fld id="{3E893B86-34B1-4F0A-975E-9E5EA9AEC0CB}" type="slidenum">
              <a:rPr lang="en-GB" smtClean="0"/>
              <a:pPr/>
              <a:t>8</a:t>
            </a:fld>
            <a:endParaRPr lang="en-GB" dirty="0"/>
          </a:p>
        </p:txBody>
      </p:sp>
      <p:sp>
        <p:nvSpPr>
          <p:cNvPr id="4" name="Title 3"/>
          <p:cNvSpPr>
            <a:spLocks noGrp="1"/>
          </p:cNvSpPr>
          <p:nvPr>
            <p:ph type="title"/>
          </p:nvPr>
        </p:nvSpPr>
        <p:spPr/>
        <p:txBody>
          <a:bodyPr vert="horz" lIns="91440" tIns="180000" rIns="91440" bIns="180000" rtlCol="0" anchor="ctr">
            <a:normAutofit fontScale="90000"/>
          </a:bodyPr>
          <a:lstStyle/>
          <a:p>
            <a:r>
              <a:rPr lang="en-GB" dirty="0"/>
              <a:t>What’s included</a:t>
            </a:r>
          </a:p>
        </p:txBody>
      </p:sp>
    </p:spTree>
    <p:custDataLst>
      <p:tags r:id="rId1"/>
    </p:custDataLst>
    <p:extLst>
      <p:ext uri="{BB962C8B-B14F-4D97-AF65-F5344CB8AC3E}">
        <p14:creationId xmlns:p14="http://schemas.microsoft.com/office/powerpoint/2010/main" val="13796300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29F417-E4BB-41FE-9665-4552037BBBCB}"/>
              </a:ext>
            </a:extLst>
          </p:cNvPr>
          <p:cNvSpPr>
            <a:spLocks noGrp="1"/>
          </p:cNvSpPr>
          <p:nvPr>
            <p:ph type="sldNum" sz="quarter" idx="4"/>
          </p:nvPr>
        </p:nvSpPr>
        <p:spPr/>
        <p:txBody>
          <a:bodyPr/>
          <a:lstStyle/>
          <a:p>
            <a:fld id="{3E893B86-34B1-4F0A-975E-9E5EA9AEC0CB}" type="slidenum">
              <a:rPr lang="en-GB" smtClean="0"/>
              <a:pPr/>
              <a:t>9</a:t>
            </a:fld>
            <a:endParaRPr lang="en-GB" dirty="0"/>
          </a:p>
        </p:txBody>
      </p:sp>
      <p:sp>
        <p:nvSpPr>
          <p:cNvPr id="3" name="Title 2">
            <a:extLst>
              <a:ext uri="{FF2B5EF4-FFF2-40B4-BE49-F238E27FC236}">
                <a16:creationId xmlns:a16="http://schemas.microsoft.com/office/drawing/2014/main" id="{43FA8993-5C45-4F39-B30E-B53D0C784BC1}"/>
              </a:ext>
            </a:extLst>
          </p:cNvPr>
          <p:cNvSpPr>
            <a:spLocks noGrp="1"/>
          </p:cNvSpPr>
          <p:nvPr>
            <p:ph type="title"/>
          </p:nvPr>
        </p:nvSpPr>
        <p:spPr/>
        <p:txBody>
          <a:bodyPr>
            <a:normAutofit fontScale="90000"/>
          </a:bodyPr>
          <a:lstStyle/>
          <a:p>
            <a:r>
              <a:rPr lang="en-IE" dirty="0"/>
              <a:t>Exam Prep.</a:t>
            </a:r>
          </a:p>
        </p:txBody>
      </p:sp>
      <p:sp>
        <p:nvSpPr>
          <p:cNvPr id="4" name="Content Placeholder 3">
            <a:extLst>
              <a:ext uri="{FF2B5EF4-FFF2-40B4-BE49-F238E27FC236}">
                <a16:creationId xmlns:a16="http://schemas.microsoft.com/office/drawing/2014/main" id="{D743788F-AD8B-401A-A659-CDF8558481C9}"/>
              </a:ext>
            </a:extLst>
          </p:cNvPr>
          <p:cNvSpPr>
            <a:spLocks noGrp="1"/>
          </p:cNvSpPr>
          <p:nvPr>
            <p:ph sz="quarter" idx="10"/>
          </p:nvPr>
        </p:nvSpPr>
        <p:spPr>
          <a:xfrm>
            <a:off x="980307" y="1665114"/>
            <a:ext cx="7183385" cy="3888432"/>
          </a:xfrm>
        </p:spPr>
        <p:txBody>
          <a:bodyPr>
            <a:normAutofit lnSpcReduction="10000"/>
          </a:bodyPr>
          <a:lstStyle/>
          <a:p>
            <a:endParaRPr lang="en-IE" dirty="0"/>
          </a:p>
          <a:p>
            <a:r>
              <a:rPr lang="en-IE" dirty="0">
                <a:solidFill>
                  <a:schemeClr val="tx1"/>
                </a:solidFill>
              </a:rPr>
              <a:t>Depends on your experience</a:t>
            </a:r>
          </a:p>
          <a:p>
            <a:pPr marL="0" indent="0">
              <a:buNone/>
            </a:pPr>
            <a:endParaRPr lang="en-IE" dirty="0">
              <a:solidFill>
                <a:schemeClr val="tx1"/>
              </a:solidFill>
            </a:endParaRPr>
          </a:p>
          <a:p>
            <a:r>
              <a:rPr lang="en-IE" dirty="0">
                <a:solidFill>
                  <a:schemeClr val="tx1"/>
                </a:solidFill>
              </a:rPr>
              <a:t>Expect to spend a significant number of hours  (100+) studying before you take the </a:t>
            </a:r>
            <a:r>
              <a:rPr lang="en-IE" i="1" dirty="0">
                <a:solidFill>
                  <a:schemeClr val="tx1"/>
                </a:solidFill>
                <a:effectLst>
                  <a:outerShdw blurRad="38100" dist="38100" dir="2700000" algn="tl">
                    <a:srgbClr val="000000">
                      <a:alpha val="43137"/>
                    </a:srgbClr>
                  </a:outerShdw>
                </a:effectLst>
              </a:rPr>
              <a:t>Microsoft</a:t>
            </a:r>
            <a:r>
              <a:rPr lang="en-IE" dirty="0">
                <a:solidFill>
                  <a:schemeClr val="tx1"/>
                </a:solidFill>
              </a:rPr>
              <a:t>  exam.</a:t>
            </a:r>
          </a:p>
          <a:p>
            <a:endParaRPr lang="en-IE" dirty="0"/>
          </a:p>
          <a:p>
            <a:endParaRPr lang="en-IE" dirty="0"/>
          </a:p>
        </p:txBody>
      </p:sp>
      <p:pic>
        <p:nvPicPr>
          <p:cNvPr id="5" name="Picture 4" descr="A close up of a logo&#10;&#10;Description automatically generated">
            <a:extLst>
              <a:ext uri="{FF2B5EF4-FFF2-40B4-BE49-F238E27FC236}">
                <a16:creationId xmlns:a16="http://schemas.microsoft.com/office/drawing/2014/main" id="{402FC89B-FDF7-4B57-BE06-8A75977DA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981" y="5553546"/>
            <a:ext cx="1192907" cy="1192907"/>
          </a:xfrm>
          <a:prstGeom prst="rect">
            <a:avLst/>
          </a:prstGeom>
        </p:spPr>
      </p:pic>
      <p:pic>
        <p:nvPicPr>
          <p:cNvPr id="6" name="Picture 5">
            <a:extLst>
              <a:ext uri="{FF2B5EF4-FFF2-40B4-BE49-F238E27FC236}">
                <a16:creationId xmlns:a16="http://schemas.microsoft.com/office/drawing/2014/main" id="{935900FA-E314-4C47-BB99-72603192F9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465350"/>
            <a:ext cx="2273307" cy="767856"/>
          </a:xfrm>
          <a:prstGeom prst="rect">
            <a:avLst/>
          </a:prstGeom>
        </p:spPr>
      </p:pic>
    </p:spTree>
    <p:extLst>
      <p:ext uri="{BB962C8B-B14F-4D97-AF65-F5344CB8AC3E}">
        <p14:creationId xmlns:p14="http://schemas.microsoft.com/office/powerpoint/2010/main" val="2313407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arista Retail Sa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arista Retail Sales" id="{95B5E1FF-A33A-424D-8081-71FD54102483}" vid="{544AE75F-FCAA-41C4-86DF-99DC974900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Barista Retail Sales</Template>
  <TotalTime>5606</TotalTime>
  <Words>472</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Tahoma</vt:lpstr>
      <vt:lpstr>Wingdings</vt:lpstr>
      <vt:lpstr>Barista Retail Sales</vt:lpstr>
      <vt:lpstr>PowerPoint Presentation</vt:lpstr>
      <vt:lpstr>WELCOME   Welcome to this DDLETB - Baldoyle Training Centre’s Contracted Training course.   We hope that your time with us will be a positive and rewarding experience.   The following short presentation will provide you with information about the modules, proposed certification and how this course will be delivered to you.  We wish you the best of luck with your studies.  </vt:lpstr>
      <vt:lpstr>Python Programming</vt:lpstr>
      <vt:lpstr>Exam Objectives</vt:lpstr>
      <vt:lpstr>Exam Details</vt:lpstr>
      <vt:lpstr>Your Programme Team</vt:lpstr>
      <vt:lpstr>What’s included</vt:lpstr>
      <vt:lpstr>What’s included</vt:lpstr>
      <vt:lpstr>Exam Prep.</vt:lpstr>
      <vt:lpstr>Feedback</vt:lpstr>
      <vt:lpstr>Structure</vt:lpstr>
      <vt:lpstr>Monitoring of 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jkldslksdj</dc:title>
  <dc:creator>Student</dc:creator>
  <cp:lastModifiedBy>Ciara Luskin</cp:lastModifiedBy>
  <cp:revision>565</cp:revision>
  <cp:lastPrinted>2019-04-30T13:46:42Z</cp:lastPrinted>
  <dcterms:created xsi:type="dcterms:W3CDTF">2012-02-10T11:33:12Z</dcterms:created>
  <dcterms:modified xsi:type="dcterms:W3CDTF">2020-08-16T11:55:19Z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322F10E6-1A27-406E-AD67-67C06866BA2C</vt:lpwstr>
  </property>
  <property fmtid="{D5CDD505-2E9C-101B-9397-08002B2CF9AE}" pid="3" name="ArticulatePath">
    <vt:lpwstr>ETB Open Day Presentation</vt:lpwstr>
  </property>
</Properties>
</file>