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50" d="100"/>
          <a:sy n="50" d="100"/>
        </p:scale>
        <p:origin x="732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642619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13F70D-509C-4289-A4FC-4083C29D9529}"/>
              </a:ext>
            </a:extLst>
          </p:cNvPr>
          <p:cNvGrpSpPr/>
          <p:nvPr/>
        </p:nvGrpSpPr>
        <p:grpSpPr>
          <a:xfrm>
            <a:off x="0" y="7869397"/>
            <a:ext cx="16256000" cy="1332969"/>
            <a:chOff x="0" y="7869397"/>
            <a:chExt cx="16256000" cy="13329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5CB91-3E65-41AB-9D26-F734E9563CFD}"/>
                </a:ext>
              </a:extLst>
            </p:cNvPr>
            <p:cNvSpPr/>
            <p:nvPr/>
          </p:nvSpPr>
          <p:spPr>
            <a:xfrm>
              <a:off x="0" y="7869397"/>
              <a:ext cx="16256000" cy="1332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214">
              <a:extLst>
                <a:ext uri="{FF2B5EF4-FFF2-40B4-BE49-F238E27FC236}">
                  <a16:creationId xmlns:a16="http://schemas.microsoft.com/office/drawing/2014/main" id="{25E44E53-DDFA-4B79-8D5E-B38F8F2B48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03300" y="8258559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A50AC4-76B7-49DB-A2E4-3BC3FEF74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101" y="8149045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2303BE-4F45-4D5C-A022-792CFE149DBE}"/>
              </a:ext>
            </a:extLst>
          </p:cNvPr>
          <p:cNvGrpSpPr/>
          <p:nvPr/>
        </p:nvGrpSpPr>
        <p:grpSpPr>
          <a:xfrm>
            <a:off x="0" y="0"/>
            <a:ext cx="16256000" cy="1056156"/>
            <a:chOff x="0" y="0"/>
            <a:chExt cx="16256000" cy="10561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B762B9-A7AA-4323-8A19-5DFED69B3468}"/>
                </a:ext>
              </a:extLst>
            </p:cNvPr>
            <p:cNvSpPr/>
            <p:nvPr/>
          </p:nvSpPr>
          <p:spPr>
            <a:xfrm>
              <a:off x="0" y="0"/>
              <a:ext cx="16256000" cy="1056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649">
              <a:extLst>
                <a:ext uri="{FF2B5EF4-FFF2-40B4-BE49-F238E27FC236}">
                  <a16:creationId xmlns:a16="http://schemas.microsoft.com/office/drawing/2014/main" id="{034460E3-BEDB-4ABC-9C94-F60246B9149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03300" y="209783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B738C1-755F-4937-B154-F7E9F73D0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101" y="61200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1629</Words>
  <Application>Microsoft Office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Ciara Luskin</cp:lastModifiedBy>
  <cp:revision>49</cp:revision>
  <dcterms:modified xsi:type="dcterms:W3CDTF">2018-05-03T13:19:39Z</dcterms:modified>
</cp:coreProperties>
</file>