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457DB-172A-4EA5-B28F-81581E3A1B7B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733AD-5BEF-4E8D-83C7-63C41218E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733AD-5BEF-4E8D-83C7-63C41218EF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D6613A0-4386-4FF6-BEC9-1CA8806AD8F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EE80C-EB51-40E2-A22F-75CF20655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johnworld.com/AandRcreations/latiz/helcom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johnworld.com/AandRcreations/latiz/masinoPlugins" TargetMode="External"/><Relationship Id="rId5" Type="http://schemas.openxmlformats.org/officeDocument/2006/relationships/hyperlink" Target="http://www.stjohnworld.com/AandRcreations/latiz/stjohnPalettePlugins" TargetMode="External"/><Relationship Id="rId4" Type="http://schemas.openxmlformats.org/officeDocument/2006/relationships/hyperlink" Target="http://www.stjohnworld.com/AandRcreations/latiz/jacsPlugi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johnworld.com/AandRcreations/latiz/latizPerspectiv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johnworld.com/AandRcreations/lat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johnworld.com/AandRcreations/latiz.m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johnworld.com/AandRcreations/latiz/latizPalet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779655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800536" cy="2301240"/>
          </a:xfrm>
        </p:spPr>
        <p:txBody>
          <a:bodyPr/>
          <a:lstStyle/>
          <a:p>
            <a:r>
              <a:rPr smtClean="0"/>
              <a:t>Getting Started with latiz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7170" name="Picture 2" descr="C:\Users\stjohnr\Desktop\10-28-2008 8-13-25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6456363" cy="4950978"/>
          </a:xfrm>
          <a:prstGeom prst="rect">
            <a:avLst/>
          </a:prstGeom>
          <a:noFill/>
        </p:spPr>
      </p:pic>
      <p:pic>
        <p:nvPicPr>
          <p:cNvPr id="7171" name="Picture 3" descr="C:\Users\stjohnr\Desktop\10-28-2008 8-14-55 P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5303828"/>
            <a:ext cx="2838450" cy="1325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Latiz – Palette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Upon restart you should have the Palette </a:t>
            </a:r>
            <a:r>
              <a:rPr lang="en-US" dirty="0" smtClean="0"/>
              <a:t>Perspective installed</a:t>
            </a:r>
            <a:endParaRPr lang="en-US" dirty="0"/>
          </a:p>
        </p:txBody>
      </p:sp>
      <p:pic>
        <p:nvPicPr>
          <p:cNvPr id="8194" name="Picture 2" descr="C:\Users\stjohnr\Desktop\10-28-2008 8-49-10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506312" cy="42601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</a:t>
            </a:r>
            <a:r>
              <a:rPr lang="en-US" smtClean="0"/>
              <a:t>Palette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Use the same process to install Palette Plugins.</a:t>
            </a:r>
          </a:p>
          <a:p>
            <a:r>
              <a:rPr lang="en-US" dirty="0" smtClean="0"/>
              <a:t>Some palette-plugin suite URLs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3"/>
              </a:rPr>
              <a:t>http://www.stjohnworld.com/AandRcreations/latiz/helcomes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4"/>
              </a:rPr>
              <a:t>http://www.stjohnworld.com/AandRcreations/latiz/jacsPlugins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5"/>
              </a:rPr>
              <a:t>http://www.stjohnworld.com/AandRcreations/latiz/stjohnPalettePlugins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6"/>
              </a:rPr>
              <a:t>http://www.stjohnworld.com/AandRcreations/latiz/masinoPlugins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Additional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additional perspectives</a:t>
            </a:r>
          </a:p>
          <a:p>
            <a:pPr lvl="1"/>
            <a:r>
              <a:rPr lang="en-US" dirty="0" smtClean="0"/>
              <a:t>Cinema, </a:t>
            </a:r>
            <a:r>
              <a:rPr lang="en-US" dirty="0" err="1" smtClean="0"/>
              <a:t>DataExplorer</a:t>
            </a:r>
            <a:r>
              <a:rPr lang="en-US" dirty="0" smtClean="0"/>
              <a:t>, and </a:t>
            </a:r>
            <a:r>
              <a:rPr lang="en-US" dirty="0" err="1" smtClean="0"/>
              <a:t>LTextEditor</a:t>
            </a:r>
            <a:endParaRPr lang="en-US" dirty="0" smtClean="0"/>
          </a:p>
          <a:p>
            <a:pPr lvl="2"/>
            <a:r>
              <a:rPr lang="en-US" sz="1600" dirty="0" smtClean="0">
                <a:hlinkClick r:id="rId3"/>
              </a:rPr>
              <a:t>http://www.stjohnworld.com/AandRcreations/latiz/latizPerspectives</a:t>
            </a:r>
            <a:endParaRPr lang="en-US" sz="1600" dirty="0" smtClean="0"/>
          </a:p>
          <a:p>
            <a:r>
              <a:rPr lang="en-US" dirty="0" err="1" smtClean="0"/>
              <a:t>Helcomes</a:t>
            </a:r>
            <a:r>
              <a:rPr lang="en-US" dirty="0" smtClean="0"/>
              <a:t> Classic</a:t>
            </a:r>
          </a:p>
          <a:p>
            <a:pPr lvl="2"/>
            <a:r>
              <a:rPr lang="en-US" sz="1600" dirty="0" smtClean="0">
                <a:hlinkClick r:id="rId4"/>
              </a:rPr>
              <a:t>http</a:t>
            </a:r>
            <a:r>
              <a:rPr lang="en-US" sz="1600" smtClean="0">
                <a:hlinkClick r:id="rId4"/>
              </a:rPr>
              <a:t>://www.stjohnworld.com/AandRcreations/latiz/???</a:t>
            </a:r>
            <a:endParaRPr lang="en-US" sz="1600" dirty="0" smtClean="0"/>
          </a:p>
          <a:p>
            <a:r>
              <a:rPr lang="en-US" dirty="0" smtClean="0"/>
              <a:t>NASA’s </a:t>
            </a:r>
            <a:r>
              <a:rPr lang="en-US" dirty="0" err="1" smtClean="0"/>
              <a:t>WorldWind</a:t>
            </a:r>
            <a:r>
              <a:rPr lang="en-US" dirty="0" smtClean="0"/>
              <a:t> </a:t>
            </a:r>
          </a:p>
          <a:p>
            <a:pPr lvl="2"/>
            <a:r>
              <a:rPr lang="en-US" sz="1600" dirty="0" smtClean="0">
                <a:hlinkClick r:id="rId4"/>
              </a:rPr>
              <a:t>http://www.stjohnworld.com/AandRcreations/latiz/???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Latiz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Latiz installer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r>
              <a:rPr lang="en-US" dirty="0" smtClean="0"/>
              <a:t>You should get a dialog like this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Launch the installer by clicking the latiz.msi installer program</a:t>
            </a:r>
            <a:endParaRPr lang="en-US" dirty="0"/>
          </a:p>
        </p:txBody>
      </p:sp>
      <p:pic>
        <p:nvPicPr>
          <p:cNvPr id="4" name="Picture 3" descr="10-28-2008 1-27-0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953000"/>
            <a:ext cx="666667" cy="733333"/>
          </a:xfrm>
          <a:prstGeom prst="rect">
            <a:avLst/>
          </a:prstGeom>
        </p:spPr>
      </p:pic>
      <p:pic>
        <p:nvPicPr>
          <p:cNvPr id="5" name="Picture 4" descr="10-28-2008 1-26-2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2743200"/>
            <a:ext cx="2719004" cy="1247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kern="0" dirty="0" smtClean="0"/>
              <a:t>Latiz Installation Process</a:t>
            </a:r>
            <a:endParaRPr lang="en-US" dirty="0"/>
          </a:p>
        </p:txBody>
      </p:sp>
      <p:pic>
        <p:nvPicPr>
          <p:cNvPr id="4" name="Content Placeholder 3" descr="7-30-2008 7-37-40 PM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133600"/>
            <a:ext cx="2651125" cy="2063750"/>
          </a:xfrm>
        </p:spPr>
      </p:pic>
      <p:pic>
        <p:nvPicPr>
          <p:cNvPr id="5" name="Picture 4" descr="7-30-2008 7-38-10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0" y="2133600"/>
            <a:ext cx="26511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7-30-2008 7-39-20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133600"/>
            <a:ext cx="26511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7-30-2008 7-39-35 PM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419600"/>
            <a:ext cx="26511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7-30-2008 7-39-54 PM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46438" y="4419600"/>
            <a:ext cx="26511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7-30-2008 7-40-09 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4275" y="4419600"/>
            <a:ext cx="26511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52400" y="3886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124200" y="3886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6172200" y="3886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172200" y="6172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124200" y="6172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152400" y="61722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 bwMode="auto">
          <a:xfrm>
            <a:off x="381000" y="1447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1788" indent="-331788" defTabSz="887413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l"/>
              <a:defRPr/>
            </a:pPr>
            <a:endParaRPr lang="en-US" sz="20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Latiz (for the first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plugins are distributed with Latiz</a:t>
            </a:r>
          </a:p>
          <a:p>
            <a:endParaRPr lang="en-US" dirty="0"/>
          </a:p>
        </p:txBody>
      </p:sp>
      <p:pic>
        <p:nvPicPr>
          <p:cNvPr id="1026" name="Picture 2" descr="C:\Users\stjohnr\Desktop\10-28-2008 7-41-42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14600"/>
            <a:ext cx="4486275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download plugins, launch the Plugin Updated Manager by clicking the menu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Help&gt;Latiz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Software Updates</a:t>
            </a:r>
            <a:r>
              <a:rPr lang="en-US" sz="2000" dirty="0" smtClean="0"/>
              <a:t>…</a:t>
            </a:r>
            <a:endParaRPr lang="en-US" sz="2400" dirty="0"/>
          </a:p>
        </p:txBody>
      </p:sp>
      <p:pic>
        <p:nvPicPr>
          <p:cNvPr id="2050" name="Picture 2" descr="C:\Users\stjohnr\Desktop\10-28-2008 7-42-55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743200"/>
            <a:ext cx="4714875" cy="3934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Update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All plugins should be managed from </a:t>
            </a:r>
            <a:r>
              <a:rPr lang="en-US" dirty="0" smtClean="0"/>
              <a:t>this dialog</a:t>
            </a:r>
            <a:endParaRPr lang="en-US" dirty="0"/>
          </a:p>
        </p:txBody>
      </p:sp>
      <p:pic>
        <p:nvPicPr>
          <p:cNvPr id="3074" name="Picture 2" descr="C:\Users\stjohnr\Desktop\10-28-2008 7-52-56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632" y="1728765"/>
            <a:ext cx="5062091" cy="4824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Palette Plugin to Latiz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Click the add button on the Plugin Updates Manager </a:t>
            </a:r>
          </a:p>
          <a:p>
            <a:r>
              <a:rPr lang="en-US" dirty="0" smtClean="0"/>
              <a:t>Add Managed Remote Site</a:t>
            </a:r>
          </a:p>
          <a:p>
            <a:pPr lvl="1"/>
            <a:r>
              <a:rPr lang="en-US" dirty="0" smtClean="0"/>
              <a:t>URL</a:t>
            </a:r>
            <a:endParaRPr lang="en-US" dirty="0" smtClean="0"/>
          </a:p>
          <a:p>
            <a:pPr lvl="2"/>
            <a:r>
              <a:rPr lang="en-US" sz="1800" dirty="0" smtClean="0">
                <a:hlinkClick r:id="rId3"/>
              </a:rPr>
              <a:t>http://www.stjohnworld.com/AandRcreations/latiz/latizPalette</a:t>
            </a:r>
            <a:endParaRPr lang="en-US" sz="1800" dirty="0" smtClean="0"/>
          </a:p>
          <a:p>
            <a:pPr lvl="1"/>
            <a:r>
              <a:rPr lang="en-US" sz="2800" dirty="0" smtClean="0"/>
              <a:t>Alias </a:t>
            </a:r>
            <a:r>
              <a:rPr lang="en-US" sz="2800" dirty="0" smtClean="0"/>
              <a:t>(Optional)</a:t>
            </a:r>
          </a:p>
          <a:p>
            <a:pPr lvl="2"/>
            <a:r>
              <a:rPr lang="en-US" sz="1800" dirty="0" smtClean="0"/>
              <a:t>Palette</a:t>
            </a:r>
            <a:endParaRPr lang="en-US" sz="1800" dirty="0"/>
          </a:p>
        </p:txBody>
      </p:sp>
      <p:pic>
        <p:nvPicPr>
          <p:cNvPr id="4098" name="Picture 2" descr="C:\Users\stjohnr\Desktop\10-28-2008 7-57-32 P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209800"/>
            <a:ext cx="942975" cy="314325"/>
          </a:xfrm>
          <a:prstGeom prst="rect">
            <a:avLst/>
          </a:prstGeom>
          <a:noFill/>
        </p:spPr>
      </p:pic>
      <p:pic>
        <p:nvPicPr>
          <p:cNvPr id="4099" name="Picture 3" descr="C:\Users\stjohnr\Desktop\10-28-2008 7-58-44 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4762500"/>
            <a:ext cx="5486400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Managed </a:t>
            </a:r>
            <a:r>
              <a:rPr lang="en-US" dirty="0" smtClean="0"/>
              <a:t>Remote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now have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Palette</a:t>
            </a:r>
            <a:r>
              <a:rPr lang="en-US" dirty="0" smtClean="0"/>
              <a:t> under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Managed Remote Sites</a:t>
            </a:r>
            <a:r>
              <a:rPr lang="en-US" dirty="0" smtClean="0"/>
              <a:t>.</a:t>
            </a:r>
          </a:p>
        </p:txBody>
      </p:sp>
      <p:pic>
        <p:nvPicPr>
          <p:cNvPr id="5123" name="Picture 3" descr="C:\Users\stjohnr\Desktop\10-28-2008 8-06-36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5638800" cy="3935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Palette in Latiz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context menu to install</a:t>
            </a:r>
            <a:endParaRPr lang="en-US" dirty="0"/>
          </a:p>
        </p:txBody>
      </p:sp>
      <p:pic>
        <p:nvPicPr>
          <p:cNvPr id="6146" name="Picture 2" descr="C:\Users\stjohnr\Desktop\10-28-2008 8-11-46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362200"/>
            <a:ext cx="6113463" cy="4266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</TotalTime>
  <Words>214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Getting Started with latiz</vt:lpstr>
      <vt:lpstr>Downloading Latiz Installer</vt:lpstr>
      <vt:lpstr>Latiz Installation Process</vt:lpstr>
      <vt:lpstr>Starting Latiz (for the first time)</vt:lpstr>
      <vt:lpstr>Getting Software Components</vt:lpstr>
      <vt:lpstr>Plugin Update Manager</vt:lpstr>
      <vt:lpstr>Add Palette Plugin to Latiz</vt:lpstr>
      <vt:lpstr>Managed Remote Sites</vt:lpstr>
      <vt:lpstr>Install Palette in Latiz</vt:lpstr>
      <vt:lpstr>Downloading Progress</vt:lpstr>
      <vt:lpstr>Latiz – Palette Perspective</vt:lpstr>
      <vt:lpstr>Installing Palette Plugins</vt:lpstr>
      <vt:lpstr>Installing Additional Perspectives</vt:lpstr>
    </vt:vector>
  </TitlesOfParts>
  <Company>MZA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latiz</dc:title>
  <dc:creator>Dr. Richard St. John</dc:creator>
  <cp:lastModifiedBy>Dr. Richard St. John</cp:lastModifiedBy>
  <cp:revision>16</cp:revision>
  <dcterms:created xsi:type="dcterms:W3CDTF">2008-10-28T17:19:29Z</dcterms:created>
  <dcterms:modified xsi:type="dcterms:W3CDTF">2008-10-29T02:28:28Z</dcterms:modified>
</cp:coreProperties>
</file>