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3BAD-5E41-F64F-8864-DE662BCF5256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2C5F-4DB3-8347-BF09-C37BADF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2016" y="3320445"/>
            <a:ext cx="2495774" cy="134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12454" y="4832258"/>
            <a:ext cx="2495774" cy="134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2454" y="1826508"/>
            <a:ext cx="2495774" cy="134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cxnSp>
        <p:nvCxnSpPr>
          <p:cNvPr id="9" name="Elbow Connector 8"/>
          <p:cNvCxnSpPr>
            <a:stCxn id="4" idx="0"/>
          </p:cNvCxnSpPr>
          <p:nvPr/>
        </p:nvCxnSpPr>
        <p:spPr>
          <a:xfrm rot="5400000" flipH="1" flipV="1">
            <a:off x="4689762" y="1597754"/>
            <a:ext cx="862833" cy="2582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</p:cNvCxnSpPr>
          <p:nvPr/>
        </p:nvCxnSpPr>
        <p:spPr>
          <a:xfrm rot="5400000">
            <a:off x="6829819" y="4001735"/>
            <a:ext cx="166104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4" idx="2"/>
          </p:cNvCxnSpPr>
          <p:nvPr/>
        </p:nvCxnSpPr>
        <p:spPr>
          <a:xfrm rot="10800000">
            <a:off x="3829903" y="4665150"/>
            <a:ext cx="3139440" cy="894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1541" y="2460906"/>
            <a:ext cx="124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commands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1356" y="5569279"/>
            <a:ext cx="124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68378" y="3806350"/>
            <a:ext cx="124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update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7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Strobel</dc:creator>
  <cp:lastModifiedBy>Ronald Strobel</cp:lastModifiedBy>
  <cp:revision>2</cp:revision>
  <dcterms:created xsi:type="dcterms:W3CDTF">2016-09-10T07:02:55Z</dcterms:created>
  <dcterms:modified xsi:type="dcterms:W3CDTF">2016-09-10T07:20:11Z</dcterms:modified>
</cp:coreProperties>
</file>