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9" r:id="rId5"/>
    <p:sldId id="267" r:id="rId6"/>
    <p:sldId id="270" r:id="rId7"/>
    <p:sldId id="272" r:id="rId8"/>
    <p:sldId id="274" r:id="rId9"/>
    <p:sldId id="273" r:id="rId10"/>
    <p:sldId id="275" r:id="rId11"/>
    <p:sldId id="266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F1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>
      <p:cViewPr>
        <p:scale>
          <a:sx n="100" d="100"/>
          <a:sy n="100" d="100"/>
        </p:scale>
        <p:origin x="-131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E4E9-BE21-4E98-8544-97419789DB11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57C7-6A1C-4905-97CA-A1BCE1FC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97A7E-2907-4785-9DE4-9BC6001D569E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D51DB-96EA-4DEA-B46F-91D4C33B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D51DB-96EA-4DEA-B46F-91D4C33B2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tretch>
            <a:fillRect/>
          </a:stretch>
        </p:blipFill>
        <p:spPr>
          <a:xfrm>
            <a:off x="-720" y="0"/>
            <a:ext cx="9144720" cy="68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620000" cy="1173162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85800" y="4343400"/>
            <a:ext cx="7620000" cy="52322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FB0FEB-EC35-4200-BD7A-8B780BE5B2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04" y="6172200"/>
            <a:ext cx="2339496" cy="55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iberation Sans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Liberation Sans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hift.com/products/online" TargetMode="External"/><Relationship Id="rId4" Type="http://schemas.openxmlformats.org/officeDocument/2006/relationships/hyperlink" Target="https://access.redhat.com/documentation/en-US/OpenShift_Enterprise/" TargetMode="External"/><Relationship Id="rId5" Type="http://schemas.openxmlformats.org/officeDocument/2006/relationships/hyperlink" Target="https://www.openshift.com/documentation" TargetMode="External"/><Relationship Id="rId6" Type="http://schemas.openxmlformats.org/officeDocument/2006/relationships/hyperlink" Target="mailto:b.meiseles@redhat.com" TargetMode="External"/><Relationship Id="rId7" Type="http://schemas.openxmlformats.org/officeDocument/2006/relationships/hyperlink" Target="mailto:B.meiseles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jo.redhat.com/groups/paas-community-of-pract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hift.com/walkthrough/how-it-works" TargetMode="External"/><Relationship Id="rId4" Type="http://schemas.openxmlformats.org/officeDocument/2006/relationships/hyperlink" Target="https://www.openshift.com/walkthrough/developer-workflo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openshift.com/devops-paas-and-modern-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August 3,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686800" cy="1173162"/>
          </a:xfrm>
        </p:spPr>
        <p:txBody>
          <a:bodyPr/>
          <a:lstStyle/>
          <a:p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4800" y="3733800"/>
            <a:ext cx="8001000" cy="892552"/>
          </a:xfrm>
        </p:spPr>
        <p:txBody>
          <a:bodyPr/>
          <a:lstStyle/>
          <a:p>
            <a:r>
              <a:rPr lang="en-US" dirty="0" smtClean="0"/>
              <a:t>Associate Consultant Bootcamp</a:t>
            </a:r>
          </a:p>
          <a:p>
            <a:r>
              <a:rPr lang="en-US" sz="2000" dirty="0" smtClean="0"/>
              <a:t>Ben Meiseles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17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</a:t>
            </a:r>
            <a:r>
              <a:rPr lang="en-US" dirty="0" err="1" smtClean="0"/>
              <a:t>OpenShift</a:t>
            </a:r>
            <a:r>
              <a:rPr lang="en-US" dirty="0" smtClean="0"/>
              <a:t>?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application in </a:t>
            </a:r>
            <a:r>
              <a:rPr lang="en-US" dirty="0" err="1" smtClean="0"/>
              <a:t>OpenShift</a:t>
            </a:r>
            <a:r>
              <a:rPr lang="en-US" dirty="0" smtClean="0"/>
              <a:t> using web </a:t>
            </a:r>
            <a:r>
              <a:rPr lang="en-US" dirty="0" smtClean="0"/>
              <a:t>console</a:t>
            </a:r>
            <a:endParaRPr lang="en-US" dirty="0" smtClean="0"/>
          </a:p>
          <a:p>
            <a:r>
              <a:rPr lang="en-US" dirty="0" smtClean="0"/>
              <a:t>Select cartridge to load in gear</a:t>
            </a:r>
          </a:p>
          <a:p>
            <a:r>
              <a:rPr lang="en-US" dirty="0" smtClean="0"/>
              <a:t>Deploy sample application to EAP running in </a:t>
            </a:r>
            <a:r>
              <a:rPr lang="en-US" dirty="0" err="1" smtClean="0"/>
              <a:t>OpenShift</a:t>
            </a:r>
            <a:r>
              <a:rPr lang="en-US" dirty="0" smtClean="0"/>
              <a:t> using CLI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Red Hat </a:t>
            </a:r>
            <a:r>
              <a:rPr lang="en-US" dirty="0" err="1" smtClean="0"/>
              <a:t>PaaS</a:t>
            </a:r>
            <a:r>
              <a:rPr lang="en-US" dirty="0" smtClean="0"/>
              <a:t> Community of Practice</a:t>
            </a:r>
          </a:p>
          <a:p>
            <a:pPr lvl="1"/>
            <a:r>
              <a:rPr lang="en-US" dirty="0">
                <a:hlinkClick r:id="rId2"/>
              </a:rPr>
              <a:t>https://mojo.redhat.com/groups/paas-community-of-</a:t>
            </a:r>
            <a:r>
              <a:rPr lang="en-US" dirty="0" smtClean="0">
                <a:hlinkClick r:id="rId2"/>
              </a:rPr>
              <a:t>practice</a:t>
            </a:r>
            <a:r>
              <a:rPr lang="en-US" dirty="0" smtClean="0"/>
              <a:t> </a:t>
            </a:r>
          </a:p>
          <a:p>
            <a:r>
              <a:rPr lang="en-US" dirty="0" err="1"/>
              <a:t>OpenShift</a:t>
            </a:r>
            <a:r>
              <a:rPr lang="en-US" dirty="0"/>
              <a:t> Online</a:t>
            </a:r>
          </a:p>
          <a:p>
            <a:pPr lvl="1"/>
            <a:r>
              <a:rPr lang="en-US" dirty="0">
                <a:hlinkClick r:id="rId3"/>
              </a:rPr>
              <a:t>https://www.openshift.com/products/online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Red Hat </a:t>
            </a:r>
            <a:r>
              <a:rPr lang="en-US" dirty="0" err="1" smtClean="0"/>
              <a:t>OpenShift</a:t>
            </a:r>
            <a:r>
              <a:rPr lang="en-US" dirty="0" smtClean="0"/>
              <a:t> Enterprise Product Documentation</a:t>
            </a:r>
          </a:p>
          <a:p>
            <a:pPr lvl="1"/>
            <a:r>
              <a:rPr lang="en-US" dirty="0">
                <a:hlinkClick r:id="rId4"/>
              </a:rPr>
              <a:t>https://access.redhat.com/documentation/en-US/OpenShift_Enterprise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OpenShift</a:t>
            </a:r>
            <a:r>
              <a:rPr lang="en-US" dirty="0" smtClean="0"/>
              <a:t> Online Documentation</a:t>
            </a:r>
          </a:p>
          <a:p>
            <a:pPr lvl="1"/>
            <a:r>
              <a:rPr lang="en-US" dirty="0">
                <a:hlinkClick r:id="rId5"/>
              </a:rPr>
              <a:t>https://www.openshift.com/</a:t>
            </a:r>
            <a:r>
              <a:rPr lang="en-US" dirty="0" smtClean="0">
                <a:hlinkClick r:id="rId5"/>
              </a:rPr>
              <a:t>documentation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Contact Ben Meiseles:</a:t>
            </a:r>
          </a:p>
          <a:p>
            <a:pPr lvl="1"/>
            <a:r>
              <a:rPr lang="en-US" dirty="0" smtClean="0">
                <a:hlinkClick r:id="rId6"/>
              </a:rPr>
              <a:t>b.meiseles@redhat.com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b</a:t>
            </a:r>
            <a:r>
              <a:rPr lang="en-US" dirty="0" smtClean="0">
                <a:hlinkClick r:id="rId7"/>
              </a:rPr>
              <a:t>.meiseles@gmail.com</a:t>
            </a:r>
            <a:r>
              <a:rPr lang="en-US" dirty="0" smtClean="0"/>
              <a:t> (</a:t>
            </a:r>
            <a:r>
              <a:rPr lang="en-US" dirty="0" err="1" smtClean="0"/>
              <a:t>gchat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(774) 270-1100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6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https://blog.openshift.com/devops-paas-and-modern-it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https://www.openshift.com/walkthrough/how-it-</a:t>
            </a:r>
            <a:r>
              <a:rPr lang="en-US" dirty="0" smtClean="0">
                <a:hlinkClick r:id="rId3"/>
              </a:rPr>
              <a:t>works</a:t>
            </a:r>
            <a:endParaRPr lang="en-US" dirty="0"/>
          </a:p>
          <a:p>
            <a:r>
              <a:rPr lang="en-US" dirty="0">
                <a:hlinkClick r:id="rId4"/>
              </a:rPr>
              <a:t>https://www.openshift.com/walkthrough/developer-</a:t>
            </a:r>
            <a:r>
              <a:rPr lang="en-US" dirty="0" smtClean="0">
                <a:hlinkClick r:id="rId4"/>
              </a:rPr>
              <a:t>workflow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uses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/>
              <a:t> use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do I use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Resources &amp; Continued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7400"/>
            <a:ext cx="3581400" cy="16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338" r="-433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0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366" r="-183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5072" b="-3507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OpenShift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Developers</a:t>
            </a:r>
            <a:r>
              <a:rPr lang="en-US" dirty="0" smtClean="0"/>
              <a:t> want to focus on an idea, develop it, and then get it into production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Operations</a:t>
            </a:r>
            <a:r>
              <a:rPr lang="en-US" dirty="0" smtClean="0"/>
              <a:t> wants predictable, stable production deployments</a:t>
            </a:r>
          </a:p>
          <a:p>
            <a:r>
              <a:rPr lang="en-US" dirty="0" smtClean="0"/>
              <a:t>So, Developers want rapid change, but Operations want stability and consistency? </a:t>
            </a:r>
            <a:r>
              <a:rPr lang="en-US" dirty="0"/>
              <a:t>C</a:t>
            </a:r>
            <a:r>
              <a:rPr lang="en-US" dirty="0" smtClean="0"/>
              <a:t>an these coexist?</a:t>
            </a:r>
          </a:p>
          <a:p>
            <a:pPr lvl="1"/>
            <a:r>
              <a:rPr lang="en-US" dirty="0" smtClean="0"/>
              <a:t>Yes, but only with the right tooling, and by enacting cultural changes within the organization</a:t>
            </a:r>
          </a:p>
          <a:p>
            <a:pPr lvl="1"/>
            <a:r>
              <a:rPr lang="en-US" dirty="0" err="1" smtClean="0"/>
              <a:t>DevOps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OpenShift</a:t>
            </a:r>
            <a:r>
              <a:rPr lang="en-US" dirty="0" smtClean="0"/>
              <a:t>? –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Development and Operations teams tightly coupled to avoid “throwing over the wall” and finger pointing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Platform as a Service allows push-button environment creation in minutes for Developers, while enforcing consistency and scalability of environments for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Broker: </a:t>
            </a:r>
            <a:r>
              <a:rPr lang="en-US" dirty="0" smtClean="0"/>
              <a:t>management engine, responsible for </a:t>
            </a:r>
            <a:r>
              <a:rPr lang="en-US" dirty="0" smtClean="0"/>
              <a:t>orchestration </a:t>
            </a:r>
            <a:r>
              <a:rPr lang="en-US" dirty="0" smtClean="0"/>
              <a:t>of nodes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Nodes: </a:t>
            </a:r>
            <a:r>
              <a:rPr lang="en-US" dirty="0" smtClean="0"/>
              <a:t>multi-tenant hosts where developer applications </a:t>
            </a:r>
            <a:r>
              <a:rPr lang="en-US" dirty="0" smtClean="0"/>
              <a:t>live inside gears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Gears: </a:t>
            </a:r>
            <a:r>
              <a:rPr lang="en-US" dirty="0" smtClean="0"/>
              <a:t>secure containers where applications run within </a:t>
            </a:r>
            <a:r>
              <a:rPr lang="en-US" dirty="0" smtClean="0"/>
              <a:t>nodes. Gears use cartridges to run application code.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Cartridges:</a:t>
            </a:r>
            <a:r>
              <a:rPr lang="en-US" dirty="0" smtClean="0"/>
              <a:t> languages, frameworks, middleware technologies that come pre-loaded in an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 smtClean="0"/>
              <a:t>application’s gear</a:t>
            </a:r>
            <a:endParaRPr lang="en-US" dirty="0" smtClean="0"/>
          </a:p>
          <a:p>
            <a:pPr lvl="1"/>
            <a:r>
              <a:rPr lang="en-US" dirty="0" smtClean="0"/>
              <a:t>PHP, Java, Python, Ruby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xPaaS</a:t>
            </a:r>
            <a:r>
              <a:rPr lang="en-US" dirty="0" smtClean="0"/>
              <a:t>: Red Hat middleware</a:t>
            </a:r>
          </a:p>
          <a:p>
            <a:pPr lvl="1"/>
            <a:r>
              <a:rPr lang="en-US" dirty="0" smtClean="0"/>
              <a:t>Jenkins,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r>
              <a:rPr lang="en-US" dirty="0" smtClean="0"/>
              <a:t>DIY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OpenShift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4726" r="-1472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August 3,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B0FEB-EC35-4200-BD7A-8B780BE5B2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H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17473</TotalTime>
  <Words>469</Words>
  <Application>Microsoft Macintosh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RHC Theme</vt:lpstr>
      <vt:lpstr>OpenShift</vt:lpstr>
      <vt:lpstr>Agenda</vt:lpstr>
      <vt:lpstr>What is OpenShift?</vt:lpstr>
      <vt:lpstr>What is OpenShift?</vt:lpstr>
      <vt:lpstr>What is OpenShift?</vt:lpstr>
      <vt:lpstr>Who uses OpenShift?</vt:lpstr>
      <vt:lpstr>Why use OpenShift? – DevOps</vt:lpstr>
      <vt:lpstr>How does OpenShift work?</vt:lpstr>
      <vt:lpstr>How does OpenShift work?</vt:lpstr>
      <vt:lpstr>How do I use OpenShift? - Demo</vt:lpstr>
      <vt:lpstr>Resources &amp; Continued Learning</vt:lpstr>
      <vt:lpstr>Resources &amp; Continued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Wong</dc:creator>
  <cp:lastModifiedBy>Ben Meiseles</cp:lastModifiedBy>
  <cp:revision>141</cp:revision>
  <dcterms:created xsi:type="dcterms:W3CDTF">2012-01-26T01:21:54Z</dcterms:created>
  <dcterms:modified xsi:type="dcterms:W3CDTF">2015-08-03T11:25:16Z</dcterms:modified>
</cp:coreProperties>
</file>