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
  </p:notesMasterIdLst>
  <p:handoutMasterIdLst>
    <p:handoutMasterId r:id="rId11"/>
  </p:handoutMasterIdLst>
  <p:sldIdLst>
    <p:sldId id="377" r:id="rId5"/>
    <p:sldId id="378" r:id="rId6"/>
    <p:sldId id="379" r:id="rId7"/>
    <p:sldId id="380" r:id="rId8"/>
    <p:sldId id="362" r:id="rId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94" d="100"/>
          <a:sy n="94" d="100"/>
        </p:scale>
        <p:origin x="1066" y="58"/>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26.09.2017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26.09.2017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rainer@timecockpi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ub.docker.com/r/microsoft/aspnetcore/" TargetMode="External"/><Relationship Id="rId7" Type="http://schemas.openxmlformats.org/officeDocument/2006/relationships/hyperlink" Target="https://hub.docker.com/r/microsoft/vsts-agent/" TargetMode="External"/><Relationship Id="rId2" Type="http://schemas.openxmlformats.org/officeDocument/2006/relationships/hyperlink" Target="https://hub.docker.com/r/microsoft/dotnet/" TargetMode="External"/><Relationship Id="rId1" Type="http://schemas.openxmlformats.org/officeDocument/2006/relationships/slideLayout" Target="../slideLayouts/slideLayout3.xml"/><Relationship Id="rId6" Type="http://schemas.openxmlformats.org/officeDocument/2006/relationships/hyperlink" Target="https://hub.docker.com/r/microsoft/aspnet/" TargetMode="External"/><Relationship Id="rId5" Type="http://schemas.openxmlformats.org/officeDocument/2006/relationships/hyperlink" Target="https://hub.docker.com/r/microsoft/dotnet-framework/" TargetMode="External"/><Relationship Id="rId4" Type="http://schemas.openxmlformats.org/officeDocument/2006/relationships/hyperlink" Target="https://hub.docker.com/r/microsoft/aspnetcore-buil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spnet/mvc/overview/deployment/docker-aspnetmvc" TargetMode="External"/><Relationship Id="rId2" Type="http://schemas.openxmlformats.org/officeDocument/2006/relationships/hyperlink" Target="https://github.com/rstropek/DockerVS2015Intro/tree/master/dockerDemos/08-docker-dot-net" TargetMode="External"/><Relationship Id="rId1" Type="http://schemas.openxmlformats.org/officeDocument/2006/relationships/slideLayout" Target="../slideLayouts/slideLayout3.xml"/><Relationship Id="rId4" Type="http://schemas.openxmlformats.org/officeDocument/2006/relationships/hyperlink" Target="https://docs.docker.com/engine/examples/dotnetcor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Docker and .NET</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pic>
        <p:nvPicPr>
          <p:cNvPr id="1026" name="Picture 2" descr="File:Docker (container engine) logo.png">
            <a:extLst>
              <a:ext uri="{FF2B5EF4-FFF2-40B4-BE49-F238E27FC236}">
                <a16:creationId xmlns:a16="http://schemas.microsoft.com/office/drawing/2014/main" id="{AE9ACB35-E3F7-438D-BD71-912B6A01E85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7801"/>
          <a:stretch/>
        </p:blipFill>
        <p:spPr bwMode="auto">
          <a:xfrm>
            <a:off x="252493" y="1694184"/>
            <a:ext cx="2057998" cy="11655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DFF8F299-FEE1-4717-BCF4-F9D6E206D6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877" y="1495038"/>
            <a:ext cx="1963092" cy="19630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art, Shape, Red, Love, Heart Shape, Day, Holiday">
            <a:extLst>
              <a:ext uri="{FF2B5EF4-FFF2-40B4-BE49-F238E27FC236}">
                <a16:creationId xmlns:a16="http://schemas.microsoft.com/office/drawing/2014/main" id="{6E910BB3-2807-4956-A5B4-38224EB1713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7704" y="2444061"/>
            <a:ext cx="1531642" cy="148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83F0-640F-418E-A875-C0EB69715E06}"/>
              </a:ext>
            </a:extLst>
          </p:cNvPr>
          <p:cNvSpPr>
            <a:spLocks noGrp="1"/>
          </p:cNvSpPr>
          <p:nvPr>
            <p:ph type="title"/>
          </p:nvPr>
        </p:nvSpPr>
        <p:spPr/>
        <p:txBody>
          <a:bodyPr/>
          <a:lstStyle/>
          <a:p>
            <a:r>
              <a:rPr lang="en-US" sz="4800"/>
              <a:t>Everybody knows Docker?</a:t>
            </a:r>
          </a:p>
        </p:txBody>
      </p:sp>
      <p:sp>
        <p:nvSpPr>
          <p:cNvPr id="3" name="Text Placeholder 2">
            <a:extLst>
              <a:ext uri="{FF2B5EF4-FFF2-40B4-BE49-F238E27FC236}">
                <a16:creationId xmlns:a16="http://schemas.microsoft.com/office/drawing/2014/main" id="{DA0AECB5-60D4-4BB5-98D3-0083DFEB83ED}"/>
              </a:ext>
            </a:extLst>
          </p:cNvPr>
          <p:cNvSpPr>
            <a:spLocks noGrp="1"/>
          </p:cNvSpPr>
          <p:nvPr>
            <p:ph type="body" sz="quarter" idx="25"/>
          </p:nvPr>
        </p:nvSpPr>
        <p:spPr/>
        <p:txBody>
          <a:bodyPr/>
          <a:lstStyle/>
          <a:p>
            <a:r>
              <a:rPr lang="en-US"/>
              <a:t>Do we need a whirlwind recap?</a:t>
            </a:r>
          </a:p>
        </p:txBody>
      </p:sp>
    </p:spTree>
    <p:extLst>
      <p:ext uri="{BB962C8B-B14F-4D97-AF65-F5344CB8AC3E}">
        <p14:creationId xmlns:p14="http://schemas.microsoft.com/office/powerpoint/2010/main" val="178624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8F1FD-EDC0-476A-A371-768C68A45D6D}"/>
              </a:ext>
            </a:extLst>
          </p:cNvPr>
          <p:cNvSpPr>
            <a:spLocks noGrp="1"/>
          </p:cNvSpPr>
          <p:nvPr>
            <p:ph type="title"/>
          </p:nvPr>
        </p:nvSpPr>
        <p:spPr/>
        <p:txBody>
          <a:bodyPr/>
          <a:lstStyle/>
          <a:p>
            <a:r>
              <a:rPr lang="de-AT" dirty="0"/>
              <a:t>Docker Images</a:t>
            </a:r>
          </a:p>
        </p:txBody>
      </p:sp>
      <p:sp>
        <p:nvSpPr>
          <p:cNvPr id="5" name="Content Placeholder 4">
            <a:extLst>
              <a:ext uri="{FF2B5EF4-FFF2-40B4-BE49-F238E27FC236}">
                <a16:creationId xmlns:a16="http://schemas.microsoft.com/office/drawing/2014/main" id="{B5E57141-28E6-42FD-8017-9AAD79121943}"/>
              </a:ext>
            </a:extLst>
          </p:cNvPr>
          <p:cNvSpPr>
            <a:spLocks noGrp="1"/>
          </p:cNvSpPr>
          <p:nvPr>
            <p:ph sz="quarter" idx="12"/>
          </p:nvPr>
        </p:nvSpPr>
        <p:spPr/>
        <p:txBody>
          <a:bodyPr/>
          <a:lstStyle/>
          <a:p>
            <a:r>
              <a:rPr lang="de-AT" dirty="0"/>
              <a:t>.NET Core</a:t>
            </a:r>
          </a:p>
          <a:p>
            <a:pPr lvl="1"/>
            <a:r>
              <a:rPr lang="de-AT" dirty="0">
                <a:hlinkClick r:id="rId2"/>
              </a:rPr>
              <a:t>https://hub.docker.com/r/microsoft/dotnet/</a:t>
            </a:r>
            <a:endParaRPr lang="de-AT" dirty="0"/>
          </a:p>
          <a:p>
            <a:pPr>
              <a:spcBef>
                <a:spcPts val="600"/>
              </a:spcBef>
            </a:pPr>
            <a:r>
              <a:rPr lang="de-AT" dirty="0"/>
              <a:t>ASP.NET Core</a:t>
            </a:r>
          </a:p>
          <a:p>
            <a:pPr lvl="1"/>
            <a:r>
              <a:rPr lang="de-AT" dirty="0">
                <a:hlinkClick r:id="rId3"/>
              </a:rPr>
              <a:t>https://hub.docker.com/r/microsoft/aspnetcore/</a:t>
            </a:r>
            <a:endParaRPr lang="de-AT" dirty="0"/>
          </a:p>
          <a:p>
            <a:pPr lvl="1"/>
            <a:r>
              <a:rPr lang="de-AT" dirty="0">
                <a:hlinkClick r:id="rId4"/>
              </a:rPr>
              <a:t>https://hub.docker.com/r/microsoft/aspnetcore-build/</a:t>
            </a:r>
            <a:endParaRPr lang="de-AT" dirty="0"/>
          </a:p>
          <a:p>
            <a:pPr>
              <a:spcBef>
                <a:spcPts val="600"/>
              </a:spcBef>
            </a:pPr>
            <a:r>
              <a:rPr lang="de-AT" dirty="0"/>
              <a:t>.NET 3.5 and 4.x</a:t>
            </a:r>
          </a:p>
          <a:p>
            <a:pPr lvl="1"/>
            <a:r>
              <a:rPr lang="de-AT" dirty="0">
                <a:hlinkClick r:id="rId5"/>
              </a:rPr>
              <a:t>https://hub.docker.com/r/microsoft/dotnet-framework/</a:t>
            </a:r>
            <a:endParaRPr lang="de-AT" dirty="0"/>
          </a:p>
          <a:p>
            <a:pPr>
              <a:spcBef>
                <a:spcPts val="600"/>
              </a:spcBef>
            </a:pPr>
            <a:r>
              <a:rPr lang="de-AT" dirty="0"/>
              <a:t>ASP.NET 3.x and 4.x</a:t>
            </a:r>
          </a:p>
          <a:p>
            <a:pPr lvl="1"/>
            <a:r>
              <a:rPr lang="de-AT" dirty="0">
                <a:hlinkClick r:id="rId6"/>
              </a:rPr>
              <a:t>https://hub.docker.com/r/microsoft/aspnet/</a:t>
            </a:r>
            <a:endParaRPr lang="de-AT" dirty="0"/>
          </a:p>
          <a:p>
            <a:pPr>
              <a:spcBef>
                <a:spcPts val="600"/>
              </a:spcBef>
            </a:pPr>
            <a:r>
              <a:rPr lang="de-AT" dirty="0"/>
              <a:t>CI/CD</a:t>
            </a:r>
          </a:p>
          <a:p>
            <a:pPr lvl="1"/>
            <a:r>
              <a:rPr lang="de-AT" dirty="0">
                <a:hlinkClick r:id="rId7"/>
              </a:rPr>
              <a:t>https://hub.docker.com/r/microsoft/vsts-agent/</a:t>
            </a:r>
            <a:endParaRPr lang="de-AT" dirty="0"/>
          </a:p>
          <a:p>
            <a:pPr lvl="1"/>
            <a:endParaRPr lang="de-AT" dirty="0"/>
          </a:p>
        </p:txBody>
      </p:sp>
      <p:sp>
        <p:nvSpPr>
          <p:cNvPr id="6" name="Text Placeholder 5">
            <a:extLst>
              <a:ext uri="{FF2B5EF4-FFF2-40B4-BE49-F238E27FC236}">
                <a16:creationId xmlns:a16="http://schemas.microsoft.com/office/drawing/2014/main" id="{D7E504D5-10EA-4CEA-818D-D2BB982FE66F}"/>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21583363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2E29-56F6-4403-8760-55D113EC28E5}"/>
              </a:ext>
            </a:extLst>
          </p:cNvPr>
          <p:cNvSpPr>
            <a:spLocks noGrp="1"/>
          </p:cNvSpPr>
          <p:nvPr>
            <p:ph type="title"/>
          </p:nvPr>
        </p:nvSpPr>
        <p:spPr/>
        <p:txBody>
          <a:bodyPr/>
          <a:lstStyle/>
          <a:p>
            <a:r>
              <a:rPr lang="de-AT" dirty="0"/>
              <a:t>Read </a:t>
            </a:r>
            <a:r>
              <a:rPr lang="de-AT" dirty="0" err="1"/>
              <a:t>more</a:t>
            </a:r>
            <a:r>
              <a:rPr lang="de-AT" dirty="0"/>
              <a:t>…</a:t>
            </a:r>
          </a:p>
        </p:txBody>
      </p:sp>
      <p:sp>
        <p:nvSpPr>
          <p:cNvPr id="3" name="Content Placeholder 2">
            <a:extLst>
              <a:ext uri="{FF2B5EF4-FFF2-40B4-BE49-F238E27FC236}">
                <a16:creationId xmlns:a16="http://schemas.microsoft.com/office/drawing/2014/main" id="{137DF566-7BB2-40F8-B614-FC7A63F4C516}"/>
              </a:ext>
            </a:extLst>
          </p:cNvPr>
          <p:cNvSpPr>
            <a:spLocks noGrp="1"/>
          </p:cNvSpPr>
          <p:nvPr>
            <p:ph sz="quarter" idx="12"/>
          </p:nvPr>
        </p:nvSpPr>
        <p:spPr/>
        <p:txBody>
          <a:bodyPr/>
          <a:lstStyle/>
          <a:p>
            <a:r>
              <a:rPr lang="de-AT" dirty="0"/>
              <a:t>Samples from </a:t>
            </a:r>
            <a:r>
              <a:rPr lang="de-AT" dirty="0" err="1"/>
              <a:t>this</a:t>
            </a:r>
            <a:r>
              <a:rPr lang="de-AT" dirty="0"/>
              <a:t> </a:t>
            </a:r>
            <a:r>
              <a:rPr lang="de-AT" dirty="0" err="1"/>
              <a:t>talk</a:t>
            </a:r>
            <a:endParaRPr lang="de-AT" dirty="0"/>
          </a:p>
          <a:p>
            <a:pPr lvl="1"/>
            <a:r>
              <a:rPr lang="de-AT" sz="1400" dirty="0">
                <a:hlinkClick r:id="rId2"/>
              </a:rPr>
              <a:t>https://github.com/rstropek/DockerVS2015Intro/tree/master/dockerDemos/08-docker-dot-net</a:t>
            </a:r>
            <a:endParaRPr lang="de-AT" sz="1400" dirty="0"/>
          </a:p>
          <a:p>
            <a:r>
              <a:rPr lang="de-AT" dirty="0"/>
              <a:t>ASP.NET and Docker</a:t>
            </a:r>
          </a:p>
          <a:p>
            <a:pPr lvl="1"/>
            <a:r>
              <a:rPr lang="de-AT" dirty="0">
                <a:hlinkClick r:id="rId3"/>
              </a:rPr>
              <a:t>https://docs.microsoft.com/en-us/aspnet/mvc/overview/deployment/docker-aspnetmvc</a:t>
            </a:r>
            <a:endParaRPr lang="de-AT" dirty="0"/>
          </a:p>
          <a:p>
            <a:r>
              <a:rPr lang="de-AT" dirty="0" err="1"/>
              <a:t>Dockerize</a:t>
            </a:r>
            <a:r>
              <a:rPr lang="de-AT" dirty="0"/>
              <a:t> .NET Core</a:t>
            </a:r>
          </a:p>
          <a:p>
            <a:pPr lvl="1"/>
            <a:r>
              <a:rPr lang="de-AT" dirty="0">
                <a:hlinkClick r:id="rId4"/>
              </a:rPr>
              <a:t>https://docs.docker.com/engine/examples/dotnetcore/</a:t>
            </a:r>
            <a:endParaRPr lang="de-AT" dirty="0"/>
          </a:p>
          <a:p>
            <a:pPr lvl="1"/>
            <a:endParaRPr lang="de-AT" dirty="0"/>
          </a:p>
        </p:txBody>
      </p:sp>
      <p:sp>
        <p:nvSpPr>
          <p:cNvPr id="4" name="Text Placeholder 3">
            <a:extLst>
              <a:ext uri="{FF2B5EF4-FFF2-40B4-BE49-F238E27FC236}">
                <a16:creationId xmlns:a16="http://schemas.microsoft.com/office/drawing/2014/main" id="{75594F19-7003-458E-8468-A8C3B3385DCE}"/>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9297944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de-AT" dirty="0"/>
              <a:t>Docker and .NET</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2.xml><?xml version="1.0" encoding="utf-8"?>
<ds:datastoreItem xmlns:ds="http://schemas.openxmlformats.org/officeDocument/2006/customXml" ds:itemID="{03D43D4A-F5F8-47F6-A4EC-521F433C91BF}">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www.w3.org/XML/1998/namespace"/>
    <ds:schemaRef ds:uri="http://purl.org/dc/term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239</Words>
  <Application>Microsoft Office PowerPoint</Application>
  <PresentationFormat>On-screen Show (16:9)</PresentationFormat>
  <Paragraphs>37</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ＭＳ Ｐゴシック</vt:lpstr>
      <vt:lpstr>Arial</vt:lpstr>
      <vt:lpstr>Calibri</vt:lpstr>
      <vt:lpstr>Consolas</vt:lpstr>
      <vt:lpstr>Segoe UI</vt:lpstr>
      <vt:lpstr>Segoe UI Light</vt:lpstr>
      <vt:lpstr>Segoe UI Semilight</vt:lpstr>
      <vt:lpstr>Wingdings 3</vt:lpstr>
      <vt:lpstr>Larissa-Design</vt:lpstr>
      <vt:lpstr>PowerPoint Presentation</vt:lpstr>
      <vt:lpstr>Everybody knows Docker?</vt:lpstr>
      <vt:lpstr>Docker Images</vt:lpstr>
      <vt:lpstr>Read more…</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525</cp:revision>
  <dcterms:created xsi:type="dcterms:W3CDTF">2008-12-21T08:14:37Z</dcterms:created>
  <dcterms:modified xsi:type="dcterms:W3CDTF">2017-09-26T11:55:33Z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