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84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81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908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48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63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550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04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041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2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0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00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144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7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11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59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84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3E3BBB-DEF2-4D68-A916-0277ABC3889D}" type="datetimeFigureOut">
              <a:rPr kumimoji="1" lang="ja-JP" altLang="en-US" smtClean="0"/>
              <a:t>2017/4/13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746485-DFB3-4632-AD8F-D7FFCFD8B46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irai-soft.net/hanahime/system.html" TargetMode="External"/><Relationship Id="rId2" Type="http://schemas.openxmlformats.org/officeDocument/2006/relationships/hyperlink" Target="http://www.lillian.jp/kurukuru/marvelous0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r>
              <a:rPr lang="en-US" altLang="ja-JP" dirty="0"/>
              <a:t>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疑似 </a:t>
            </a:r>
            <a:r>
              <a:rPr lang="en-US" altLang="ja-JP" dirty="0"/>
              <a:t>3D </a:t>
            </a:r>
            <a:r>
              <a:rPr lang="ja-JP" altLang="en-US" dirty="0"/>
              <a:t>ダンジョン探索 </a:t>
            </a:r>
            <a:r>
              <a:rPr kumimoji="1" lang="en-US" altLang="ja-JP" dirty="0"/>
              <a:t>RPG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872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sz="2200" b="1" dirty="0"/>
              <a:t>『</a:t>
            </a:r>
            <a:r>
              <a:rPr lang="ja-JP" altLang="en-US" sz="2200" b="1" dirty="0"/>
              <a:t>一言で例えるとどんなゲーム？</a:t>
            </a:r>
            <a:r>
              <a:rPr lang="en-US" altLang="ja-JP" sz="2200" b="1" dirty="0"/>
              <a:t>』(</a:t>
            </a:r>
            <a:r>
              <a:rPr lang="ja-JP" altLang="en-US" sz="2200" b="1" dirty="0"/>
              <a:t>戦闘</a:t>
            </a:r>
            <a:r>
              <a:rPr lang="en-US" altLang="ja-JP" sz="2200" b="1" dirty="0"/>
              <a:t>)</a:t>
            </a:r>
          </a:p>
          <a:p>
            <a:r>
              <a:rPr lang="ja-JP" altLang="en-US" sz="4000" dirty="0">
                <a:solidFill>
                  <a:schemeClr val="tx1"/>
                </a:solidFill>
              </a:rPr>
              <a:t>ずっとオレのターン</a:t>
            </a:r>
            <a:endParaRPr lang="en-US" altLang="ja-JP" sz="40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kumimoji="1" lang="ja-JP" altLang="en-US" sz="3700" b="1" dirty="0">
                <a:solidFill>
                  <a:srgbClr val="C00000"/>
                </a:solidFill>
              </a:rPr>
              <a:t>敵を行動させない </a:t>
            </a:r>
            <a:r>
              <a:rPr kumimoji="1" lang="ja-JP" altLang="en-US" sz="2000" dirty="0"/>
              <a:t>ように立ち回って</a:t>
            </a:r>
            <a:br>
              <a:rPr lang="en-US" altLang="ja-JP" sz="2000" dirty="0"/>
            </a:br>
            <a:r>
              <a:rPr kumimoji="1" lang="ja-JP" altLang="en-US" sz="2000" dirty="0"/>
              <a:t>敵を</a:t>
            </a:r>
            <a:r>
              <a:rPr lang="ja-JP" altLang="en-US" sz="3600" b="1" dirty="0">
                <a:solidFill>
                  <a:schemeClr val="accent1"/>
                </a:solidFill>
              </a:rPr>
              <a:t>フルボッコ</a:t>
            </a:r>
            <a:r>
              <a:rPr lang="ja-JP" altLang="en-US" sz="2000" dirty="0"/>
              <a:t>にする</a:t>
            </a:r>
            <a:r>
              <a:rPr kumimoji="1" lang="ja-JP" altLang="en-US" sz="2000" dirty="0"/>
              <a:t>ゲーム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イメージ共有しやすいのは、クル☆くる </a:t>
            </a: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―</a:t>
            </a: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 変更点は</a:t>
            </a: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……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　チーム</a:t>
            </a:r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チーム ⇒ 個別撃破？</a:t>
            </a:r>
            <a:endParaRPr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>
                    <a:lumMod val="75000"/>
                  </a:schemeClr>
                </a:solidFill>
              </a:rPr>
              <a:t>　属性</a:t>
            </a:r>
            <a:endParaRPr lang="en-US" altLang="ja-JP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1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魅力・一番面白いところ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ja-JP" altLang="en-US" dirty="0"/>
              <a:t>コンボを繋ぐことの </a:t>
            </a:r>
            <a:r>
              <a:rPr lang="ja-JP" altLang="en-US" sz="3600" b="1" dirty="0">
                <a:solidFill>
                  <a:srgbClr val="C00000"/>
                </a:solidFill>
              </a:rPr>
              <a:t>爽快感 </a:t>
            </a:r>
            <a:r>
              <a:rPr lang="ja-JP" altLang="en-US" dirty="0"/>
              <a:t>と</a:t>
            </a:r>
            <a:br>
              <a:rPr lang="en-US" altLang="ja-JP" dirty="0"/>
            </a:br>
            <a:r>
              <a:rPr lang="ja-JP" altLang="en-US" dirty="0"/>
              <a:t>特殊スキルを撃った時の </a:t>
            </a:r>
            <a:r>
              <a:rPr lang="ja-JP" altLang="en-US" sz="3600" b="1" dirty="0">
                <a:solidFill>
                  <a:srgbClr val="C00000"/>
                </a:solidFill>
              </a:rPr>
              <a:t>ダメージインフレ</a:t>
            </a:r>
            <a:endParaRPr lang="en-US" altLang="ja-JP" sz="36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ja-JP" altLang="en-US" dirty="0"/>
              <a:t>　　</a:t>
            </a:r>
            <a:r>
              <a:rPr lang="ja-JP" altLang="en-US" sz="1900" dirty="0"/>
              <a:t>⇒ </a:t>
            </a:r>
            <a:r>
              <a:rPr lang="ja-JP" altLang="en-US" dirty="0"/>
              <a:t>エフェクトの </a:t>
            </a:r>
            <a:r>
              <a:rPr lang="ja-JP" altLang="en-US" sz="3600" b="1" dirty="0">
                <a:solidFill>
                  <a:schemeClr val="accent4"/>
                </a:solidFill>
              </a:rPr>
              <a:t>綺麗さ</a:t>
            </a:r>
            <a:r>
              <a:rPr lang="ja-JP" altLang="en-US" sz="3600" b="1" dirty="0">
                <a:solidFill>
                  <a:schemeClr val="tx1"/>
                </a:solidFill>
              </a:rPr>
              <a:t>・</a:t>
            </a:r>
            <a:r>
              <a:rPr lang="ja-JP" altLang="en-US" sz="3600" b="1" dirty="0">
                <a:solidFill>
                  <a:schemeClr val="accent6"/>
                </a:solidFill>
              </a:rPr>
              <a:t>派手さ </a:t>
            </a:r>
            <a:r>
              <a:rPr lang="ja-JP" altLang="en-US" dirty="0"/>
              <a:t>が重要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くるくる、ハナアブのページ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>
                <a:hlinkClick r:id="rId2"/>
              </a:rPr>
              <a:t>http://www.lillian.jp/kurukuru/marvelous02.html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http://mirai-soft.net/hanahime/system.html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583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戦闘について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4953" y="2603500"/>
            <a:ext cx="10760381" cy="58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戦闘はシンプルな </a:t>
            </a:r>
            <a:r>
              <a:rPr lang="en-US" altLang="ja-JP" sz="3200" b="1" dirty="0">
                <a:solidFill>
                  <a:srgbClr val="C00000"/>
                </a:solidFill>
              </a:rPr>
              <a:t>CTB </a:t>
            </a:r>
            <a:r>
              <a:rPr lang="ja-JP" altLang="en-US" sz="3200" b="1" dirty="0">
                <a:solidFill>
                  <a:srgbClr val="C00000"/>
                </a:solidFill>
              </a:rPr>
              <a:t>　　　　敵行動の妨害</a:t>
            </a:r>
            <a:r>
              <a:rPr lang="ja-JP" altLang="en-US" sz="3200" dirty="0"/>
              <a:t>が戦略の肝！</a:t>
            </a:r>
            <a:endParaRPr lang="en-US" altLang="ja-JP" sz="3200" dirty="0"/>
          </a:p>
          <a:p>
            <a:endParaRPr lang="en-US" altLang="ja-JP" sz="3200" b="1" dirty="0">
              <a:solidFill>
                <a:srgbClr val="C00000"/>
              </a:solidFill>
            </a:endParaRPr>
          </a:p>
          <a:p>
            <a:endParaRPr lang="en-US" altLang="ja-JP" sz="3200" b="1" dirty="0">
              <a:solidFill>
                <a:srgbClr val="C00000"/>
              </a:solidFill>
            </a:endParaRPr>
          </a:p>
          <a:p>
            <a:endParaRPr lang="en-US" altLang="ja-JP" sz="3200" b="1" dirty="0">
              <a:solidFill>
                <a:srgbClr val="C0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" y="3193366"/>
            <a:ext cx="4231532" cy="317364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535143" y="3193366"/>
            <a:ext cx="457689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攻撃時に</a:t>
            </a:r>
            <a:r>
              <a:rPr kumimoji="1" lang="ja-JP" altLang="en-US" sz="2800" b="1" dirty="0">
                <a:solidFill>
                  <a:schemeClr val="accent6"/>
                </a:solidFill>
              </a:rPr>
              <a:t>ノックバック</a:t>
            </a:r>
            <a:endParaRPr kumimoji="1" lang="en-US" altLang="ja-JP" sz="2800" b="1" dirty="0">
              <a:solidFill>
                <a:schemeClr val="accent6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/>
              <a:t>敵味方が</a:t>
            </a:r>
            <a:r>
              <a:rPr kumimoji="1" lang="ja-JP" altLang="en-US" dirty="0"/>
              <a:t>同時に</a:t>
            </a:r>
            <a:r>
              <a:rPr kumimoji="1" lang="ja-JP" altLang="en-US" dirty="0"/>
              <a:t>ターンが回ってくると</a:t>
            </a:r>
            <a:br>
              <a:rPr kumimoji="1" lang="en-US" altLang="ja-JP" dirty="0"/>
            </a:br>
            <a:r>
              <a:rPr kumimoji="1" lang="ja-JP" altLang="en-US" sz="2800" b="1" dirty="0">
                <a:solidFill>
                  <a:schemeClr val="accent2"/>
                </a:solidFill>
              </a:rPr>
              <a:t>敵の行動をキャンセル</a:t>
            </a:r>
            <a:r>
              <a:rPr kumimoji="1" lang="ja-JP" altLang="en-US" dirty="0"/>
              <a:t>する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5238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ターゲット・想定プレイヤー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スマホゲームを多く遊んでいるユーザー</a:t>
            </a:r>
            <a:endParaRPr lang="en-US" altLang="ja-JP" sz="2000" dirty="0"/>
          </a:p>
          <a:p>
            <a:r>
              <a:rPr kumimoji="1" lang="en-US" altLang="ja-JP" sz="2000" dirty="0"/>
              <a:t>10</a:t>
            </a:r>
            <a:r>
              <a:rPr kumimoji="1" lang="ja-JP" altLang="en-US" sz="2000" dirty="0"/>
              <a:t>代、</a:t>
            </a:r>
            <a:r>
              <a:rPr lang="en-US" altLang="ja-JP" sz="2000" dirty="0"/>
              <a:t>2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代の男性プレイヤー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くるくる、どんな層が楽しんでた</a:t>
            </a:r>
            <a:r>
              <a:rPr lang="en-US" altLang="ja-JP" sz="2000" dirty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？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ブラウザゲープラットフォーム、あるいはアプリとして出す時</a:t>
            </a:r>
            <a:br>
              <a:rPr lang="en-US" altLang="ja-JP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どんな層が手を出す</a:t>
            </a:r>
            <a:br>
              <a:rPr lang="en-US" altLang="ja-JP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　⇒ まずはキャラゲー、そしてゲーム性</a:t>
            </a:r>
            <a:endParaRPr lang="en-US" altLang="ja-JP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対応プラットフォーム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ブラウザゲーム？</a:t>
            </a:r>
            <a:endParaRPr kumimoji="1" lang="en-US" altLang="ja-JP" sz="2000" dirty="0"/>
          </a:p>
          <a:p>
            <a:r>
              <a:rPr kumimoji="1" lang="en-US" altLang="ja-JP" sz="2000" dirty="0"/>
              <a:t>PC / </a:t>
            </a:r>
            <a:r>
              <a:rPr kumimoji="1" lang="ja-JP" altLang="en-US" sz="2000" dirty="0"/>
              <a:t>スマホ</a:t>
            </a:r>
            <a:endParaRPr kumimoji="1" lang="en-US" altLang="ja-JP" sz="2000" dirty="0"/>
          </a:p>
          <a:p>
            <a:pPr lvl="1"/>
            <a:r>
              <a:rPr lang="ja-JP" altLang="en-US" dirty="0"/>
              <a:t>電車での移動中など、５分程度で軽く触れるようなモード</a:t>
            </a:r>
            <a:endParaRPr lang="en-US" altLang="ja-JP" dirty="0"/>
          </a:p>
          <a:p>
            <a:pPr lvl="1"/>
            <a:r>
              <a:rPr lang="ja-JP" altLang="en-US" dirty="0"/>
              <a:t>家で開いてガッツリ遊ぶためのモード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152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ダンジョン探索系の世界観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4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ゲーム全体の流れ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6513342" y="2772298"/>
            <a:ext cx="5458264" cy="3853583"/>
            <a:chOff x="6513342" y="1562475"/>
            <a:chExt cx="5458264" cy="3853583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6513342" y="1562475"/>
              <a:ext cx="5458264" cy="3853583"/>
              <a:chOff x="6513342" y="1027906"/>
              <a:chExt cx="5458264" cy="3853583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6513342" y="1027906"/>
                <a:ext cx="5458264" cy="3853583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/>
              <p:cNvGrpSpPr/>
              <p:nvPr/>
            </p:nvGrpSpPr>
            <p:grpSpPr>
              <a:xfrm>
                <a:off x="8675042" y="1828924"/>
                <a:ext cx="2989444" cy="1765782"/>
                <a:chOff x="8548432" y="1533502"/>
                <a:chExt cx="2989444" cy="1765782"/>
              </a:xfrm>
            </p:grpSpPr>
            <p:sp>
              <p:nvSpPr>
                <p:cNvPr id="4" name="四角形: 角を丸くする 3"/>
                <p:cNvSpPr/>
                <p:nvPr/>
              </p:nvSpPr>
              <p:spPr>
                <a:xfrm>
                  <a:off x="8548432" y="1533502"/>
                  <a:ext cx="1374005" cy="5957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400" b="1" dirty="0"/>
                    <a:t>探索</a:t>
                  </a:r>
                </a:p>
              </p:txBody>
            </p:sp>
            <p:sp>
              <p:nvSpPr>
                <p:cNvPr id="5" name="四角形: 角を丸くする 4"/>
                <p:cNvSpPr/>
                <p:nvPr/>
              </p:nvSpPr>
              <p:spPr>
                <a:xfrm>
                  <a:off x="8548432" y="2703561"/>
                  <a:ext cx="1374005" cy="5957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2400" b="1" dirty="0"/>
                    <a:t>戦闘</a:t>
                  </a:r>
                  <a:endParaRPr kumimoji="1" lang="ja-JP" altLang="en-US" sz="2400" b="1" dirty="0"/>
                </a:p>
              </p:txBody>
            </p:sp>
            <p:sp>
              <p:nvSpPr>
                <p:cNvPr id="6" name="四角形: 角を丸くする 5"/>
                <p:cNvSpPr/>
                <p:nvPr/>
              </p:nvSpPr>
              <p:spPr>
                <a:xfrm>
                  <a:off x="10163871" y="2107838"/>
                  <a:ext cx="1374005" cy="5957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400" b="1" dirty="0"/>
                    <a:t>育成</a:t>
                  </a:r>
                </a:p>
              </p:txBody>
            </p:sp>
            <p:cxnSp>
              <p:nvCxnSpPr>
                <p:cNvPr id="9" name="直線矢印コネクタ 8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9235435" y="2129225"/>
                  <a:ext cx="0" cy="574336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コネクタ: カギ線 10"/>
                <p:cNvCxnSpPr>
                  <a:stCxn id="5" idx="3"/>
                  <a:endCxn id="6" idx="2"/>
                </p:cNvCxnSpPr>
                <p:nvPr/>
              </p:nvCxnSpPr>
              <p:spPr>
                <a:xfrm flipV="1">
                  <a:off x="9922437" y="2703561"/>
                  <a:ext cx="928437" cy="297862"/>
                </a:xfrm>
                <a:prstGeom prst="bentConnector2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コネクタ: カギ線 11"/>
                <p:cNvCxnSpPr>
                  <a:cxnSpLocks/>
                  <a:stCxn id="6" idx="0"/>
                  <a:endCxn id="4" idx="3"/>
                </p:cNvCxnSpPr>
                <p:nvPr/>
              </p:nvCxnSpPr>
              <p:spPr>
                <a:xfrm rot="16200000" flipV="1">
                  <a:off x="10248419" y="1505382"/>
                  <a:ext cx="276474" cy="928437"/>
                </a:xfrm>
                <a:prstGeom prst="bentConnector2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テキスト ボックス 17"/>
            <p:cNvSpPr txBox="1"/>
            <p:nvPr/>
          </p:nvSpPr>
          <p:spPr>
            <a:xfrm>
              <a:off x="7611258" y="1766778"/>
              <a:ext cx="3736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/>
                <a:t>3D </a:t>
              </a:r>
              <a:r>
                <a:rPr kumimoji="1" lang="ja-JP" altLang="en-US" sz="2400" b="1" dirty="0"/>
                <a:t>ダンジョン探索パート</a:t>
              </a: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461837" y="2816583"/>
            <a:ext cx="5458264" cy="3853583"/>
            <a:chOff x="6550802" y="1592695"/>
            <a:chExt cx="5458264" cy="385358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6550802" y="1592695"/>
              <a:ext cx="5458264" cy="3853583"/>
              <a:chOff x="6550802" y="1058126"/>
              <a:chExt cx="5458264" cy="3853583"/>
            </a:xfrm>
          </p:grpSpPr>
          <p:sp>
            <p:nvSpPr>
              <p:cNvPr id="23" name="正方形/長方形 22"/>
              <p:cNvSpPr/>
              <p:nvPr/>
            </p:nvSpPr>
            <p:spPr>
              <a:xfrm>
                <a:off x="6550802" y="1058126"/>
                <a:ext cx="5458264" cy="3853583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" name="グループ化 23"/>
              <p:cNvGrpSpPr/>
              <p:nvPr/>
            </p:nvGrpSpPr>
            <p:grpSpPr>
              <a:xfrm>
                <a:off x="7033847" y="1986110"/>
                <a:ext cx="4654060" cy="874763"/>
                <a:chOff x="6907237" y="1690688"/>
                <a:chExt cx="4654060" cy="874763"/>
              </a:xfrm>
            </p:grpSpPr>
            <p:sp>
              <p:nvSpPr>
                <p:cNvPr id="25" name="四角形: 角を丸くする 24"/>
                <p:cNvSpPr/>
                <p:nvPr/>
              </p:nvSpPr>
              <p:spPr>
                <a:xfrm>
                  <a:off x="6907237" y="1690688"/>
                  <a:ext cx="2011680" cy="87219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400" b="1" dirty="0"/>
                    <a:t>ガチャ</a:t>
                  </a:r>
                </a:p>
              </p:txBody>
            </p:sp>
            <p:sp>
              <p:nvSpPr>
                <p:cNvPr id="27" name="四角形: 角を丸くする 26"/>
                <p:cNvSpPr/>
                <p:nvPr/>
              </p:nvSpPr>
              <p:spPr>
                <a:xfrm>
                  <a:off x="9549617" y="1693253"/>
                  <a:ext cx="2011680" cy="87219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2400" b="1" dirty="0"/>
                    <a:t>探索</a:t>
                  </a:r>
                </a:p>
              </p:txBody>
            </p:sp>
          </p:grpSp>
        </p:grpSp>
        <p:sp>
          <p:nvSpPr>
            <p:cNvPr id="22" name="テキスト ボックス 21"/>
            <p:cNvSpPr txBox="1"/>
            <p:nvPr/>
          </p:nvSpPr>
          <p:spPr>
            <a:xfrm>
              <a:off x="8380702" y="176677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 dirty="0"/>
                <a:t>拠点パート</a:t>
              </a:r>
            </a:p>
          </p:txBody>
        </p:sp>
      </p:grpSp>
      <p:sp>
        <p:nvSpPr>
          <p:cNvPr id="31" name="矢印: 右 30"/>
          <p:cNvSpPr/>
          <p:nvPr/>
        </p:nvSpPr>
        <p:spPr>
          <a:xfrm>
            <a:off x="5613009" y="3938350"/>
            <a:ext cx="914400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/>
          <p:cNvSpPr/>
          <p:nvPr/>
        </p:nvSpPr>
        <p:spPr>
          <a:xfrm>
            <a:off x="6914223" y="3596693"/>
            <a:ext cx="1374005" cy="595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シナリオ</a:t>
            </a:r>
          </a:p>
        </p:txBody>
      </p:sp>
      <p:sp>
        <p:nvSpPr>
          <p:cNvPr id="41" name="四角形: 角を丸くする 40"/>
          <p:cNvSpPr/>
          <p:nvPr/>
        </p:nvSpPr>
        <p:spPr>
          <a:xfrm>
            <a:off x="944882" y="4879914"/>
            <a:ext cx="2011680" cy="87219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装備</a:t>
            </a:r>
          </a:p>
        </p:txBody>
      </p:sp>
    </p:spTree>
    <p:extLst>
      <p:ext uri="{BB962C8B-B14F-4D97-AF65-F5344CB8AC3E}">
        <p14:creationId xmlns:p14="http://schemas.microsoft.com/office/powerpoint/2010/main" val="315293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192</TotalTime>
  <Words>157</Words>
  <Application>Microsoft Office PowerPoint</Application>
  <PresentationFormat>ワイド画面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Century Gothic</vt:lpstr>
      <vt:lpstr>Wingdings 3</vt:lpstr>
      <vt:lpstr>イオン ボードルーム</vt:lpstr>
      <vt:lpstr>タイトル(仮)</vt:lpstr>
      <vt:lpstr>コンセプト</vt:lpstr>
      <vt:lpstr>魅力・一番面白いところ</vt:lpstr>
      <vt:lpstr>戦闘について</vt:lpstr>
      <vt:lpstr>ターゲット・想定プレイヤー</vt:lpstr>
      <vt:lpstr>対応プラットフォーム</vt:lpstr>
      <vt:lpstr>世界観(仮)</vt:lpstr>
      <vt:lpstr>ゲーム全体の流れ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タイトル(仮)</dc:title>
  <dc:creator>ich</dc:creator>
  <cp:lastModifiedBy>ich</cp:lastModifiedBy>
  <cp:revision>119</cp:revision>
  <dcterms:created xsi:type="dcterms:W3CDTF">2017-04-13T09:57:51Z</dcterms:created>
  <dcterms:modified xsi:type="dcterms:W3CDTF">2017-04-13T13:10:06Z</dcterms:modified>
</cp:coreProperties>
</file>