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8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2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47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07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11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1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07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8D17-62D5-4F06-AAA8-47F53951C298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8244-2697-41C6-B685-1EDB87F22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5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61645" y="896815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BaseObject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61644" y="2174630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BaseObject</a:t>
            </a:r>
            <a:r>
              <a:rPr lang="en-US" altLang="ja-JP" dirty="0">
                <a:solidFill>
                  <a:schemeClr val="tx1"/>
                </a:solidFill>
              </a:rPr>
              <a:t>2D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5" idx="0"/>
            <a:endCxn id="4" idx="2"/>
          </p:cNvCxnSpPr>
          <p:nvPr/>
        </p:nvCxnSpPr>
        <p:spPr>
          <a:xfrm flipV="1">
            <a:off x="1925514" y="1565031"/>
            <a:ext cx="1" cy="6095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861644" y="3452445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Bullet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V="1">
            <a:off x="1925514" y="2842846"/>
            <a:ext cx="1" cy="6095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159368" y="3452445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Bullet2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コネクタ: カギ線 11"/>
          <p:cNvCxnSpPr>
            <a:stCxn id="10" idx="0"/>
          </p:cNvCxnSpPr>
          <p:nvPr/>
        </p:nvCxnSpPr>
        <p:spPr>
          <a:xfrm rot="16200000" flipV="1">
            <a:off x="2921976" y="2151182"/>
            <a:ext cx="304800" cy="22977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5457092" y="3452445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Enemy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コネクタ: カギ線 14"/>
          <p:cNvCxnSpPr>
            <a:stCxn id="13" idx="0"/>
          </p:cNvCxnSpPr>
          <p:nvPr/>
        </p:nvCxnSpPr>
        <p:spPr>
          <a:xfrm rot="16200000" flipV="1">
            <a:off x="5219700" y="2151182"/>
            <a:ext cx="304801" cy="22977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457090" y="5890848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mEnemy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61643" y="5838093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mEnemyBullet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コネクタ: カギ線 20"/>
          <p:cNvCxnSpPr>
            <a:cxnSpLocks/>
            <a:stCxn id="17" idx="1"/>
            <a:endCxn id="4" idx="1"/>
          </p:cNvCxnSpPr>
          <p:nvPr/>
        </p:nvCxnSpPr>
        <p:spPr>
          <a:xfrm rot="10800000" flipH="1">
            <a:off x="861643" y="1230923"/>
            <a:ext cx="2" cy="4941278"/>
          </a:xfrm>
          <a:prstGeom prst="bentConnector3">
            <a:avLst>
              <a:gd name="adj1" fmla="val -1143000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コネクタ: カギ線 28"/>
          <p:cNvCxnSpPr>
            <a:cxnSpLocks/>
            <a:stCxn id="16" idx="1"/>
          </p:cNvCxnSpPr>
          <p:nvPr/>
        </p:nvCxnSpPr>
        <p:spPr>
          <a:xfrm rot="10800000">
            <a:off x="668216" y="5596304"/>
            <a:ext cx="4788875" cy="628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8" idx="2"/>
            <a:endCxn id="17" idx="0"/>
          </p:cNvCxnSpPr>
          <p:nvPr/>
        </p:nvCxnSpPr>
        <p:spPr>
          <a:xfrm flipH="1">
            <a:off x="1925513" y="4120661"/>
            <a:ext cx="1" cy="1717432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コネクタ: カギ線 37"/>
          <p:cNvCxnSpPr>
            <a:cxnSpLocks/>
            <a:stCxn id="10" idx="2"/>
          </p:cNvCxnSpPr>
          <p:nvPr/>
        </p:nvCxnSpPr>
        <p:spPr>
          <a:xfrm rot="5400000">
            <a:off x="2865558" y="3180615"/>
            <a:ext cx="417635" cy="22977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6520960" y="4120661"/>
            <a:ext cx="1" cy="1717432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8634046" y="896815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AnimationObject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cxnSpLocks/>
            <a:stCxn id="45" idx="1"/>
            <a:endCxn id="4" idx="3"/>
          </p:cNvCxnSpPr>
          <p:nvPr/>
        </p:nvCxnSpPr>
        <p:spPr>
          <a:xfrm flipH="1">
            <a:off x="2989384" y="1230923"/>
            <a:ext cx="5644662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8634045" y="2174630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BackGround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矢印コネクタ 49"/>
          <p:cNvCxnSpPr>
            <a:cxnSpLocks/>
          </p:cNvCxnSpPr>
          <p:nvPr/>
        </p:nvCxnSpPr>
        <p:spPr>
          <a:xfrm flipH="1">
            <a:off x="2989384" y="2508738"/>
            <a:ext cx="5644662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9697912" y="4894386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BulletPattern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9700842" y="5926018"/>
            <a:ext cx="2127739" cy="66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KeyControl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</dc:creator>
  <cp:lastModifiedBy>ich</cp:lastModifiedBy>
  <cp:revision>7</cp:revision>
  <dcterms:created xsi:type="dcterms:W3CDTF">2017-03-26T03:25:16Z</dcterms:created>
  <dcterms:modified xsi:type="dcterms:W3CDTF">2017-03-26T03:39:19Z</dcterms:modified>
</cp:coreProperties>
</file>