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5"/>
  </p:notesMasterIdLst>
  <p:sldIdLst>
    <p:sldId id="256" r:id="rId5"/>
    <p:sldId id="257" r:id="rId6"/>
    <p:sldId id="263" r:id="rId7"/>
    <p:sldId id="270" r:id="rId8"/>
    <p:sldId id="262" r:id="rId9"/>
    <p:sldId id="266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2226B-2C65-4449-8EA8-EC2CE3E4F269}" v="17" dt="2022-12-07T23:23:30.098"/>
    <p1510:client id="{35FD2C95-D504-484B-9659-C55099D760C2}" v="143" dt="2022-12-08T03:45:53.647"/>
    <p1510:client id="{37D38BE1-BDB7-450D-84DE-4E2B43D4D2CB}" v="19" dt="2022-12-08T02:20:19.498"/>
    <p1510:client id="{3BC4E25F-DBA8-4C65-8D8D-2EC9CFFF0C9B}" v="3" dt="2022-12-08T02:09:19.231"/>
    <p1510:client id="{42368955-0DB1-4E5F-A2E4-867511B149F8}" v="101" dt="2022-12-08T01:44:57.603"/>
    <p1510:client id="{47CEEBF4-21BE-43CC-AA93-446234278D38}" v="44" dt="2022-12-07T23:14:49.933"/>
    <p1510:client id="{4CFF3119-73DE-481B-B6D5-BFBB51A0949D}" v="4" dt="2022-12-07T21:45:34.251"/>
    <p1510:client id="{51AA425A-D945-48A8-A9C9-6564D698F539}" v="15" dt="2022-12-08T04:05:14.509"/>
    <p1510:client id="{602DC9E0-06B8-40B7-8224-2AF6E19BEF27}" v="252" dt="2022-12-07T22:29:44.193"/>
    <p1510:client id="{668F496E-249A-4750-8AC8-FBE43F7479EE}" v="43" dt="2022-12-08T03:58:33.916"/>
    <p1510:client id="{7F4A702E-2CCE-49E0-8A31-807611E887C4}" v="126" dt="2022-12-07T20:26:38.210"/>
    <p1510:client id="{9FC14F96-2531-4693-9A7E-337737BF0974}" v="6" dt="2022-12-08T02:10:29.131"/>
    <p1510:client id="{CC054196-A877-4766-AFEF-0150A55EAC7F}" v="2" dt="2022-12-07T19:05:36.310"/>
    <p1510:client id="{D170E6DB-65D4-4EDA-A6E3-F0D499B60202}" v="93" dt="2022-12-07T22:03:02.180"/>
    <p1510:client id="{E234CDF2-4747-42A0-9806-C62DEB5CF11C}" v="176" dt="2022-12-08T00:49:08.908"/>
    <p1510:client id="{E7D2937E-1ADD-49FB-9364-3A2351EBEB40}" v="387" dt="2022-12-08T02:14:52.621"/>
    <p1510:client id="{EEF84EF3-7A23-42AE-98C5-A67653A6DB45}" v="14" dt="2022-12-07T22:00:23.537"/>
    <p1510:client id="{FFD7D9D1-0FEE-4216-874C-EA850B0EA810}" v="125" dt="2022-12-07T19:52:3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>
        <p:scale>
          <a:sx n="83" d="100"/>
          <a:sy n="83" d="100"/>
        </p:scale>
        <p:origin x="4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R BRESSETT" userId="S::bressett@wisc.edu::52fc0d6d-d54d-402f-b15f-08f8b1e26987" providerId="AD" clId="Web-{E7D2937E-1ADD-49FB-9364-3A2351EBEB40}"/>
    <pc:docChg chg="modSld">
      <pc:chgData name="JACK R BRESSETT" userId="S::bressett@wisc.edu::52fc0d6d-d54d-402f-b15f-08f8b1e26987" providerId="AD" clId="Web-{E7D2937E-1ADD-49FB-9364-3A2351EBEB40}" dt="2022-12-08T02:14:52.621" v="206" actId="20577"/>
      <pc:docMkLst>
        <pc:docMk/>
      </pc:docMkLst>
      <pc:sldChg chg="modSp">
        <pc:chgData name="JACK R BRESSETT" userId="S::bressett@wisc.edu::52fc0d6d-d54d-402f-b15f-08f8b1e26987" providerId="AD" clId="Web-{E7D2937E-1ADD-49FB-9364-3A2351EBEB40}" dt="2022-12-08T02:14:03.026" v="190" actId="20577"/>
        <pc:sldMkLst>
          <pc:docMk/>
          <pc:sldMk cId="3880816523" sldId="257"/>
        </pc:sldMkLst>
        <pc:spChg chg="mod">
          <ac:chgData name="JACK R BRESSETT" userId="S::bressett@wisc.edu::52fc0d6d-d54d-402f-b15f-08f8b1e26987" providerId="AD" clId="Web-{E7D2937E-1ADD-49FB-9364-3A2351EBEB40}" dt="2022-12-08T02:14:03.026" v="190" actId="20577"/>
          <ac:spMkLst>
            <pc:docMk/>
            <pc:sldMk cId="3880816523" sldId="257"/>
            <ac:spMk id="3" creationId="{54A25B3F-318B-984D-27CF-D001885EB73B}"/>
          </ac:spMkLst>
        </pc:spChg>
      </pc:sldChg>
      <pc:sldChg chg="addSp delSp modSp">
        <pc:chgData name="JACK R BRESSETT" userId="S::bressett@wisc.edu::52fc0d6d-d54d-402f-b15f-08f8b1e26987" providerId="AD" clId="Web-{E7D2937E-1ADD-49FB-9364-3A2351EBEB40}" dt="2022-12-08T02:14:52.621" v="206" actId="20577"/>
        <pc:sldMkLst>
          <pc:docMk/>
          <pc:sldMk cId="1843640565" sldId="263"/>
        </pc:sldMkLst>
        <pc:spChg chg="del mod">
          <ac:chgData name="JACK R BRESSETT" userId="S::bressett@wisc.edu::52fc0d6d-d54d-402f-b15f-08f8b1e26987" providerId="AD" clId="Web-{E7D2937E-1ADD-49FB-9364-3A2351EBEB40}" dt="2022-12-08T02:11:30.553" v="70"/>
          <ac:spMkLst>
            <pc:docMk/>
            <pc:sldMk cId="1843640565" sldId="263"/>
            <ac:spMk id="7" creationId="{F79608CA-8AA5-867F-59F1-C0FFC7EA580E}"/>
          </ac:spMkLst>
        </pc:spChg>
        <pc:spChg chg="add mod">
          <ac:chgData name="JACK R BRESSETT" userId="S::bressett@wisc.edu::52fc0d6d-d54d-402f-b15f-08f8b1e26987" providerId="AD" clId="Web-{E7D2937E-1ADD-49FB-9364-3A2351EBEB40}" dt="2022-12-08T02:14:52.621" v="206" actId="20577"/>
          <ac:spMkLst>
            <pc:docMk/>
            <pc:sldMk cId="1843640565" sldId="263"/>
            <ac:spMk id="8" creationId="{A9245123-E329-A127-E584-B4E770EEDE05}"/>
          </ac:spMkLst>
        </pc:spChg>
      </pc:sldChg>
    </pc:docChg>
  </pc:docChgLst>
  <pc:docChgLst>
    <pc:chgData name="JACK R BRESSETT" userId="S::bressett@wisc.edu::52fc0d6d-d54d-402f-b15f-08f8b1e26987" providerId="AD" clId="Web-{47CEEBF4-21BE-43CC-AA93-446234278D38}"/>
    <pc:docChg chg="modSld">
      <pc:chgData name="JACK R BRESSETT" userId="S::bressett@wisc.edu::52fc0d6d-d54d-402f-b15f-08f8b1e26987" providerId="AD" clId="Web-{47CEEBF4-21BE-43CC-AA93-446234278D38}" dt="2022-12-07T23:14:49.933" v="41" actId="20577"/>
      <pc:docMkLst>
        <pc:docMk/>
      </pc:docMkLst>
      <pc:sldChg chg="addSp delSp modSp mod modClrScheme chgLayout">
        <pc:chgData name="JACK R BRESSETT" userId="S::bressett@wisc.edu::52fc0d6d-d54d-402f-b15f-08f8b1e26987" providerId="AD" clId="Web-{47CEEBF4-21BE-43CC-AA93-446234278D38}" dt="2022-12-07T23:14:49.933" v="41" actId="20577"/>
        <pc:sldMkLst>
          <pc:docMk/>
          <pc:sldMk cId="3670137930" sldId="260"/>
        </pc:sldMkLst>
        <pc:spChg chg="mod ord">
          <ac:chgData name="JACK R BRESSETT" userId="S::bressett@wisc.edu::52fc0d6d-d54d-402f-b15f-08f8b1e26987" providerId="AD" clId="Web-{47CEEBF4-21BE-43CC-AA93-446234278D38}" dt="2022-12-07T23:14:49.933" v="41" actId="20577"/>
          <ac:spMkLst>
            <pc:docMk/>
            <pc:sldMk cId="3670137930" sldId="260"/>
            <ac:spMk id="2" creationId="{F3C55E38-5225-161B-CD9A-456D40DDB089}"/>
          </ac:spMkLst>
        </pc:spChg>
        <pc:spChg chg="del">
          <ac:chgData name="JACK R BRESSETT" userId="S::bressett@wisc.edu::52fc0d6d-d54d-402f-b15f-08f8b1e26987" providerId="AD" clId="Web-{47CEEBF4-21BE-43CC-AA93-446234278D38}" dt="2022-12-07T23:13:33.510" v="0"/>
          <ac:spMkLst>
            <pc:docMk/>
            <pc:sldMk cId="3670137930" sldId="260"/>
            <ac:spMk id="3" creationId="{04C9ECC8-E355-F704-D6A6-84EB5EF49615}"/>
          </ac:spMkLst>
        </pc:spChg>
        <pc:picChg chg="add mod">
          <ac:chgData name="JACK R BRESSETT" userId="S::bressett@wisc.edu::52fc0d6d-d54d-402f-b15f-08f8b1e26987" providerId="AD" clId="Web-{47CEEBF4-21BE-43CC-AA93-446234278D38}" dt="2022-12-07T23:14:15.542" v="26" actId="1076"/>
          <ac:picMkLst>
            <pc:docMk/>
            <pc:sldMk cId="3670137930" sldId="260"/>
            <ac:picMk id="4" creationId="{8D149B10-2A89-4EED-CAA4-233830A555DD}"/>
          </ac:picMkLst>
        </pc:picChg>
      </pc:sldChg>
    </pc:docChg>
  </pc:docChgLst>
  <pc:docChgLst>
    <pc:chgData name="Rachel Studer" userId="S::rlstuder@wisc.edu::da607d1b-947e-4abc-a308-c8921631ef1d" providerId="AD" clId="Web-{2A8E6B48-8FB9-44F7-B95F-444084B71E68}"/>
    <pc:docChg chg="addSld modSld addMainMaster delMainMaster">
      <pc:chgData name="Rachel Studer" userId="S::rlstuder@wisc.edu::da607d1b-947e-4abc-a308-c8921631ef1d" providerId="AD" clId="Web-{2A8E6B48-8FB9-44F7-B95F-444084B71E68}" dt="2022-12-06T22:43:41.775" v="196" actId="20577"/>
      <pc:docMkLst>
        <pc:docMk/>
      </pc:docMkLst>
      <pc:sldChg chg="addSp modSp mod setBg modClrScheme addAnim chgLayout">
        <pc:chgData name="Rachel Studer" userId="S::rlstuder@wisc.edu::da607d1b-947e-4abc-a308-c8921631ef1d" providerId="AD" clId="Web-{2A8E6B48-8FB9-44F7-B95F-444084B71E68}" dt="2022-12-06T22:35:00.774" v="24"/>
        <pc:sldMkLst>
          <pc:docMk/>
          <pc:sldMk cId="109857222" sldId="256"/>
        </pc:sldMkLst>
        <pc:spChg chg="mod ord">
          <ac:chgData name="Rachel Studer" userId="S::rlstuder@wisc.edu::da607d1b-947e-4abc-a308-c8921631ef1d" providerId="AD" clId="Web-{2A8E6B48-8FB9-44F7-B95F-444084B71E68}" dt="2022-12-06T22:35:00.774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chel Studer" userId="S::rlstuder@wisc.edu::da607d1b-947e-4abc-a308-c8921631ef1d" providerId="AD" clId="Web-{2A8E6B48-8FB9-44F7-B95F-444084B71E68}" dt="2022-12-06T22:35:00.774" v="2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chel Studer" userId="S::rlstuder@wisc.edu::da607d1b-947e-4abc-a308-c8921631ef1d" providerId="AD" clId="Web-{2A8E6B48-8FB9-44F7-B95F-444084B71E68}" dt="2022-12-06T22:35:00.774" v="22"/>
          <ac:spMkLst>
            <pc:docMk/>
            <pc:sldMk cId="109857222" sldId="256"/>
            <ac:spMk id="9" creationId="{742DFF2D-EA41-4CBE-9659-C2917E4882E5}"/>
          </ac:spMkLst>
        </pc:spChg>
        <pc:picChg chg="add">
          <ac:chgData name="Rachel Studer" userId="S::rlstuder@wisc.edu::da607d1b-947e-4abc-a308-c8921631ef1d" providerId="AD" clId="Web-{2A8E6B48-8FB9-44F7-B95F-444084B71E68}" dt="2022-12-06T22:35:00.774" v="22"/>
          <ac:picMkLst>
            <pc:docMk/>
            <pc:sldMk cId="109857222" sldId="256"/>
            <ac:picMk id="4" creationId="{B5E0A4CE-E92E-7D13-7704-F770938E477D}"/>
          </ac:picMkLst>
        </pc:picChg>
      </pc:sldChg>
      <pc:sldChg chg="modSp new">
        <pc:chgData name="Rachel Studer" userId="S::rlstuder@wisc.edu::da607d1b-947e-4abc-a308-c8921631ef1d" providerId="AD" clId="Web-{2A8E6B48-8FB9-44F7-B95F-444084B71E68}" dt="2022-12-06T22:37:27.967" v="29" actId="20577"/>
        <pc:sldMkLst>
          <pc:docMk/>
          <pc:sldMk cId="3880816523" sldId="257"/>
        </pc:sldMkLst>
        <pc:spChg chg="mod">
          <ac:chgData name="Rachel Studer" userId="S::rlstuder@wisc.edu::da607d1b-947e-4abc-a308-c8921631ef1d" providerId="AD" clId="Web-{2A8E6B48-8FB9-44F7-B95F-444084B71E68}" dt="2022-12-06T22:37:27.967" v="29" actId="20577"/>
          <ac:spMkLst>
            <pc:docMk/>
            <pc:sldMk cId="3880816523" sldId="257"/>
            <ac:spMk id="2" creationId="{24AED36A-E180-5DDA-7F66-C0FB46704CFC}"/>
          </ac:spMkLst>
        </pc:spChg>
      </pc:sldChg>
      <pc:sldChg chg="modSp new">
        <pc:chgData name="Rachel Studer" userId="S::rlstuder@wisc.edu::da607d1b-947e-4abc-a308-c8921631ef1d" providerId="AD" clId="Web-{2A8E6B48-8FB9-44F7-B95F-444084B71E68}" dt="2022-12-06T22:37:34.357" v="32" actId="20577"/>
        <pc:sldMkLst>
          <pc:docMk/>
          <pc:sldMk cId="2776219843" sldId="258"/>
        </pc:sldMkLst>
        <pc:spChg chg="mod">
          <ac:chgData name="Rachel Studer" userId="S::rlstuder@wisc.edu::da607d1b-947e-4abc-a308-c8921631ef1d" providerId="AD" clId="Web-{2A8E6B48-8FB9-44F7-B95F-444084B71E68}" dt="2022-12-06T22:37:34.357" v="32" actId="20577"/>
          <ac:spMkLst>
            <pc:docMk/>
            <pc:sldMk cId="2776219843" sldId="258"/>
            <ac:spMk id="2" creationId="{78D71B82-7B36-95DB-5139-D41D087A9F4B}"/>
          </ac:spMkLst>
        </pc:spChg>
      </pc:sldChg>
      <pc:sldChg chg="addSp delSp modSp new">
        <pc:chgData name="Rachel Studer" userId="S::rlstuder@wisc.edu::da607d1b-947e-4abc-a308-c8921631ef1d" providerId="AD" clId="Web-{2A8E6B48-8FB9-44F7-B95F-444084B71E68}" dt="2022-12-06T22:39:46.705" v="40" actId="14100"/>
        <pc:sldMkLst>
          <pc:docMk/>
          <pc:sldMk cId="3873175671" sldId="259"/>
        </pc:sldMkLst>
        <pc:spChg chg="del">
          <ac:chgData name="Rachel Studer" userId="S::rlstuder@wisc.edu::da607d1b-947e-4abc-a308-c8921631ef1d" providerId="AD" clId="Web-{2A8E6B48-8FB9-44F7-B95F-444084B71E68}" dt="2022-12-06T22:37:42.029" v="36"/>
          <ac:spMkLst>
            <pc:docMk/>
            <pc:sldMk cId="3873175671" sldId="259"/>
            <ac:spMk id="2" creationId="{81D905AB-56E3-63F5-875B-DACE9DEF3E97}"/>
          </ac:spMkLst>
        </pc:spChg>
        <pc:spChg chg="del mod">
          <ac:chgData name="Rachel Studer" userId="S::rlstuder@wisc.edu::da607d1b-947e-4abc-a308-c8921631ef1d" providerId="AD" clId="Web-{2A8E6B48-8FB9-44F7-B95F-444084B71E68}" dt="2022-12-06T22:37:40.123" v="35"/>
          <ac:spMkLst>
            <pc:docMk/>
            <pc:sldMk cId="3873175671" sldId="259"/>
            <ac:spMk id="3" creationId="{93B65861-16E2-7F98-1978-F057120C75F7}"/>
          </ac:spMkLst>
        </pc:spChg>
        <pc:picChg chg="add mod">
          <ac:chgData name="Rachel Studer" userId="S::rlstuder@wisc.edu::da607d1b-947e-4abc-a308-c8921631ef1d" providerId="AD" clId="Web-{2A8E6B48-8FB9-44F7-B95F-444084B71E68}" dt="2022-12-06T22:39:46.705" v="40" actId="14100"/>
          <ac:picMkLst>
            <pc:docMk/>
            <pc:sldMk cId="3873175671" sldId="259"/>
            <ac:picMk id="4" creationId="{2B48C7DF-C139-8210-9D4C-6FB0AEDB4BB7}"/>
          </ac:picMkLst>
        </pc:picChg>
      </pc:sldChg>
      <pc:sldChg chg="modSp new">
        <pc:chgData name="Rachel Studer" userId="S::rlstuder@wisc.edu::da607d1b-947e-4abc-a308-c8921631ef1d" providerId="AD" clId="Web-{2A8E6B48-8FB9-44F7-B95F-444084B71E68}" dt="2022-12-06T22:40:00.378" v="45" actId="20577"/>
        <pc:sldMkLst>
          <pc:docMk/>
          <pc:sldMk cId="3670137930" sldId="260"/>
        </pc:sldMkLst>
        <pc:spChg chg="mod">
          <ac:chgData name="Rachel Studer" userId="S::rlstuder@wisc.edu::da607d1b-947e-4abc-a308-c8921631ef1d" providerId="AD" clId="Web-{2A8E6B48-8FB9-44F7-B95F-444084B71E68}" dt="2022-12-06T22:40:00.378" v="45" actId="20577"/>
          <ac:spMkLst>
            <pc:docMk/>
            <pc:sldMk cId="3670137930" sldId="260"/>
            <ac:spMk id="2" creationId="{F3C55E38-5225-161B-CD9A-456D40DDB089}"/>
          </ac:spMkLst>
        </pc:spChg>
      </pc:sldChg>
      <pc:sldChg chg="modSp new">
        <pc:chgData name="Rachel Studer" userId="S::rlstuder@wisc.edu::da607d1b-947e-4abc-a308-c8921631ef1d" providerId="AD" clId="Web-{2A8E6B48-8FB9-44F7-B95F-444084B71E68}" dt="2022-12-06T22:40:09.643" v="52" actId="20577"/>
        <pc:sldMkLst>
          <pc:docMk/>
          <pc:sldMk cId="863329715" sldId="261"/>
        </pc:sldMkLst>
        <pc:spChg chg="mod">
          <ac:chgData name="Rachel Studer" userId="S::rlstuder@wisc.edu::da607d1b-947e-4abc-a308-c8921631ef1d" providerId="AD" clId="Web-{2A8E6B48-8FB9-44F7-B95F-444084B71E68}" dt="2022-12-06T22:40:09.643" v="52" actId="20577"/>
          <ac:spMkLst>
            <pc:docMk/>
            <pc:sldMk cId="863329715" sldId="261"/>
            <ac:spMk id="2" creationId="{EC0FA52B-1622-82F8-FEAA-21FE92D41FFA}"/>
          </ac:spMkLst>
        </pc:spChg>
      </pc:sldChg>
      <pc:sldChg chg="addSp modSp new mod setBg">
        <pc:chgData name="Rachel Studer" userId="S::rlstuder@wisc.edu::da607d1b-947e-4abc-a308-c8921631ef1d" providerId="AD" clId="Web-{2A8E6B48-8FB9-44F7-B95F-444084B71E68}" dt="2022-12-06T22:43:41.775" v="196" actId="20577"/>
        <pc:sldMkLst>
          <pc:docMk/>
          <pc:sldMk cId="1616971560" sldId="262"/>
        </pc:sldMkLst>
        <pc:spChg chg="mod">
          <ac:chgData name="Rachel Studer" userId="S::rlstuder@wisc.edu::da607d1b-947e-4abc-a308-c8921631ef1d" providerId="AD" clId="Web-{2A8E6B48-8FB9-44F7-B95F-444084B71E68}" dt="2022-12-06T22:43:33.306" v="193"/>
          <ac:spMkLst>
            <pc:docMk/>
            <pc:sldMk cId="1616971560" sldId="262"/>
            <ac:spMk id="2" creationId="{7EE604D9-57A8-5CC9-B99B-38924A3A1901}"/>
          </ac:spMkLst>
        </pc:spChg>
        <pc:spChg chg="mod">
          <ac:chgData name="Rachel Studer" userId="S::rlstuder@wisc.edu::da607d1b-947e-4abc-a308-c8921631ef1d" providerId="AD" clId="Web-{2A8E6B48-8FB9-44F7-B95F-444084B71E68}" dt="2022-12-06T22:43:41.775" v="196" actId="20577"/>
          <ac:spMkLst>
            <pc:docMk/>
            <pc:sldMk cId="1616971560" sldId="262"/>
            <ac:spMk id="3" creationId="{9B00593E-2EA6-EE38-3EAF-F3AEC4F0BC0F}"/>
          </ac:spMkLst>
        </pc:spChg>
        <pc:spChg chg="add">
          <ac:chgData name="Rachel Studer" userId="S::rlstuder@wisc.edu::da607d1b-947e-4abc-a308-c8921631ef1d" providerId="AD" clId="Web-{2A8E6B48-8FB9-44F7-B95F-444084B71E68}" dt="2022-12-06T22:43:33.306" v="193"/>
          <ac:spMkLst>
            <pc:docMk/>
            <pc:sldMk cId="1616971560" sldId="262"/>
            <ac:spMk id="8" creationId="{AFAE2A12-140C-4527-B721-72C1DD3FC66D}"/>
          </ac:spMkLst>
        </pc:spChg>
        <pc:spChg chg="add">
          <ac:chgData name="Rachel Studer" userId="S::rlstuder@wisc.edu::da607d1b-947e-4abc-a308-c8921631ef1d" providerId="AD" clId="Web-{2A8E6B48-8FB9-44F7-B95F-444084B71E68}" dt="2022-12-06T22:43:33.306" v="193"/>
          <ac:spMkLst>
            <pc:docMk/>
            <pc:sldMk cId="1616971560" sldId="262"/>
            <ac:spMk id="10" creationId="{A5B43FC7-6A19-4DF3-8506-485B555007D9}"/>
          </ac:spMkLst>
        </pc:spChg>
        <pc:spChg chg="add">
          <ac:chgData name="Rachel Studer" userId="S::rlstuder@wisc.edu::da607d1b-947e-4abc-a308-c8921631ef1d" providerId="AD" clId="Web-{2A8E6B48-8FB9-44F7-B95F-444084B71E68}" dt="2022-12-06T22:43:33.306" v="193"/>
          <ac:spMkLst>
            <pc:docMk/>
            <pc:sldMk cId="1616971560" sldId="262"/>
            <ac:spMk id="12" creationId="{7E689040-6301-4CD3-A20F-EA809EAD514F}"/>
          </ac:spMkLst>
        </pc:spChg>
      </pc:sldChg>
      <pc:sldMasterChg chg="del delSldLayout">
        <pc:chgData name="Rachel Studer" userId="S::rlstuder@wisc.edu::da607d1b-947e-4abc-a308-c8921631ef1d" providerId="AD" clId="Web-{2A8E6B48-8FB9-44F7-B95F-444084B71E68}" dt="2022-12-06T22:34:05.148" v="0"/>
        <pc:sldMasterMkLst>
          <pc:docMk/>
          <pc:sldMasterMk cId="2460954070" sldId="2147483660"/>
        </pc:sldMasterMkLst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chel Studer" userId="S::rlstuder@wisc.edu::da607d1b-947e-4abc-a308-c8921631ef1d" providerId="AD" clId="Web-{2A8E6B48-8FB9-44F7-B95F-444084B71E68}" dt="2022-12-06T22:34:05.14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chel Studer" userId="S::rlstuder@wisc.edu::da607d1b-947e-4abc-a308-c8921631ef1d" providerId="AD" clId="Web-{2A8E6B48-8FB9-44F7-B95F-444084B71E68}" dt="2022-12-06T22:35:00.774" v="22"/>
        <pc:sldMasterMkLst>
          <pc:docMk/>
          <pc:sldMasterMk cId="140814197" sldId="2147483672"/>
        </pc:sldMasterMkLst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3765316052" sldId="2147483673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1387905237" sldId="2147483674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4131875778" sldId="2147483675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352252051" sldId="2147483676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2719863923" sldId="2147483677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2062553069" sldId="2147483678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436776425" sldId="2147483679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2950378890" sldId="2147483680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2718279109" sldId="2147483681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2638735782" sldId="2147483682"/>
          </pc:sldLayoutMkLst>
        </pc:sldLayoutChg>
        <pc:sldLayoutChg chg="add del mod replI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140814197" sldId="2147483672"/>
            <pc:sldLayoutMk cId="1857703875" sldId="2147483683"/>
          </pc:sldLayoutMkLst>
        </pc:sldLayoutChg>
      </pc:sldMasterChg>
      <pc:sldMasterChg chg="add addSldLayout">
        <pc:chgData name="Rachel Studer" userId="S::rlstuder@wisc.edu::da607d1b-947e-4abc-a308-c8921631ef1d" providerId="AD" clId="Web-{2A8E6B48-8FB9-44F7-B95F-444084B71E68}" dt="2022-12-06T22:35:00.774" v="22"/>
        <pc:sldMasterMkLst>
          <pc:docMk/>
          <pc:sldMasterMk cId="315738643" sldId="2147483697"/>
        </pc:sldMasterMkLst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1977485836" sldId="2147483686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4041129540" sldId="2147483687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1995892019" sldId="2147483688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2146932245" sldId="2147483689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243862056" sldId="2147483690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2217371347" sldId="2147483691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44838896" sldId="2147483692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1926583256" sldId="2147483693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3586923357" sldId="2147483694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3516388350" sldId="2147483695"/>
          </pc:sldLayoutMkLst>
        </pc:sldLayoutChg>
        <pc:sldLayoutChg chg="add">
          <pc:chgData name="Rachel Studer" userId="S::rlstuder@wisc.edu::da607d1b-947e-4abc-a308-c8921631ef1d" providerId="AD" clId="Web-{2A8E6B48-8FB9-44F7-B95F-444084B71E68}" dt="2022-12-06T22:35:00.774" v="22"/>
          <pc:sldLayoutMkLst>
            <pc:docMk/>
            <pc:sldMasterMk cId="315738643" sldId="2147483697"/>
            <pc:sldLayoutMk cId="1190972180" sldId="2147483696"/>
          </pc:sldLayoutMkLst>
        </pc:sldLayoutChg>
      </pc:sldMasterChg>
    </pc:docChg>
  </pc:docChgLst>
  <pc:docChgLst>
    <pc:chgData name="Rachel Studer" userId="S::rlstuder@wisc.edu::da607d1b-947e-4abc-a308-c8921631ef1d" providerId="AD" clId="Web-{7F4A702E-2CCE-49E0-8A31-807611E887C4}"/>
    <pc:docChg chg="modSld">
      <pc:chgData name="Rachel Studer" userId="S::rlstuder@wisc.edu::da607d1b-947e-4abc-a308-c8921631ef1d" providerId="AD" clId="Web-{7F4A702E-2CCE-49E0-8A31-807611E887C4}" dt="2022-12-07T20:26:38.210" v="132" actId="20577"/>
      <pc:docMkLst>
        <pc:docMk/>
      </pc:docMkLst>
      <pc:sldChg chg="addSp delSp modSp mod modClrScheme delDesignElem chgLayout">
        <pc:chgData name="Rachel Studer" userId="S::rlstuder@wisc.edu::da607d1b-947e-4abc-a308-c8921631ef1d" providerId="AD" clId="Web-{7F4A702E-2CCE-49E0-8A31-807611E887C4}" dt="2022-12-07T20:26:38.210" v="132" actId="20577"/>
        <pc:sldMkLst>
          <pc:docMk/>
          <pc:sldMk cId="1616971560" sldId="262"/>
        </pc:sldMkLst>
        <pc:spChg chg="mod ord">
          <ac:chgData name="Rachel Studer" userId="S::rlstuder@wisc.edu::da607d1b-947e-4abc-a308-c8921631ef1d" providerId="AD" clId="Web-{7F4A702E-2CCE-49E0-8A31-807611E887C4}" dt="2022-12-07T20:25:12.410" v="92"/>
          <ac:spMkLst>
            <pc:docMk/>
            <pc:sldMk cId="1616971560" sldId="262"/>
            <ac:spMk id="2" creationId="{7EE604D9-57A8-5CC9-B99B-38924A3A1901}"/>
          </ac:spMkLst>
        </pc:spChg>
        <pc:spChg chg="mod ord">
          <ac:chgData name="Rachel Studer" userId="S::rlstuder@wisc.edu::da607d1b-947e-4abc-a308-c8921631ef1d" providerId="AD" clId="Web-{7F4A702E-2CCE-49E0-8A31-807611E887C4}" dt="2022-12-07T20:26:38.210" v="132" actId="20577"/>
          <ac:spMkLst>
            <pc:docMk/>
            <pc:sldMk cId="1616971560" sldId="262"/>
            <ac:spMk id="3" creationId="{9B00593E-2EA6-EE38-3EAF-F3AEC4F0BC0F}"/>
          </ac:spMkLst>
        </pc:spChg>
        <pc:spChg chg="add mod ord">
          <ac:chgData name="Rachel Studer" userId="S::rlstuder@wisc.edu::da607d1b-947e-4abc-a308-c8921631ef1d" providerId="AD" clId="Web-{7F4A702E-2CCE-49E0-8A31-807611E887C4}" dt="2022-12-07T20:26:25.037" v="124" actId="20577"/>
          <ac:spMkLst>
            <pc:docMk/>
            <pc:sldMk cId="1616971560" sldId="262"/>
            <ac:spMk id="4" creationId="{0D7E65BC-8BF7-1E4F-60B7-A8342F96AB10}"/>
          </ac:spMkLst>
        </pc:spChg>
        <pc:spChg chg="del">
          <ac:chgData name="Rachel Studer" userId="S::rlstuder@wisc.edu::da607d1b-947e-4abc-a308-c8921631ef1d" providerId="AD" clId="Web-{7F4A702E-2CCE-49E0-8A31-807611E887C4}" dt="2022-12-07T20:25:12.410" v="92"/>
          <ac:spMkLst>
            <pc:docMk/>
            <pc:sldMk cId="1616971560" sldId="262"/>
            <ac:spMk id="8" creationId="{AFAE2A12-140C-4527-B721-72C1DD3FC66D}"/>
          </ac:spMkLst>
        </pc:spChg>
        <pc:spChg chg="del">
          <ac:chgData name="Rachel Studer" userId="S::rlstuder@wisc.edu::da607d1b-947e-4abc-a308-c8921631ef1d" providerId="AD" clId="Web-{7F4A702E-2CCE-49E0-8A31-807611E887C4}" dt="2022-12-07T20:25:12.410" v="92"/>
          <ac:spMkLst>
            <pc:docMk/>
            <pc:sldMk cId="1616971560" sldId="262"/>
            <ac:spMk id="10" creationId="{A5B43FC7-6A19-4DF3-8506-485B555007D9}"/>
          </ac:spMkLst>
        </pc:spChg>
        <pc:spChg chg="del">
          <ac:chgData name="Rachel Studer" userId="S::rlstuder@wisc.edu::da607d1b-947e-4abc-a308-c8921631ef1d" providerId="AD" clId="Web-{7F4A702E-2CCE-49E0-8A31-807611E887C4}" dt="2022-12-07T20:25:12.410" v="92"/>
          <ac:spMkLst>
            <pc:docMk/>
            <pc:sldMk cId="1616971560" sldId="262"/>
            <ac:spMk id="12" creationId="{7E689040-6301-4CD3-A20F-EA809EAD514F}"/>
          </ac:spMkLst>
        </pc:spChg>
      </pc:sldChg>
    </pc:docChg>
  </pc:docChgLst>
  <pc:docChgLst>
    <pc:chgData name="JACK R BRESSETT" userId="S::bressett@wisc.edu::52fc0d6d-d54d-402f-b15f-08f8b1e26987" providerId="AD" clId="Web-{602DC9E0-06B8-40B7-8224-2AF6E19BEF27}"/>
    <pc:docChg chg="delSld modSld sldOrd">
      <pc:chgData name="JACK R BRESSETT" userId="S::bressett@wisc.edu::52fc0d6d-d54d-402f-b15f-08f8b1e26987" providerId="AD" clId="Web-{602DC9E0-06B8-40B7-8224-2AF6E19BEF27}" dt="2022-12-07T22:29:44.193" v="196" actId="20577"/>
      <pc:docMkLst>
        <pc:docMk/>
      </pc:docMkLst>
      <pc:sldChg chg="modSp ord">
        <pc:chgData name="JACK R BRESSETT" userId="S::bressett@wisc.edu::52fc0d6d-d54d-402f-b15f-08f8b1e26987" providerId="AD" clId="Web-{602DC9E0-06B8-40B7-8224-2AF6E19BEF27}" dt="2022-12-07T22:26:32.640" v="118"/>
        <pc:sldMkLst>
          <pc:docMk/>
          <pc:sldMk cId="3880816523" sldId="257"/>
        </pc:sldMkLst>
        <pc:spChg chg="mod">
          <ac:chgData name="JACK R BRESSETT" userId="S::bressett@wisc.edu::52fc0d6d-d54d-402f-b15f-08f8b1e26987" providerId="AD" clId="Web-{602DC9E0-06B8-40B7-8224-2AF6E19BEF27}" dt="2022-12-07T22:23:04.008" v="74" actId="20577"/>
          <ac:spMkLst>
            <pc:docMk/>
            <pc:sldMk cId="3880816523" sldId="257"/>
            <ac:spMk id="3" creationId="{54A25B3F-318B-984D-27CF-D001885EB73B}"/>
          </ac:spMkLst>
        </pc:spChg>
        <pc:spChg chg="mod">
          <ac:chgData name="JACK R BRESSETT" userId="S::bressett@wisc.edu::52fc0d6d-d54d-402f-b15f-08f8b1e26987" providerId="AD" clId="Web-{602DC9E0-06B8-40B7-8224-2AF6E19BEF27}" dt="2022-12-07T22:24:03.260" v="95" actId="20577"/>
          <ac:spMkLst>
            <pc:docMk/>
            <pc:sldMk cId="3880816523" sldId="257"/>
            <ac:spMk id="4" creationId="{232B6CD1-FF91-1184-377C-3F20CD940EE5}"/>
          </ac:spMkLst>
        </pc:spChg>
        <pc:spChg chg="mod">
          <ac:chgData name="JACK R BRESSETT" userId="S::bressett@wisc.edu::52fc0d6d-d54d-402f-b15f-08f8b1e26987" providerId="AD" clId="Web-{602DC9E0-06B8-40B7-8224-2AF6E19BEF27}" dt="2022-12-07T22:24:39.574" v="101" actId="20577"/>
          <ac:spMkLst>
            <pc:docMk/>
            <pc:sldMk cId="3880816523" sldId="257"/>
            <ac:spMk id="5" creationId="{DDF3C839-1A13-40A2-362D-BCF2CB39AB5D}"/>
          </ac:spMkLst>
        </pc:spChg>
        <pc:spChg chg="mod">
          <ac:chgData name="JACK R BRESSETT" userId="S::bressett@wisc.edu::52fc0d6d-d54d-402f-b15f-08f8b1e26987" providerId="AD" clId="Web-{602DC9E0-06B8-40B7-8224-2AF6E19BEF27}" dt="2022-12-07T22:25:03.262" v="115" actId="20577"/>
          <ac:spMkLst>
            <pc:docMk/>
            <pc:sldMk cId="3880816523" sldId="257"/>
            <ac:spMk id="6" creationId="{10BA0613-458B-260E-EC6D-C2863D4F061C}"/>
          </ac:spMkLst>
        </pc:spChg>
      </pc:sldChg>
      <pc:sldChg chg="addSp modSp">
        <pc:chgData name="JACK R BRESSETT" userId="S::bressett@wisc.edu::52fc0d6d-d54d-402f-b15f-08f8b1e26987" providerId="AD" clId="Web-{602DC9E0-06B8-40B7-8224-2AF6E19BEF27}" dt="2022-12-07T22:29:44.193" v="196" actId="20577"/>
        <pc:sldMkLst>
          <pc:docMk/>
          <pc:sldMk cId="1616971560" sldId="262"/>
        </pc:sldMkLst>
        <pc:spChg chg="mod">
          <ac:chgData name="JACK R BRESSETT" userId="S::bressett@wisc.edu::52fc0d6d-d54d-402f-b15f-08f8b1e26987" providerId="AD" clId="Web-{602DC9E0-06B8-40B7-8224-2AF6E19BEF27}" dt="2022-12-07T22:27:16.594" v="124" actId="20577"/>
          <ac:spMkLst>
            <pc:docMk/>
            <pc:sldMk cId="1616971560" sldId="262"/>
            <ac:spMk id="4" creationId="{0D7E65BC-8BF7-1E4F-60B7-A8342F96AB10}"/>
          </ac:spMkLst>
        </pc:spChg>
        <pc:spChg chg="add mod">
          <ac:chgData name="JACK R BRESSETT" userId="S::bressett@wisc.edu::52fc0d6d-d54d-402f-b15f-08f8b1e26987" providerId="AD" clId="Web-{602DC9E0-06B8-40B7-8224-2AF6E19BEF27}" dt="2022-12-07T22:29:44.193" v="196" actId="20577"/>
          <ac:spMkLst>
            <pc:docMk/>
            <pc:sldMk cId="1616971560" sldId="262"/>
            <ac:spMk id="5" creationId="{0E06308A-D026-681D-0337-1350C9F587F3}"/>
          </ac:spMkLst>
        </pc:spChg>
      </pc:sldChg>
      <pc:sldChg chg="ord">
        <pc:chgData name="JACK R BRESSETT" userId="S::bressett@wisc.edu::52fc0d6d-d54d-402f-b15f-08f8b1e26987" providerId="AD" clId="Web-{602DC9E0-06B8-40B7-8224-2AF6E19BEF27}" dt="2022-12-07T22:26:20.171" v="117"/>
        <pc:sldMkLst>
          <pc:docMk/>
          <pc:sldMk cId="1843640565" sldId="263"/>
        </pc:sldMkLst>
      </pc:sldChg>
      <pc:sldChg chg="del">
        <pc:chgData name="JACK R BRESSETT" userId="S::bressett@wisc.edu::52fc0d6d-d54d-402f-b15f-08f8b1e26987" providerId="AD" clId="Web-{602DC9E0-06B8-40B7-8224-2AF6E19BEF27}" dt="2022-12-07T22:25:39.013" v="116"/>
        <pc:sldMkLst>
          <pc:docMk/>
          <pc:sldMk cId="2619747695" sldId="264"/>
        </pc:sldMkLst>
      </pc:sldChg>
    </pc:docChg>
  </pc:docChgLst>
  <pc:docChgLst>
    <pc:chgData name="RAN ZHAO" userId="S::rzhao99@wisc.edu::fe25993c-531a-47f1-9eaf-64e896043178" providerId="AD" clId="Web-{CC054196-A877-4766-AFEF-0150A55EAC7F}"/>
    <pc:docChg chg="modSld">
      <pc:chgData name="RAN ZHAO" userId="S::rzhao99@wisc.edu::fe25993c-531a-47f1-9eaf-64e896043178" providerId="AD" clId="Web-{CC054196-A877-4766-AFEF-0150A55EAC7F}" dt="2022-12-07T19:05:36.310" v="1"/>
      <pc:docMkLst>
        <pc:docMk/>
      </pc:docMkLst>
      <pc:sldChg chg="delSp modSp">
        <pc:chgData name="RAN ZHAO" userId="S::rzhao99@wisc.edu::fe25993c-531a-47f1-9eaf-64e896043178" providerId="AD" clId="Web-{CC054196-A877-4766-AFEF-0150A55EAC7F}" dt="2022-12-07T19:05:36.310" v="1"/>
        <pc:sldMkLst>
          <pc:docMk/>
          <pc:sldMk cId="1843640565" sldId="263"/>
        </pc:sldMkLst>
        <pc:spChg chg="del mod">
          <ac:chgData name="RAN ZHAO" userId="S::rzhao99@wisc.edu::fe25993c-531a-47f1-9eaf-64e896043178" providerId="AD" clId="Web-{CC054196-A877-4766-AFEF-0150A55EAC7F}" dt="2022-12-07T19:05:36.310" v="1"/>
          <ac:spMkLst>
            <pc:docMk/>
            <pc:sldMk cId="1843640565" sldId="263"/>
            <ac:spMk id="3" creationId="{C4554A97-4130-297B-2CC4-6099B0499A69}"/>
          </ac:spMkLst>
        </pc:spChg>
      </pc:sldChg>
    </pc:docChg>
  </pc:docChgLst>
  <pc:docChgLst>
    <pc:chgData name="JACK R BRESSETT" userId="S::bressett@wisc.edu::52fc0d6d-d54d-402f-b15f-08f8b1e26987" providerId="AD" clId="Web-{668F496E-249A-4750-8AC8-FBE43F7479EE}"/>
    <pc:docChg chg="modSld">
      <pc:chgData name="JACK R BRESSETT" userId="S::bressett@wisc.edu::52fc0d6d-d54d-402f-b15f-08f8b1e26987" providerId="AD" clId="Web-{668F496E-249A-4750-8AC8-FBE43F7479EE}" dt="2022-12-08T03:58:33.916" v="40"/>
      <pc:docMkLst>
        <pc:docMk/>
      </pc:docMkLst>
      <pc:sldChg chg="addSp modSp addAnim modAnim">
        <pc:chgData name="JACK R BRESSETT" userId="S::bressett@wisc.edu::52fc0d6d-d54d-402f-b15f-08f8b1e26987" providerId="AD" clId="Web-{668F496E-249A-4750-8AC8-FBE43F7479EE}" dt="2022-12-08T03:57:04.991" v="14"/>
        <pc:sldMkLst>
          <pc:docMk/>
          <pc:sldMk cId="3580804616" sldId="265"/>
        </pc:sldMkLst>
        <pc:picChg chg="add mod">
          <ac:chgData name="JACK R BRESSETT" userId="S::bressett@wisc.edu::52fc0d6d-d54d-402f-b15f-08f8b1e26987" providerId="AD" clId="Web-{668F496E-249A-4750-8AC8-FBE43F7479EE}" dt="2022-12-08T03:56:53.304" v="12" actId="1076"/>
          <ac:picMkLst>
            <pc:docMk/>
            <pc:sldMk cId="3580804616" sldId="265"/>
            <ac:picMk id="3" creationId="{95FC7A1E-38F6-CC31-F84C-54C758D13A50}"/>
          </ac:picMkLst>
        </pc:picChg>
      </pc:sldChg>
      <pc:sldChg chg="addSp delSp modSp addAnim modAnim">
        <pc:chgData name="JACK R BRESSETT" userId="S::bressett@wisc.edu::52fc0d6d-d54d-402f-b15f-08f8b1e26987" providerId="AD" clId="Web-{668F496E-249A-4750-8AC8-FBE43F7479EE}" dt="2022-12-08T03:58:33.916" v="40"/>
        <pc:sldMkLst>
          <pc:docMk/>
          <pc:sldMk cId="1345288148" sldId="269"/>
        </pc:sldMkLst>
        <pc:picChg chg="del">
          <ac:chgData name="JACK R BRESSETT" userId="S::bressett@wisc.edu::52fc0d6d-d54d-402f-b15f-08f8b1e26987" providerId="AD" clId="Web-{668F496E-249A-4750-8AC8-FBE43F7479EE}" dt="2022-12-08T03:56:33.522" v="1"/>
          <ac:picMkLst>
            <pc:docMk/>
            <pc:sldMk cId="1345288148" sldId="269"/>
            <ac:picMk id="3" creationId="{19A548A6-2A96-56DB-848A-C676824E7940}"/>
          </ac:picMkLst>
        </pc:picChg>
        <pc:picChg chg="add mod">
          <ac:chgData name="JACK R BRESSETT" userId="S::bressett@wisc.edu::52fc0d6d-d54d-402f-b15f-08f8b1e26987" providerId="AD" clId="Web-{668F496E-249A-4750-8AC8-FBE43F7479EE}" dt="2022-12-08T03:57:26.211" v="28" actId="1076"/>
          <ac:picMkLst>
            <pc:docMk/>
            <pc:sldMk cId="1345288148" sldId="269"/>
            <ac:picMk id="4" creationId="{368546F4-CE0E-0053-0598-FDAA0E610C1D}"/>
          </ac:picMkLst>
        </pc:picChg>
        <pc:picChg chg="add mod">
          <ac:chgData name="JACK R BRESSETT" userId="S::bressett@wisc.edu::52fc0d6d-d54d-402f-b15f-08f8b1e26987" providerId="AD" clId="Web-{668F496E-249A-4750-8AC8-FBE43F7479EE}" dt="2022-12-08T03:58:32.807" v="38" actId="1076"/>
          <ac:picMkLst>
            <pc:docMk/>
            <pc:sldMk cId="1345288148" sldId="269"/>
            <ac:picMk id="5" creationId="{819BD18F-056A-6A69-149E-4F007375C17C}"/>
          </ac:picMkLst>
        </pc:picChg>
      </pc:sldChg>
    </pc:docChg>
  </pc:docChgLst>
  <pc:docChgLst>
    <pc:chgData name="RAN ZHAO" userId="S::rzhao99@wisc.edu::fe25993c-531a-47f1-9eaf-64e896043178" providerId="AD" clId="Web-{FFD7D9D1-0FEE-4216-874C-EA850B0EA810}"/>
    <pc:docChg chg="addSld modSld">
      <pc:chgData name="RAN ZHAO" userId="S::rzhao99@wisc.edu::fe25993c-531a-47f1-9eaf-64e896043178" providerId="AD" clId="Web-{FFD7D9D1-0FEE-4216-874C-EA850B0EA810}" dt="2022-12-07T19:52:31.161" v="94"/>
      <pc:docMkLst>
        <pc:docMk/>
      </pc:docMkLst>
      <pc:sldChg chg="addSp delSp modSp addAnim delAnim modAnim">
        <pc:chgData name="RAN ZHAO" userId="S::rzhao99@wisc.edu::fe25993c-531a-47f1-9eaf-64e896043178" providerId="AD" clId="Web-{FFD7D9D1-0FEE-4216-874C-EA850B0EA810}" dt="2022-12-07T19:52:31.161" v="94"/>
        <pc:sldMkLst>
          <pc:docMk/>
          <pc:sldMk cId="2776219843" sldId="258"/>
        </pc:sldMkLst>
        <pc:spChg chg="del">
          <ac:chgData name="RAN ZHAO" userId="S::rzhao99@wisc.edu::fe25993c-531a-47f1-9eaf-64e896043178" providerId="AD" clId="Web-{FFD7D9D1-0FEE-4216-874C-EA850B0EA810}" dt="2022-12-07T19:38:47.456" v="0"/>
          <ac:spMkLst>
            <pc:docMk/>
            <pc:sldMk cId="2776219843" sldId="258"/>
            <ac:spMk id="3" creationId="{A6C0321C-B7CE-D97B-FA2D-9B7A5C834687}"/>
          </ac:spMkLst>
        </pc:spChg>
        <pc:picChg chg="add mod">
          <ac:chgData name="RAN ZHAO" userId="S::rzhao99@wisc.edu::fe25993c-531a-47f1-9eaf-64e896043178" providerId="AD" clId="Web-{FFD7D9D1-0FEE-4216-874C-EA850B0EA810}" dt="2022-12-07T19:40:29.614" v="16" actId="1076"/>
          <ac:picMkLst>
            <pc:docMk/>
            <pc:sldMk cId="2776219843" sldId="258"/>
            <ac:picMk id="4" creationId="{F3A295DE-6BEE-0FCC-A71B-56CA82BB22CF}"/>
          </ac:picMkLst>
        </pc:picChg>
        <pc:picChg chg="add del mod">
          <ac:chgData name="RAN ZHAO" userId="S::rzhao99@wisc.edu::fe25993c-531a-47f1-9eaf-64e896043178" providerId="AD" clId="Web-{FFD7D9D1-0FEE-4216-874C-EA850B0EA810}" dt="2022-12-07T19:40:50.349" v="24"/>
          <ac:picMkLst>
            <pc:docMk/>
            <pc:sldMk cId="2776219843" sldId="258"/>
            <ac:picMk id="5" creationId="{ADAF0B22-BA7D-3D83-F422-7804F366B748}"/>
          </ac:picMkLst>
        </pc:picChg>
        <pc:picChg chg="add mod">
          <ac:chgData name="RAN ZHAO" userId="S::rzhao99@wisc.edu::fe25993c-531a-47f1-9eaf-64e896043178" providerId="AD" clId="Web-{FFD7D9D1-0FEE-4216-874C-EA850B0EA810}" dt="2022-12-07T19:41:18.334" v="30" actId="1076"/>
          <ac:picMkLst>
            <pc:docMk/>
            <pc:sldMk cId="2776219843" sldId="258"/>
            <ac:picMk id="6" creationId="{4E79F037-2580-02BD-4AAE-095D22B131B6}"/>
          </ac:picMkLst>
        </pc:picChg>
      </pc:sldChg>
      <pc:sldChg chg="addSp modSp">
        <pc:chgData name="RAN ZHAO" userId="S::rzhao99@wisc.edu::fe25993c-531a-47f1-9eaf-64e896043178" providerId="AD" clId="Web-{FFD7D9D1-0FEE-4216-874C-EA850B0EA810}" dt="2022-12-07T19:49:29.501" v="91" actId="20577"/>
        <pc:sldMkLst>
          <pc:docMk/>
          <pc:sldMk cId="1843640565" sldId="263"/>
        </pc:sldMkLst>
        <pc:spChg chg="add mod">
          <ac:chgData name="RAN ZHAO" userId="S::rzhao99@wisc.edu::fe25993c-531a-47f1-9eaf-64e896043178" providerId="AD" clId="Web-{FFD7D9D1-0FEE-4216-874C-EA850B0EA810}" dt="2022-12-07T19:49:22.047" v="90" actId="20577"/>
          <ac:spMkLst>
            <pc:docMk/>
            <pc:sldMk cId="1843640565" sldId="263"/>
            <ac:spMk id="5" creationId="{D1D65327-8DAF-C544-B306-410C77BA17E6}"/>
          </ac:spMkLst>
        </pc:spChg>
        <pc:spChg chg="add mod">
          <ac:chgData name="RAN ZHAO" userId="S::rzhao99@wisc.edu::fe25993c-531a-47f1-9eaf-64e896043178" providerId="AD" clId="Web-{FFD7D9D1-0FEE-4216-874C-EA850B0EA810}" dt="2022-12-07T19:49:29.501" v="91" actId="20577"/>
          <ac:spMkLst>
            <pc:docMk/>
            <pc:sldMk cId="1843640565" sldId="263"/>
            <ac:spMk id="6" creationId="{E2B883A1-7728-8211-86BC-6F097DA02A56}"/>
          </ac:spMkLst>
        </pc:spChg>
        <pc:picChg chg="add mod">
          <ac:chgData name="RAN ZHAO" userId="S::rzhao99@wisc.edu::fe25993c-531a-47f1-9eaf-64e896043178" providerId="AD" clId="Web-{FFD7D9D1-0FEE-4216-874C-EA850B0EA810}" dt="2022-12-07T19:46:48.653" v="55" actId="1076"/>
          <ac:picMkLst>
            <pc:docMk/>
            <pc:sldMk cId="1843640565" sldId="263"/>
            <ac:picMk id="3" creationId="{84FDFC2B-C8DD-B6F1-13B9-A4306B9BD163}"/>
          </ac:picMkLst>
        </pc:picChg>
        <pc:picChg chg="add mod">
          <ac:chgData name="RAN ZHAO" userId="S::rzhao99@wisc.edu::fe25993c-531a-47f1-9eaf-64e896043178" providerId="AD" clId="Web-{FFD7D9D1-0FEE-4216-874C-EA850B0EA810}" dt="2022-12-07T19:46:52.060" v="56" actId="1076"/>
          <ac:picMkLst>
            <pc:docMk/>
            <pc:sldMk cId="1843640565" sldId="263"/>
            <ac:picMk id="4" creationId="{6755E65A-BDE0-406F-BBA9-FC908D05FD88}"/>
          </ac:picMkLst>
        </pc:picChg>
      </pc:sldChg>
      <pc:sldChg chg="delSp new mod modClrScheme chgLayout">
        <pc:chgData name="RAN ZHAO" userId="S::rzhao99@wisc.edu::fe25993c-531a-47f1-9eaf-64e896043178" providerId="AD" clId="Web-{FFD7D9D1-0FEE-4216-874C-EA850B0EA810}" dt="2022-12-07T19:49:04.234" v="89"/>
        <pc:sldMkLst>
          <pc:docMk/>
          <pc:sldMk cId="2619747695" sldId="264"/>
        </pc:sldMkLst>
        <pc:spChg chg="del">
          <ac:chgData name="RAN ZHAO" userId="S::rzhao99@wisc.edu::fe25993c-531a-47f1-9eaf-64e896043178" providerId="AD" clId="Web-{FFD7D9D1-0FEE-4216-874C-EA850B0EA810}" dt="2022-12-07T19:49:04.234" v="89"/>
          <ac:spMkLst>
            <pc:docMk/>
            <pc:sldMk cId="2619747695" sldId="264"/>
            <ac:spMk id="2" creationId="{061818D0-35A9-46B5-9BA6-B198AD05FD9B}"/>
          </ac:spMkLst>
        </pc:spChg>
        <pc:spChg chg="del">
          <ac:chgData name="RAN ZHAO" userId="S::rzhao99@wisc.edu::fe25993c-531a-47f1-9eaf-64e896043178" providerId="AD" clId="Web-{FFD7D9D1-0FEE-4216-874C-EA850B0EA810}" dt="2022-12-07T19:49:04.234" v="89"/>
          <ac:spMkLst>
            <pc:docMk/>
            <pc:sldMk cId="2619747695" sldId="264"/>
            <ac:spMk id="3" creationId="{805CE301-738A-01B3-DF0B-948AC8D3C9CD}"/>
          </ac:spMkLst>
        </pc:spChg>
      </pc:sldChg>
    </pc:docChg>
  </pc:docChgLst>
  <pc:docChgLst>
    <pc:chgData name="Rachel Studer" userId="da607d1b-947e-4abc-a308-c8921631ef1d" providerId="ADAL" clId="{35FD2C95-D504-484B-9659-C55099D760C2}"/>
    <pc:docChg chg="undo redo custSel addSld delSld modSld modMainMaster">
      <pc:chgData name="Rachel Studer" userId="da607d1b-947e-4abc-a308-c8921631ef1d" providerId="ADAL" clId="{35FD2C95-D504-484B-9659-C55099D760C2}" dt="2022-12-08T03:49:53.482" v="419" actId="14100"/>
      <pc:docMkLst>
        <pc:docMk/>
      </pc:docMkLst>
      <pc:sldChg chg="setBg">
        <pc:chgData name="Rachel Studer" userId="da607d1b-947e-4abc-a308-c8921631ef1d" providerId="ADAL" clId="{35FD2C95-D504-484B-9659-C55099D760C2}" dt="2022-12-08T03:45:32.668" v="376"/>
        <pc:sldMkLst>
          <pc:docMk/>
          <pc:sldMk cId="109857222" sldId="256"/>
        </pc:sldMkLst>
      </pc:sldChg>
      <pc:sldChg chg="del">
        <pc:chgData name="Rachel Studer" userId="da607d1b-947e-4abc-a308-c8921631ef1d" providerId="ADAL" clId="{35FD2C95-D504-484B-9659-C55099D760C2}" dt="2022-12-08T03:48:50.717" v="401" actId="2696"/>
        <pc:sldMkLst>
          <pc:docMk/>
          <pc:sldMk cId="2776219843" sldId="258"/>
        </pc:sldMkLst>
      </pc:sldChg>
      <pc:sldChg chg="addSp delSp modSp del mod setBg addAnim delAnim">
        <pc:chgData name="Rachel Studer" userId="da607d1b-947e-4abc-a308-c8921631ef1d" providerId="ADAL" clId="{35FD2C95-D504-484B-9659-C55099D760C2}" dt="2022-12-08T03:43:38.149" v="309" actId="2696"/>
        <pc:sldMkLst>
          <pc:docMk/>
          <pc:sldMk cId="3670137930" sldId="260"/>
        </pc:sldMkLst>
        <pc:spChg chg="del mod ord">
          <ac:chgData name="Rachel Studer" userId="da607d1b-947e-4abc-a308-c8921631ef1d" providerId="ADAL" clId="{35FD2C95-D504-484B-9659-C55099D760C2}" dt="2022-12-08T03:40:23.511" v="253" actId="478"/>
          <ac:spMkLst>
            <pc:docMk/>
            <pc:sldMk cId="3670137930" sldId="260"/>
            <ac:spMk id="2" creationId="{F3C55E38-5225-161B-CD9A-456D40DDB089}"/>
          </ac:spMkLst>
        </pc:spChg>
        <pc:spChg chg="add del mod">
          <ac:chgData name="Rachel Studer" userId="da607d1b-947e-4abc-a308-c8921631ef1d" providerId="ADAL" clId="{35FD2C95-D504-484B-9659-C55099D760C2}" dt="2022-12-08T03:38:09.653" v="230" actId="478"/>
          <ac:spMkLst>
            <pc:docMk/>
            <pc:sldMk cId="3670137930" sldId="260"/>
            <ac:spMk id="3" creationId="{7B1745AF-D5C0-A2E4-08D0-2B5DDCDF1C7A}"/>
          </ac:spMkLst>
        </pc:spChg>
        <pc:spChg chg="add del mod">
          <ac:chgData name="Rachel Studer" userId="da607d1b-947e-4abc-a308-c8921631ef1d" providerId="ADAL" clId="{35FD2C95-D504-484B-9659-C55099D760C2}" dt="2022-12-08T03:40:25.468" v="254" actId="478"/>
          <ac:spMkLst>
            <pc:docMk/>
            <pc:sldMk cId="3670137930" sldId="260"/>
            <ac:spMk id="6" creationId="{0D9246B8-E146-CB4E-33D4-E5BDC18680B1}"/>
          </ac:spMkLst>
        </pc:spChg>
        <pc:spChg chg="add del">
          <ac:chgData name="Rachel Studer" userId="da607d1b-947e-4abc-a308-c8921631ef1d" providerId="ADAL" clId="{35FD2C95-D504-484B-9659-C55099D760C2}" dt="2022-12-08T03:40:28.198" v="255" actId="26606"/>
          <ac:spMkLst>
            <pc:docMk/>
            <pc:sldMk cId="3670137930" sldId="260"/>
            <ac:spMk id="10" creationId="{09646535-AEF6-4883-A4F9-EEC1F8B4319E}"/>
          </ac:spMkLst>
        </pc:spChg>
        <pc:spChg chg="add del">
          <ac:chgData name="Rachel Studer" userId="da607d1b-947e-4abc-a308-c8921631ef1d" providerId="ADAL" clId="{35FD2C95-D504-484B-9659-C55099D760C2}" dt="2022-12-08T03:40:28.198" v="255" actId="26606"/>
          <ac:spMkLst>
            <pc:docMk/>
            <pc:sldMk cId="3670137930" sldId="260"/>
            <ac:spMk id="12" creationId="{BDE63055-C438-4977-B234-872D73E6C459}"/>
          </ac:spMkLst>
        </pc:spChg>
        <pc:spChg chg="add del">
          <ac:chgData name="Rachel Studer" userId="da607d1b-947e-4abc-a308-c8921631ef1d" providerId="ADAL" clId="{35FD2C95-D504-484B-9659-C55099D760C2}" dt="2022-12-08T03:40:28.198" v="255" actId="26606"/>
          <ac:spMkLst>
            <pc:docMk/>
            <pc:sldMk cId="3670137930" sldId="260"/>
            <ac:spMk id="14" creationId="{497BC505-FE0C-4637-A29D-B71DFBBBAA71}"/>
          </ac:spMkLst>
        </pc:spChg>
        <pc:spChg chg="add">
          <ac:chgData name="Rachel Studer" userId="da607d1b-947e-4abc-a308-c8921631ef1d" providerId="ADAL" clId="{35FD2C95-D504-484B-9659-C55099D760C2}" dt="2022-12-08T03:40:28.198" v="255" actId="26606"/>
          <ac:spMkLst>
            <pc:docMk/>
            <pc:sldMk cId="3670137930" sldId="260"/>
            <ac:spMk id="29" creationId="{09646535-AEF6-4883-A4F9-EEC1F8B4319E}"/>
          </ac:spMkLst>
        </pc:spChg>
        <pc:spChg chg="add">
          <ac:chgData name="Rachel Studer" userId="da607d1b-947e-4abc-a308-c8921631ef1d" providerId="ADAL" clId="{35FD2C95-D504-484B-9659-C55099D760C2}" dt="2022-12-08T03:40:28.198" v="255" actId="26606"/>
          <ac:spMkLst>
            <pc:docMk/>
            <pc:sldMk cId="3670137930" sldId="260"/>
            <ac:spMk id="31" creationId="{37D7CF97-C693-42F5-AFF2-9C4EBFE0E69A}"/>
          </ac:spMkLst>
        </pc:spChg>
        <pc:grpChg chg="add del">
          <ac:chgData name="Rachel Studer" userId="da607d1b-947e-4abc-a308-c8921631ef1d" providerId="ADAL" clId="{35FD2C95-D504-484B-9659-C55099D760C2}" dt="2022-12-08T03:40:28.198" v="255" actId="26606"/>
          <ac:grpSpMkLst>
            <pc:docMk/>
            <pc:sldMk cId="3670137930" sldId="260"/>
            <ac:grpSpMk id="16" creationId="{F2FD01A0-E6FF-41CD-AEBD-279232B90D43}"/>
          </ac:grpSpMkLst>
        </pc:grpChg>
        <pc:grpChg chg="add del">
          <ac:chgData name="Rachel Studer" userId="da607d1b-947e-4abc-a308-c8921631ef1d" providerId="ADAL" clId="{35FD2C95-D504-484B-9659-C55099D760C2}" dt="2022-12-08T03:40:28.198" v="255" actId="26606"/>
          <ac:grpSpMkLst>
            <pc:docMk/>
            <pc:sldMk cId="3670137930" sldId="260"/>
            <ac:grpSpMk id="21" creationId="{3C9AA14C-80A4-427C-A911-28CD20C56E5E}"/>
          </ac:grpSpMkLst>
        </pc:grpChg>
        <pc:picChg chg="add del mod modCrop">
          <ac:chgData name="Rachel Studer" userId="da607d1b-947e-4abc-a308-c8921631ef1d" providerId="ADAL" clId="{35FD2C95-D504-484B-9659-C55099D760C2}" dt="2022-12-08T03:43:06.520" v="301" actId="21"/>
          <ac:picMkLst>
            <pc:docMk/>
            <pc:sldMk cId="3670137930" sldId="260"/>
            <ac:picMk id="5" creationId="{6789E6E5-9E14-1716-59D6-88E3727F9182}"/>
          </ac:picMkLst>
        </pc:picChg>
      </pc:sldChg>
      <pc:sldChg chg="addSp delSp modSp mod setBg">
        <pc:chgData name="Rachel Studer" userId="da607d1b-947e-4abc-a308-c8921631ef1d" providerId="ADAL" clId="{35FD2C95-D504-484B-9659-C55099D760C2}" dt="2022-12-08T03:45:32.668" v="376"/>
        <pc:sldMkLst>
          <pc:docMk/>
          <pc:sldMk cId="1616971560" sldId="262"/>
        </pc:sldMkLst>
        <pc:spChg chg="del mod">
          <ac:chgData name="Rachel Studer" userId="da607d1b-947e-4abc-a308-c8921631ef1d" providerId="ADAL" clId="{35FD2C95-D504-484B-9659-C55099D760C2}" dt="2022-12-08T03:25:00.187" v="71" actId="26606"/>
          <ac:spMkLst>
            <pc:docMk/>
            <pc:sldMk cId="1616971560" sldId="262"/>
            <ac:spMk id="3" creationId="{9B00593E-2EA6-EE38-3EAF-F3AEC4F0BC0F}"/>
          </ac:spMkLst>
        </pc:spChg>
        <pc:spChg chg="mod">
          <ac:chgData name="Rachel Studer" userId="da607d1b-947e-4abc-a308-c8921631ef1d" providerId="ADAL" clId="{35FD2C95-D504-484B-9659-C55099D760C2}" dt="2022-12-08T03:32:41.840" v="191" actId="20577"/>
          <ac:spMkLst>
            <pc:docMk/>
            <pc:sldMk cId="1616971560" sldId="262"/>
            <ac:spMk id="4" creationId="{0D7E65BC-8BF7-1E4F-60B7-A8342F96AB10}"/>
          </ac:spMkLst>
        </pc:spChg>
        <pc:spChg chg="del mod">
          <ac:chgData name="Rachel Studer" userId="da607d1b-947e-4abc-a308-c8921631ef1d" providerId="ADAL" clId="{35FD2C95-D504-484B-9659-C55099D760C2}" dt="2022-12-08T03:23:56.084" v="47" actId="478"/>
          <ac:spMkLst>
            <pc:docMk/>
            <pc:sldMk cId="1616971560" sldId="262"/>
            <ac:spMk id="5" creationId="{0E06308A-D026-681D-0337-1350C9F587F3}"/>
          </ac:spMkLst>
        </pc:spChg>
        <pc:graphicFrameChg chg="add mod">
          <ac:chgData name="Rachel Studer" userId="da607d1b-947e-4abc-a308-c8921631ef1d" providerId="ADAL" clId="{35FD2C95-D504-484B-9659-C55099D760C2}" dt="2022-12-08T03:27:31.957" v="149" actId="122"/>
          <ac:graphicFrameMkLst>
            <pc:docMk/>
            <pc:sldMk cId="1616971560" sldId="262"/>
            <ac:graphicFrameMk id="6" creationId="{ED92C8C7-F18A-F4DB-6ACD-46C75F5013E6}"/>
          </ac:graphicFrameMkLst>
        </pc:graphicFrameChg>
      </pc:sldChg>
      <pc:sldChg chg="modSp mod setBg">
        <pc:chgData name="Rachel Studer" userId="da607d1b-947e-4abc-a308-c8921631ef1d" providerId="ADAL" clId="{35FD2C95-D504-484B-9659-C55099D760C2}" dt="2022-12-08T03:49:53.482" v="419" actId="14100"/>
        <pc:sldMkLst>
          <pc:docMk/>
          <pc:sldMk cId="1843640565" sldId="263"/>
        </pc:sldMkLst>
        <pc:spChg chg="mod">
          <ac:chgData name="Rachel Studer" userId="da607d1b-947e-4abc-a308-c8921631ef1d" providerId="ADAL" clId="{35FD2C95-D504-484B-9659-C55099D760C2}" dt="2022-12-08T03:49:24.262" v="413" actId="1076"/>
          <ac:spMkLst>
            <pc:docMk/>
            <pc:sldMk cId="1843640565" sldId="263"/>
            <ac:spMk id="5" creationId="{D1D65327-8DAF-C544-B306-410C77BA17E6}"/>
          </ac:spMkLst>
        </pc:spChg>
        <pc:spChg chg="mod">
          <ac:chgData name="Rachel Studer" userId="da607d1b-947e-4abc-a308-c8921631ef1d" providerId="ADAL" clId="{35FD2C95-D504-484B-9659-C55099D760C2}" dt="2022-12-08T03:49:26.727" v="414" actId="1076"/>
          <ac:spMkLst>
            <pc:docMk/>
            <pc:sldMk cId="1843640565" sldId="263"/>
            <ac:spMk id="6" creationId="{E2B883A1-7728-8211-86BC-6F097DA02A56}"/>
          </ac:spMkLst>
        </pc:spChg>
        <pc:spChg chg="mod">
          <ac:chgData name="Rachel Studer" userId="da607d1b-947e-4abc-a308-c8921631ef1d" providerId="ADAL" clId="{35FD2C95-D504-484B-9659-C55099D760C2}" dt="2022-12-08T03:49:53.482" v="419" actId="14100"/>
          <ac:spMkLst>
            <pc:docMk/>
            <pc:sldMk cId="1843640565" sldId="263"/>
            <ac:spMk id="8" creationId="{A9245123-E329-A127-E584-B4E770EEDE05}"/>
          </ac:spMkLst>
        </pc:spChg>
        <pc:picChg chg="mod">
          <ac:chgData name="Rachel Studer" userId="da607d1b-947e-4abc-a308-c8921631ef1d" providerId="ADAL" clId="{35FD2C95-D504-484B-9659-C55099D760C2}" dt="2022-12-08T03:49:30.307" v="416" actId="1076"/>
          <ac:picMkLst>
            <pc:docMk/>
            <pc:sldMk cId="1843640565" sldId="263"/>
            <ac:picMk id="3" creationId="{84FDFC2B-C8DD-B6F1-13B9-A4306B9BD163}"/>
          </ac:picMkLst>
        </pc:picChg>
        <pc:picChg chg="mod">
          <ac:chgData name="Rachel Studer" userId="da607d1b-947e-4abc-a308-c8921631ef1d" providerId="ADAL" clId="{35FD2C95-D504-484B-9659-C55099D760C2}" dt="2022-12-08T03:49:34.197" v="417" actId="1076"/>
          <ac:picMkLst>
            <pc:docMk/>
            <pc:sldMk cId="1843640565" sldId="263"/>
            <ac:picMk id="4" creationId="{6755E65A-BDE0-406F-BBA9-FC908D05FD88}"/>
          </ac:picMkLst>
        </pc:picChg>
      </pc:sldChg>
      <pc:sldChg chg="addSp delSp modSp mod setBg">
        <pc:chgData name="Rachel Studer" userId="da607d1b-947e-4abc-a308-c8921631ef1d" providerId="ADAL" clId="{35FD2C95-D504-484B-9659-C55099D760C2}" dt="2022-12-08T03:43:32.513" v="308" actId="1076"/>
        <pc:sldMkLst>
          <pc:docMk/>
          <pc:sldMk cId="3580804616" sldId="265"/>
        </pc:sldMkLst>
        <pc:spChg chg="add del mod">
          <ac:chgData name="Rachel Studer" userId="da607d1b-947e-4abc-a308-c8921631ef1d" providerId="ADAL" clId="{35FD2C95-D504-484B-9659-C55099D760C2}" dt="2022-12-08T03:42:46.647" v="295" actId="478"/>
          <ac:spMkLst>
            <pc:docMk/>
            <pc:sldMk cId="3580804616" sldId="265"/>
            <ac:spMk id="2" creationId="{F3C55E38-5225-161B-CD9A-456D40DDB089}"/>
          </ac:spMkLst>
        </pc:spChg>
        <pc:spChg chg="add del mod">
          <ac:chgData name="Rachel Studer" userId="da607d1b-947e-4abc-a308-c8921631ef1d" providerId="ADAL" clId="{35FD2C95-D504-484B-9659-C55099D760C2}" dt="2022-12-08T03:42:46.647" v="295" actId="478"/>
          <ac:spMkLst>
            <pc:docMk/>
            <pc:sldMk cId="3580804616" sldId="265"/>
            <ac:spMk id="5" creationId="{21B444DF-CFB9-F93F-2B24-B587E0A7D937}"/>
          </ac:spMkLst>
        </pc:spChg>
        <pc:spChg chg="add del">
          <ac:chgData name="Rachel Studer" userId="da607d1b-947e-4abc-a308-c8921631ef1d" providerId="ADAL" clId="{35FD2C95-D504-484B-9659-C55099D760C2}" dt="2022-12-08T03:42:45.227" v="293" actId="26606"/>
          <ac:spMkLst>
            <pc:docMk/>
            <pc:sldMk cId="3580804616" sldId="265"/>
            <ac:spMk id="8" creationId="{09646535-AEF6-4883-A4F9-EEC1F8B4319E}"/>
          </ac:spMkLst>
        </pc:spChg>
        <pc:spChg chg="add del">
          <ac:chgData name="Rachel Studer" userId="da607d1b-947e-4abc-a308-c8921631ef1d" providerId="ADAL" clId="{35FD2C95-D504-484B-9659-C55099D760C2}" dt="2022-12-08T03:42:45.227" v="293" actId="26606"/>
          <ac:spMkLst>
            <pc:docMk/>
            <pc:sldMk cId="3580804616" sldId="265"/>
            <ac:spMk id="10" creationId="{37D7CF97-C693-42F5-AFF2-9C4EBFE0E69A}"/>
          </ac:spMkLst>
        </pc:spChg>
        <pc:picChg chg="add del mod modCrop">
          <ac:chgData name="Rachel Studer" userId="da607d1b-947e-4abc-a308-c8921631ef1d" providerId="ADAL" clId="{35FD2C95-D504-484B-9659-C55099D760C2}" dt="2022-12-08T03:43:02.713" v="300" actId="478"/>
          <ac:picMkLst>
            <pc:docMk/>
            <pc:sldMk cId="3580804616" sldId="265"/>
            <ac:picMk id="3" creationId="{19A548A6-2A96-56DB-848A-C676824E7940}"/>
          </ac:picMkLst>
        </pc:picChg>
        <pc:picChg chg="add mod modCrop">
          <ac:chgData name="Rachel Studer" userId="da607d1b-947e-4abc-a308-c8921631ef1d" providerId="ADAL" clId="{35FD2C95-D504-484B-9659-C55099D760C2}" dt="2022-12-08T03:43:32.513" v="308" actId="1076"/>
          <ac:picMkLst>
            <pc:docMk/>
            <pc:sldMk cId="3580804616" sldId="265"/>
            <ac:picMk id="6" creationId="{C12CFA73-DD5D-D513-26DB-0EF2AC92EE5C}"/>
          </ac:picMkLst>
        </pc:picChg>
      </pc:sldChg>
      <pc:sldChg chg="addSp delSp modSp mod setBg">
        <pc:chgData name="Rachel Studer" userId="da607d1b-947e-4abc-a308-c8921631ef1d" providerId="ADAL" clId="{35FD2C95-D504-484B-9659-C55099D760C2}" dt="2022-12-08T03:45:32.668" v="376"/>
        <pc:sldMkLst>
          <pc:docMk/>
          <pc:sldMk cId="2917840920" sldId="266"/>
        </pc:sldMkLst>
        <pc:spChg chg="del mod ord">
          <ac:chgData name="Rachel Studer" userId="da607d1b-947e-4abc-a308-c8921631ef1d" providerId="ADAL" clId="{35FD2C95-D504-484B-9659-C55099D760C2}" dt="2022-12-08T03:39:55.419" v="248" actId="478"/>
          <ac:spMkLst>
            <pc:docMk/>
            <pc:sldMk cId="2917840920" sldId="266"/>
            <ac:spMk id="2" creationId="{F3C55E38-5225-161B-CD9A-456D40DDB089}"/>
          </ac:spMkLst>
        </pc:spChg>
        <pc:spChg chg="add del mod">
          <ac:chgData name="Rachel Studer" userId="da607d1b-947e-4abc-a308-c8921631ef1d" providerId="ADAL" clId="{35FD2C95-D504-484B-9659-C55099D760C2}" dt="2022-12-08T03:38:12.429" v="231" actId="478"/>
          <ac:spMkLst>
            <pc:docMk/>
            <pc:sldMk cId="2917840920" sldId="266"/>
            <ac:spMk id="3" creationId="{8E8C78EF-BB63-7FB9-8373-54E2CD34AA71}"/>
          </ac:spMkLst>
        </pc:spChg>
        <pc:spChg chg="add del">
          <ac:chgData name="Rachel Studer" userId="da607d1b-947e-4abc-a308-c8921631ef1d" providerId="ADAL" clId="{35FD2C95-D504-484B-9659-C55099D760C2}" dt="2022-12-08T03:40:05.472" v="250" actId="26606"/>
          <ac:spMkLst>
            <pc:docMk/>
            <pc:sldMk cId="2917840920" sldId="266"/>
            <ac:spMk id="10" creationId="{09646535-AEF6-4883-A4F9-EEC1F8B4319E}"/>
          </ac:spMkLst>
        </pc:spChg>
        <pc:spChg chg="add del">
          <ac:chgData name="Rachel Studer" userId="da607d1b-947e-4abc-a308-c8921631ef1d" providerId="ADAL" clId="{35FD2C95-D504-484B-9659-C55099D760C2}" dt="2022-12-08T03:40:05.472" v="250" actId="26606"/>
          <ac:spMkLst>
            <pc:docMk/>
            <pc:sldMk cId="2917840920" sldId="266"/>
            <ac:spMk id="12" creationId="{BDE63055-C438-4977-B234-872D73E6C459}"/>
          </ac:spMkLst>
        </pc:spChg>
        <pc:spChg chg="add del mod">
          <ac:chgData name="Rachel Studer" userId="da607d1b-947e-4abc-a308-c8921631ef1d" providerId="ADAL" clId="{35FD2C95-D504-484B-9659-C55099D760C2}" dt="2022-12-08T03:40:01.133" v="249" actId="478"/>
          <ac:spMkLst>
            <pc:docMk/>
            <pc:sldMk cId="2917840920" sldId="266"/>
            <ac:spMk id="13" creationId="{1E5C6CB4-B4A7-9028-1B6A-3AFD332D84E3}"/>
          </ac:spMkLst>
        </pc:spChg>
        <pc:spChg chg="add del">
          <ac:chgData name="Rachel Studer" userId="da607d1b-947e-4abc-a308-c8921631ef1d" providerId="ADAL" clId="{35FD2C95-D504-484B-9659-C55099D760C2}" dt="2022-12-08T03:40:05.472" v="250" actId="26606"/>
          <ac:spMkLst>
            <pc:docMk/>
            <pc:sldMk cId="2917840920" sldId="266"/>
            <ac:spMk id="14" creationId="{497BC505-FE0C-4637-A29D-B71DFBBBAA71}"/>
          </ac:spMkLst>
        </pc:spChg>
        <pc:spChg chg="add mod">
          <ac:chgData name="Rachel Studer" userId="da607d1b-947e-4abc-a308-c8921631ef1d" providerId="ADAL" clId="{35FD2C95-D504-484B-9659-C55099D760C2}" dt="2022-12-08T03:44:11.637" v="325" actId="20577"/>
          <ac:spMkLst>
            <pc:docMk/>
            <pc:sldMk cId="2917840920" sldId="266"/>
            <ac:spMk id="15" creationId="{40D3EFC2-220A-35F0-8E6C-9C340303DA12}"/>
          </ac:spMkLst>
        </pc:spChg>
        <pc:spChg chg="add">
          <ac:chgData name="Rachel Studer" userId="da607d1b-947e-4abc-a308-c8921631ef1d" providerId="ADAL" clId="{35FD2C95-D504-484B-9659-C55099D760C2}" dt="2022-12-08T03:40:05.472" v="250" actId="26606"/>
          <ac:spMkLst>
            <pc:docMk/>
            <pc:sldMk cId="2917840920" sldId="266"/>
            <ac:spMk id="29" creationId="{09646535-AEF6-4883-A4F9-EEC1F8B4319E}"/>
          </ac:spMkLst>
        </pc:spChg>
        <pc:spChg chg="add">
          <ac:chgData name="Rachel Studer" userId="da607d1b-947e-4abc-a308-c8921631ef1d" providerId="ADAL" clId="{35FD2C95-D504-484B-9659-C55099D760C2}" dt="2022-12-08T03:40:05.472" v="250" actId="26606"/>
          <ac:spMkLst>
            <pc:docMk/>
            <pc:sldMk cId="2917840920" sldId="266"/>
            <ac:spMk id="31" creationId="{37D7CF97-C693-42F5-AFF2-9C4EBFE0E69A}"/>
          </ac:spMkLst>
        </pc:spChg>
        <pc:grpChg chg="add del">
          <ac:chgData name="Rachel Studer" userId="da607d1b-947e-4abc-a308-c8921631ef1d" providerId="ADAL" clId="{35FD2C95-D504-484B-9659-C55099D760C2}" dt="2022-12-08T03:40:05.472" v="250" actId="26606"/>
          <ac:grpSpMkLst>
            <pc:docMk/>
            <pc:sldMk cId="2917840920" sldId="266"/>
            <ac:grpSpMk id="16" creationId="{F2FD01A0-E6FF-41CD-AEBD-279232B90D43}"/>
          </ac:grpSpMkLst>
        </pc:grpChg>
        <pc:grpChg chg="add del">
          <ac:chgData name="Rachel Studer" userId="da607d1b-947e-4abc-a308-c8921631ef1d" providerId="ADAL" clId="{35FD2C95-D504-484B-9659-C55099D760C2}" dt="2022-12-08T03:40:05.472" v="250" actId="26606"/>
          <ac:grpSpMkLst>
            <pc:docMk/>
            <pc:sldMk cId="2917840920" sldId="266"/>
            <ac:grpSpMk id="21" creationId="{3C9AA14C-80A4-427C-A911-28CD20C56E5E}"/>
          </ac:grpSpMkLst>
        </pc:grpChg>
        <pc:picChg chg="del mod modCrop">
          <ac:chgData name="Rachel Studer" userId="da607d1b-947e-4abc-a308-c8921631ef1d" providerId="ADAL" clId="{35FD2C95-D504-484B-9659-C55099D760C2}" dt="2022-12-08T01:49:00.833" v="12" actId="478"/>
          <ac:picMkLst>
            <pc:docMk/>
            <pc:sldMk cId="2917840920" sldId="266"/>
            <ac:picMk id="3" creationId="{F3099F3F-BFD7-4841-3471-89310EC8CDFF}"/>
          </ac:picMkLst>
        </pc:picChg>
        <pc:picChg chg="add del mod modCrop">
          <ac:chgData name="Rachel Studer" userId="da607d1b-947e-4abc-a308-c8921631ef1d" providerId="ADAL" clId="{35FD2C95-D504-484B-9659-C55099D760C2}" dt="2022-12-08T03:44:20.192" v="326" actId="1076"/>
          <ac:picMkLst>
            <pc:docMk/>
            <pc:sldMk cId="2917840920" sldId="266"/>
            <ac:picMk id="5" creationId="{F1F67226-CE69-5436-EB41-9078B1C3A862}"/>
          </ac:picMkLst>
        </pc:picChg>
        <pc:cxnChg chg="add del">
          <ac:chgData name="Rachel Studer" userId="da607d1b-947e-4abc-a308-c8921631ef1d" providerId="ADAL" clId="{35FD2C95-D504-484B-9659-C55099D760C2}" dt="2022-12-08T03:36:29.732" v="209" actId="478"/>
          <ac:cxnSpMkLst>
            <pc:docMk/>
            <pc:sldMk cId="2917840920" sldId="266"/>
            <ac:cxnSpMk id="6" creationId="{EF14CFA8-E0E5-A1EC-7093-EFF42BB26781}"/>
          </ac:cxnSpMkLst>
        </pc:cxnChg>
        <pc:cxnChg chg="add del mod">
          <ac:chgData name="Rachel Studer" userId="da607d1b-947e-4abc-a308-c8921631ef1d" providerId="ADAL" clId="{35FD2C95-D504-484B-9659-C55099D760C2}" dt="2022-12-08T03:38:15.592" v="232" actId="478"/>
          <ac:cxnSpMkLst>
            <pc:docMk/>
            <pc:sldMk cId="2917840920" sldId="266"/>
            <ac:cxnSpMk id="8" creationId="{41B58D82-FC57-7C66-E1ED-0040321FE080}"/>
          </ac:cxnSpMkLst>
        </pc:cxnChg>
      </pc:sldChg>
      <pc:sldChg chg="addSp delSp modSp mod setBg">
        <pc:chgData name="Rachel Studer" userId="da607d1b-947e-4abc-a308-c8921631ef1d" providerId="ADAL" clId="{35FD2C95-D504-484B-9659-C55099D760C2}" dt="2022-12-08T03:42:43.138" v="291" actId="478"/>
        <pc:sldMkLst>
          <pc:docMk/>
          <pc:sldMk cId="3528958008" sldId="267"/>
        </pc:sldMkLst>
        <pc:spChg chg="add del mod">
          <ac:chgData name="Rachel Studer" userId="da607d1b-947e-4abc-a308-c8921631ef1d" providerId="ADAL" clId="{35FD2C95-D504-484B-9659-C55099D760C2}" dt="2022-12-08T03:42:43.138" v="291" actId="478"/>
          <ac:spMkLst>
            <pc:docMk/>
            <pc:sldMk cId="3528958008" sldId="267"/>
            <ac:spMk id="2" creationId="{F3C55E38-5225-161B-CD9A-456D40DDB089}"/>
          </ac:spMkLst>
        </pc:spChg>
        <pc:spChg chg="add del mod">
          <ac:chgData name="Rachel Studer" userId="da607d1b-947e-4abc-a308-c8921631ef1d" providerId="ADAL" clId="{35FD2C95-D504-484B-9659-C55099D760C2}" dt="2022-12-08T03:42:43.138" v="291" actId="478"/>
          <ac:spMkLst>
            <pc:docMk/>
            <pc:sldMk cId="3528958008" sldId="267"/>
            <ac:spMk id="4" creationId="{5001CA12-EA6E-5224-A4E2-F611BAFED4DC}"/>
          </ac:spMkLst>
        </pc:spChg>
        <pc:spChg chg="add del">
          <ac:chgData name="Rachel Studer" userId="da607d1b-947e-4abc-a308-c8921631ef1d" providerId="ADAL" clId="{35FD2C95-D504-484B-9659-C55099D760C2}" dt="2022-12-08T03:42:41.904" v="289" actId="26606"/>
          <ac:spMkLst>
            <pc:docMk/>
            <pc:sldMk cId="3528958008" sldId="267"/>
            <ac:spMk id="10" creationId="{09646535-AEF6-4883-A4F9-EEC1F8B4319E}"/>
          </ac:spMkLst>
        </pc:spChg>
        <pc:spChg chg="add del">
          <ac:chgData name="Rachel Studer" userId="da607d1b-947e-4abc-a308-c8921631ef1d" providerId="ADAL" clId="{35FD2C95-D504-484B-9659-C55099D760C2}" dt="2022-12-08T03:42:41.904" v="289" actId="26606"/>
          <ac:spMkLst>
            <pc:docMk/>
            <pc:sldMk cId="3528958008" sldId="267"/>
            <ac:spMk id="12" creationId="{37D7CF97-C693-42F5-AFF2-9C4EBFE0E69A}"/>
          </ac:spMkLst>
        </pc:spChg>
        <pc:picChg chg="del">
          <ac:chgData name="Rachel Studer" userId="da607d1b-947e-4abc-a308-c8921631ef1d" providerId="ADAL" clId="{35FD2C95-D504-484B-9659-C55099D760C2}" dt="2022-12-08T01:48:31.103" v="2" actId="478"/>
          <ac:picMkLst>
            <pc:docMk/>
            <pc:sldMk cId="3528958008" sldId="267"/>
            <ac:picMk id="4" creationId="{B231EA11-05E0-581B-CAA6-8C87A458AD50}"/>
          </ac:picMkLst>
        </pc:picChg>
        <pc:picChg chg="add mod modCrop">
          <ac:chgData name="Rachel Studer" userId="da607d1b-947e-4abc-a308-c8921631ef1d" providerId="ADAL" clId="{35FD2C95-D504-484B-9659-C55099D760C2}" dt="2022-12-08T03:42:41.904" v="289" actId="26606"/>
          <ac:picMkLst>
            <pc:docMk/>
            <pc:sldMk cId="3528958008" sldId="267"/>
            <ac:picMk id="5" creationId="{EB76A53D-7465-C971-5BC6-596A38F54691}"/>
          </ac:picMkLst>
        </pc:picChg>
      </pc:sldChg>
      <pc:sldChg chg="addSp delSp modSp new mod setBg">
        <pc:chgData name="Rachel Studer" userId="da607d1b-947e-4abc-a308-c8921631ef1d" providerId="ADAL" clId="{35FD2C95-D504-484B-9659-C55099D760C2}" dt="2022-12-08T03:45:32.668" v="376"/>
        <pc:sldMkLst>
          <pc:docMk/>
          <pc:sldMk cId="1292819038" sldId="268"/>
        </pc:sldMkLst>
        <pc:spChg chg="mod">
          <ac:chgData name="Rachel Studer" userId="da607d1b-947e-4abc-a308-c8921631ef1d" providerId="ADAL" clId="{35FD2C95-D504-484B-9659-C55099D760C2}" dt="2022-12-08T03:38:44.069" v="243" actId="20577"/>
          <ac:spMkLst>
            <pc:docMk/>
            <pc:sldMk cId="1292819038" sldId="268"/>
            <ac:spMk id="2" creationId="{EBD68CAC-4671-344C-FB61-44801C04AE60}"/>
          </ac:spMkLst>
        </pc:spChg>
        <pc:spChg chg="add del mod">
          <ac:chgData name="Rachel Studer" userId="da607d1b-947e-4abc-a308-c8921631ef1d" providerId="ADAL" clId="{35FD2C95-D504-484B-9659-C55099D760C2}" dt="2022-12-08T03:39:16.172" v="246"/>
          <ac:spMkLst>
            <pc:docMk/>
            <pc:sldMk cId="1292819038" sldId="268"/>
            <ac:spMk id="3" creationId="{0EA54CB6-6CF4-586D-56D8-A5CDDB437823}"/>
          </ac:spMkLst>
        </pc:spChg>
        <pc:spChg chg="add">
          <ac:chgData name="Rachel Studer" userId="da607d1b-947e-4abc-a308-c8921631ef1d" providerId="ADAL" clId="{35FD2C95-D504-484B-9659-C55099D760C2}" dt="2022-12-08T03:38:41.412" v="234" actId="26606"/>
          <ac:spMkLst>
            <pc:docMk/>
            <pc:sldMk cId="1292819038" sldId="268"/>
            <ac:spMk id="7" creationId="{09646535-AEF6-4883-A4F9-EEC1F8B4319E}"/>
          </ac:spMkLst>
        </pc:spChg>
        <pc:spChg chg="add">
          <ac:chgData name="Rachel Studer" userId="da607d1b-947e-4abc-a308-c8921631ef1d" providerId="ADAL" clId="{35FD2C95-D504-484B-9659-C55099D760C2}" dt="2022-12-08T03:38:41.412" v="234" actId="26606"/>
          <ac:spMkLst>
            <pc:docMk/>
            <pc:sldMk cId="1292819038" sldId="268"/>
            <ac:spMk id="9" creationId="{DB7EFF05-A8DA-4B3E-9C21-7A04283D4852}"/>
          </ac:spMkLst>
        </pc:spChg>
        <pc:spChg chg="add">
          <ac:chgData name="Rachel Studer" userId="da607d1b-947e-4abc-a308-c8921631ef1d" providerId="ADAL" clId="{35FD2C95-D504-484B-9659-C55099D760C2}" dt="2022-12-08T03:38:41.412" v="234" actId="26606"/>
          <ac:spMkLst>
            <pc:docMk/>
            <pc:sldMk cId="1292819038" sldId="268"/>
            <ac:spMk id="11" creationId="{44CA1620-2C02-4B4E-97C8-06FCE85EEB0E}"/>
          </ac:spMkLst>
        </pc:spChg>
        <pc:spChg chg="add">
          <ac:chgData name="Rachel Studer" userId="da607d1b-947e-4abc-a308-c8921631ef1d" providerId="ADAL" clId="{35FD2C95-D504-484B-9659-C55099D760C2}" dt="2022-12-08T03:38:41.412" v="234" actId="26606"/>
          <ac:spMkLst>
            <pc:docMk/>
            <pc:sldMk cId="1292819038" sldId="268"/>
            <ac:spMk id="13" creationId="{3657DE79-27F8-4881-BE3B-5321D1801425}"/>
          </ac:spMkLst>
        </pc:spChg>
        <pc:spChg chg="add">
          <ac:chgData name="Rachel Studer" userId="da607d1b-947e-4abc-a308-c8921631ef1d" providerId="ADAL" clId="{35FD2C95-D504-484B-9659-C55099D760C2}" dt="2022-12-08T03:38:41.412" v="234" actId="26606"/>
          <ac:spMkLst>
            <pc:docMk/>
            <pc:sldMk cId="1292819038" sldId="268"/>
            <ac:spMk id="23" creationId="{085AB271-571D-4C19-9FCC-C760834A8937}"/>
          </ac:spMkLst>
        </pc:spChg>
        <pc:grpChg chg="add">
          <ac:chgData name="Rachel Studer" userId="da607d1b-947e-4abc-a308-c8921631ef1d" providerId="ADAL" clId="{35FD2C95-D504-484B-9659-C55099D760C2}" dt="2022-12-08T03:38:41.412" v="234" actId="26606"/>
          <ac:grpSpMkLst>
            <pc:docMk/>
            <pc:sldMk cId="1292819038" sldId="268"/>
            <ac:grpSpMk id="15" creationId="{DB733608-1322-485D-B942-B827E6997F08}"/>
          </ac:grpSpMkLst>
        </pc:grpChg>
      </pc:sldChg>
      <pc:sldChg chg="add">
        <pc:chgData name="Rachel Studer" userId="da607d1b-947e-4abc-a308-c8921631ef1d" providerId="ADAL" clId="{35FD2C95-D504-484B-9659-C55099D760C2}" dt="2022-12-08T03:42:58.773" v="299" actId="2890"/>
        <pc:sldMkLst>
          <pc:docMk/>
          <pc:sldMk cId="1345288148" sldId="269"/>
        </pc:sldMkLst>
      </pc:sldChg>
      <pc:sldChg chg="addSp modSp add mod setBg">
        <pc:chgData name="Rachel Studer" userId="da607d1b-947e-4abc-a308-c8921631ef1d" providerId="ADAL" clId="{35FD2C95-D504-484B-9659-C55099D760C2}" dt="2022-12-08T03:48:15.519" v="398" actId="1076"/>
        <pc:sldMkLst>
          <pc:docMk/>
          <pc:sldMk cId="490256047" sldId="270"/>
        </pc:sldMkLst>
        <pc:spChg chg="mod">
          <ac:chgData name="Rachel Studer" userId="da607d1b-947e-4abc-a308-c8921631ef1d" providerId="ADAL" clId="{35FD2C95-D504-484B-9659-C55099D760C2}" dt="2022-12-08T03:46:24.399" v="380" actId="26606"/>
          <ac:spMkLst>
            <pc:docMk/>
            <pc:sldMk cId="490256047" sldId="270"/>
            <ac:spMk id="2" creationId="{78D71B82-7B36-95DB-5139-D41D087A9F4B}"/>
          </ac:spMkLst>
        </pc:spChg>
        <pc:spChg chg="add">
          <ac:chgData name="Rachel Studer" userId="da607d1b-947e-4abc-a308-c8921631ef1d" providerId="ADAL" clId="{35FD2C95-D504-484B-9659-C55099D760C2}" dt="2022-12-08T03:46:24.399" v="380" actId="26606"/>
          <ac:spMkLst>
            <pc:docMk/>
            <pc:sldMk cId="490256047" sldId="270"/>
            <ac:spMk id="11" creationId="{09646535-AEF6-4883-A4F9-EEC1F8B4319E}"/>
          </ac:spMkLst>
        </pc:spChg>
        <pc:spChg chg="add">
          <ac:chgData name="Rachel Studer" userId="da607d1b-947e-4abc-a308-c8921631ef1d" providerId="ADAL" clId="{35FD2C95-D504-484B-9659-C55099D760C2}" dt="2022-12-08T03:46:24.399" v="380" actId="26606"/>
          <ac:spMkLst>
            <pc:docMk/>
            <pc:sldMk cId="490256047" sldId="270"/>
            <ac:spMk id="13" creationId="{97CEA0FD-D2CC-4855-B1FA-4C5B659BB7E1}"/>
          </ac:spMkLst>
        </pc:spChg>
        <pc:spChg chg="add">
          <ac:chgData name="Rachel Studer" userId="da607d1b-947e-4abc-a308-c8921631ef1d" providerId="ADAL" clId="{35FD2C95-D504-484B-9659-C55099D760C2}" dt="2022-12-08T03:46:24.399" v="380" actId="26606"/>
          <ac:spMkLst>
            <pc:docMk/>
            <pc:sldMk cId="490256047" sldId="270"/>
            <ac:spMk id="15" creationId="{ABAA15C4-2282-4C62-BADE-41D57265FF5E}"/>
          </ac:spMkLst>
        </pc:spChg>
        <pc:spChg chg="add">
          <ac:chgData name="Rachel Studer" userId="da607d1b-947e-4abc-a308-c8921631ef1d" providerId="ADAL" clId="{35FD2C95-D504-484B-9659-C55099D760C2}" dt="2022-12-08T03:46:24.399" v="380" actId="26606"/>
          <ac:spMkLst>
            <pc:docMk/>
            <pc:sldMk cId="490256047" sldId="270"/>
            <ac:spMk id="27" creationId="{613F3963-915E-4812-8B39-BE6EA7CC82DA}"/>
          </ac:spMkLst>
        </pc:spChg>
        <pc:grpChg chg="add">
          <ac:chgData name="Rachel Studer" userId="da607d1b-947e-4abc-a308-c8921631ef1d" providerId="ADAL" clId="{35FD2C95-D504-484B-9659-C55099D760C2}" dt="2022-12-08T03:46:24.399" v="380" actId="26606"/>
          <ac:grpSpMkLst>
            <pc:docMk/>
            <pc:sldMk cId="490256047" sldId="270"/>
            <ac:grpSpMk id="17" creationId="{C8F3AECA-1E28-4DB0-901D-747B827596E9}"/>
          </ac:grpSpMkLst>
        </pc:grpChg>
        <pc:grpChg chg="add">
          <ac:chgData name="Rachel Studer" userId="da607d1b-947e-4abc-a308-c8921631ef1d" providerId="ADAL" clId="{35FD2C95-D504-484B-9659-C55099D760C2}" dt="2022-12-08T03:46:24.399" v="380" actId="26606"/>
          <ac:grpSpMkLst>
            <pc:docMk/>
            <pc:sldMk cId="490256047" sldId="270"/>
            <ac:grpSpMk id="22" creationId="{3214C51D-3B74-4CCB-82B8-A184460FCAA2}"/>
          </ac:grpSpMkLst>
        </pc:grpChg>
        <pc:picChg chg="mod modCrop">
          <ac:chgData name="Rachel Studer" userId="da607d1b-947e-4abc-a308-c8921631ef1d" providerId="ADAL" clId="{35FD2C95-D504-484B-9659-C55099D760C2}" dt="2022-12-08T03:48:02.425" v="395" actId="1076"/>
          <ac:picMkLst>
            <pc:docMk/>
            <pc:sldMk cId="490256047" sldId="270"/>
            <ac:picMk id="4" creationId="{F3A295DE-6BEE-0FCC-A71B-56CA82BB22CF}"/>
          </ac:picMkLst>
        </pc:picChg>
        <pc:picChg chg="mod modCrop">
          <ac:chgData name="Rachel Studer" userId="da607d1b-947e-4abc-a308-c8921631ef1d" providerId="ADAL" clId="{35FD2C95-D504-484B-9659-C55099D760C2}" dt="2022-12-08T03:48:15.519" v="398" actId="1076"/>
          <ac:picMkLst>
            <pc:docMk/>
            <pc:sldMk cId="490256047" sldId="270"/>
            <ac:picMk id="6" creationId="{4E79F037-2580-02BD-4AAE-095D22B131B6}"/>
          </ac:picMkLst>
        </pc:picChg>
      </pc:sldChg>
      <pc:sldChg chg="add del">
        <pc:chgData name="Rachel Studer" userId="da607d1b-947e-4abc-a308-c8921631ef1d" providerId="ADAL" clId="{35FD2C95-D504-484B-9659-C55099D760C2}" dt="2022-12-08T03:48:46.577" v="400" actId="2696"/>
        <pc:sldMkLst>
          <pc:docMk/>
          <pc:sldMk cId="2390219334" sldId="271"/>
        </pc:sldMkLst>
      </pc:sldChg>
      <pc:sldMasterChg chg="setBg modSldLayout">
        <pc:chgData name="Rachel Studer" userId="da607d1b-947e-4abc-a308-c8921631ef1d" providerId="ADAL" clId="{35FD2C95-D504-484B-9659-C55099D760C2}" dt="2022-12-08T03:45:32.668" v="376"/>
        <pc:sldMasterMkLst>
          <pc:docMk/>
          <pc:sldMasterMk cId="315738643" sldId="2147483697"/>
        </pc:sldMasterMkLst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1977485836" sldId="2147483686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4041129540" sldId="2147483687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1995892019" sldId="2147483688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2146932245" sldId="2147483689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243862056" sldId="2147483690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2217371347" sldId="2147483691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44838896" sldId="2147483692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1926583256" sldId="2147483693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3586923357" sldId="2147483694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3516388350" sldId="2147483695"/>
          </pc:sldLayoutMkLst>
        </pc:sldLayoutChg>
        <pc:sldLayoutChg chg="setBg">
          <pc:chgData name="Rachel Studer" userId="da607d1b-947e-4abc-a308-c8921631ef1d" providerId="ADAL" clId="{35FD2C95-D504-484B-9659-C55099D760C2}" dt="2022-12-08T03:45:32.668" v="376"/>
          <pc:sldLayoutMkLst>
            <pc:docMk/>
            <pc:sldMasterMk cId="315738643" sldId="2147483697"/>
            <pc:sldLayoutMk cId="1190972180" sldId="2147483696"/>
          </pc:sldLayoutMkLst>
        </pc:sldLayoutChg>
      </pc:sldMasterChg>
    </pc:docChg>
  </pc:docChgLst>
  <pc:docChgLst>
    <pc:chgData name="JACK R BRESSETT" userId="S::bressett@wisc.edu::52fc0d6d-d54d-402f-b15f-08f8b1e26987" providerId="AD" clId="Web-{3BC4E25F-DBA8-4C65-8D8D-2EC9CFFF0C9B}"/>
    <pc:docChg chg="modSld">
      <pc:chgData name="JACK R BRESSETT" userId="S::bressett@wisc.edu::52fc0d6d-d54d-402f-b15f-08f8b1e26987" providerId="AD" clId="Web-{3BC4E25F-DBA8-4C65-8D8D-2EC9CFFF0C9B}" dt="2022-12-08T02:09:19.231" v="3" actId="20577"/>
      <pc:docMkLst>
        <pc:docMk/>
      </pc:docMkLst>
      <pc:sldChg chg="modSp">
        <pc:chgData name="JACK R BRESSETT" userId="S::bressett@wisc.edu::52fc0d6d-d54d-402f-b15f-08f8b1e26987" providerId="AD" clId="Web-{3BC4E25F-DBA8-4C65-8D8D-2EC9CFFF0C9B}" dt="2022-12-08T02:09:19.231" v="3" actId="20577"/>
        <pc:sldMkLst>
          <pc:docMk/>
          <pc:sldMk cId="1843640565" sldId="263"/>
        </pc:sldMkLst>
        <pc:spChg chg="mod">
          <ac:chgData name="JACK R BRESSETT" userId="S::bressett@wisc.edu::52fc0d6d-d54d-402f-b15f-08f8b1e26987" providerId="AD" clId="Web-{3BC4E25F-DBA8-4C65-8D8D-2EC9CFFF0C9B}" dt="2022-12-08T02:09:19.231" v="3" actId="20577"/>
          <ac:spMkLst>
            <pc:docMk/>
            <pc:sldMk cId="1843640565" sldId="263"/>
            <ac:spMk id="7" creationId="{F79608CA-8AA5-867F-59F1-C0FFC7EA580E}"/>
          </ac:spMkLst>
        </pc:spChg>
      </pc:sldChg>
    </pc:docChg>
  </pc:docChgLst>
  <pc:docChgLst>
    <pc:chgData name="JACK R BRESSETT" userId="S::bressett@wisc.edu::52fc0d6d-d54d-402f-b15f-08f8b1e26987" providerId="AD" clId="Web-{4CFF3119-73DE-481B-B6D5-BFBB51A0949D}"/>
    <pc:docChg chg="modSld">
      <pc:chgData name="JACK R BRESSETT" userId="S::bressett@wisc.edu::52fc0d6d-d54d-402f-b15f-08f8b1e26987" providerId="AD" clId="Web-{4CFF3119-73DE-481B-B6D5-BFBB51A0949D}" dt="2022-12-07T21:45:34.251" v="2"/>
      <pc:docMkLst>
        <pc:docMk/>
      </pc:docMkLst>
      <pc:sldChg chg="addSp modSp mod modClrScheme chgLayout">
        <pc:chgData name="JACK R BRESSETT" userId="S::bressett@wisc.edu::52fc0d6d-d54d-402f-b15f-08f8b1e26987" providerId="AD" clId="Web-{4CFF3119-73DE-481B-B6D5-BFBB51A0949D}" dt="2022-12-07T21:45:34.251" v="2"/>
        <pc:sldMkLst>
          <pc:docMk/>
          <pc:sldMk cId="3880816523" sldId="257"/>
        </pc:sldMkLst>
        <pc:spChg chg="mod ord">
          <ac:chgData name="JACK R BRESSETT" userId="S::bressett@wisc.edu::52fc0d6d-d54d-402f-b15f-08f8b1e26987" providerId="AD" clId="Web-{4CFF3119-73DE-481B-B6D5-BFBB51A0949D}" dt="2022-12-07T21:45:34.251" v="2"/>
          <ac:spMkLst>
            <pc:docMk/>
            <pc:sldMk cId="3880816523" sldId="257"/>
            <ac:spMk id="2" creationId="{24AED36A-E180-5DDA-7F66-C0FB46704CFC}"/>
          </ac:spMkLst>
        </pc:spChg>
        <pc:spChg chg="mod ord">
          <ac:chgData name="JACK R BRESSETT" userId="S::bressett@wisc.edu::52fc0d6d-d54d-402f-b15f-08f8b1e26987" providerId="AD" clId="Web-{4CFF3119-73DE-481B-B6D5-BFBB51A0949D}" dt="2022-12-07T21:45:34.251" v="2"/>
          <ac:spMkLst>
            <pc:docMk/>
            <pc:sldMk cId="3880816523" sldId="257"/>
            <ac:spMk id="3" creationId="{54A25B3F-318B-984D-27CF-D001885EB73B}"/>
          </ac:spMkLst>
        </pc:spChg>
        <pc:spChg chg="add mod ord">
          <ac:chgData name="JACK R BRESSETT" userId="S::bressett@wisc.edu::52fc0d6d-d54d-402f-b15f-08f8b1e26987" providerId="AD" clId="Web-{4CFF3119-73DE-481B-B6D5-BFBB51A0949D}" dt="2022-12-07T21:45:34.251" v="2"/>
          <ac:spMkLst>
            <pc:docMk/>
            <pc:sldMk cId="3880816523" sldId="257"/>
            <ac:spMk id="4" creationId="{232B6CD1-FF91-1184-377C-3F20CD940EE5}"/>
          </ac:spMkLst>
        </pc:spChg>
        <pc:spChg chg="add mod ord">
          <ac:chgData name="JACK R BRESSETT" userId="S::bressett@wisc.edu::52fc0d6d-d54d-402f-b15f-08f8b1e26987" providerId="AD" clId="Web-{4CFF3119-73DE-481B-B6D5-BFBB51A0949D}" dt="2022-12-07T21:45:34.251" v="2"/>
          <ac:spMkLst>
            <pc:docMk/>
            <pc:sldMk cId="3880816523" sldId="257"/>
            <ac:spMk id="5" creationId="{DDF3C839-1A13-40A2-362D-BCF2CB39AB5D}"/>
          </ac:spMkLst>
        </pc:spChg>
        <pc:spChg chg="add mod ord">
          <ac:chgData name="JACK R BRESSETT" userId="S::bressett@wisc.edu::52fc0d6d-d54d-402f-b15f-08f8b1e26987" providerId="AD" clId="Web-{4CFF3119-73DE-481B-B6D5-BFBB51A0949D}" dt="2022-12-07T21:45:34.251" v="2"/>
          <ac:spMkLst>
            <pc:docMk/>
            <pc:sldMk cId="3880816523" sldId="257"/>
            <ac:spMk id="6" creationId="{10BA0613-458B-260E-EC6D-C2863D4F061C}"/>
          </ac:spMkLst>
        </pc:spChg>
      </pc:sldChg>
    </pc:docChg>
  </pc:docChgLst>
  <pc:docChgLst>
    <pc:chgData name="JACK R BRESSETT" userId="S::bressett@wisc.edu::52fc0d6d-d54d-402f-b15f-08f8b1e26987" providerId="AD" clId="Web-{EEF84EF3-7A23-42AE-98C5-A67653A6DB45}"/>
    <pc:docChg chg="modSld">
      <pc:chgData name="JACK R BRESSETT" userId="S::bressett@wisc.edu::52fc0d6d-d54d-402f-b15f-08f8b1e26987" providerId="AD" clId="Web-{EEF84EF3-7A23-42AE-98C5-A67653A6DB45}" dt="2022-12-07T22:00:22.709" v="11" actId="20577"/>
      <pc:docMkLst>
        <pc:docMk/>
      </pc:docMkLst>
      <pc:sldChg chg="modSp">
        <pc:chgData name="JACK R BRESSETT" userId="S::bressett@wisc.edu::52fc0d6d-d54d-402f-b15f-08f8b1e26987" providerId="AD" clId="Web-{EEF84EF3-7A23-42AE-98C5-A67653A6DB45}" dt="2022-12-07T22:00:22.709" v="11" actId="20577"/>
        <pc:sldMkLst>
          <pc:docMk/>
          <pc:sldMk cId="3880816523" sldId="257"/>
        </pc:sldMkLst>
        <pc:spChg chg="mod">
          <ac:chgData name="JACK R BRESSETT" userId="S::bressett@wisc.edu::52fc0d6d-d54d-402f-b15f-08f8b1e26987" providerId="AD" clId="Web-{EEF84EF3-7A23-42AE-98C5-A67653A6DB45}" dt="2022-12-07T22:00:22.709" v="11" actId="20577"/>
          <ac:spMkLst>
            <pc:docMk/>
            <pc:sldMk cId="3880816523" sldId="257"/>
            <ac:spMk id="4" creationId="{232B6CD1-FF91-1184-377C-3F20CD940EE5}"/>
          </ac:spMkLst>
        </pc:spChg>
        <pc:spChg chg="mod">
          <ac:chgData name="JACK R BRESSETT" userId="S::bressett@wisc.edu::52fc0d6d-d54d-402f-b15f-08f8b1e26987" providerId="AD" clId="Web-{EEF84EF3-7A23-42AE-98C5-A67653A6DB45}" dt="2022-12-07T21:59:57.005" v="7" actId="20577"/>
          <ac:spMkLst>
            <pc:docMk/>
            <pc:sldMk cId="3880816523" sldId="257"/>
            <ac:spMk id="5" creationId="{DDF3C839-1A13-40A2-362D-BCF2CB39AB5D}"/>
          </ac:spMkLst>
        </pc:spChg>
      </pc:sldChg>
    </pc:docChg>
  </pc:docChgLst>
  <pc:docChgLst>
    <pc:chgData name="JACK R BRESSETT" userId="S::bressett@wisc.edu::52fc0d6d-d54d-402f-b15f-08f8b1e26987" providerId="AD" clId="Web-{0162226B-2C65-4449-8EA8-EC2CE3E4F269}"/>
    <pc:docChg chg="modSld">
      <pc:chgData name="JACK R BRESSETT" userId="S::bressett@wisc.edu::52fc0d6d-d54d-402f-b15f-08f8b1e26987" providerId="AD" clId="Web-{0162226B-2C65-4449-8EA8-EC2CE3E4F269}" dt="2022-12-07T23:23:30.098" v="14"/>
      <pc:docMkLst>
        <pc:docMk/>
      </pc:docMkLst>
      <pc:sldChg chg="addSp modSp addAnim modAnim">
        <pc:chgData name="JACK R BRESSETT" userId="S::bressett@wisc.edu::52fc0d6d-d54d-402f-b15f-08f8b1e26987" providerId="AD" clId="Web-{0162226B-2C65-4449-8EA8-EC2CE3E4F269}" dt="2022-12-07T23:23:30.098" v="14"/>
        <pc:sldMkLst>
          <pc:docMk/>
          <pc:sldMk cId="3670137930" sldId="260"/>
        </pc:sldMkLst>
        <pc:spChg chg="mod">
          <ac:chgData name="JACK R BRESSETT" userId="S::bressett@wisc.edu::52fc0d6d-d54d-402f-b15f-08f8b1e26987" providerId="AD" clId="Web-{0162226B-2C65-4449-8EA8-EC2CE3E4F269}" dt="2022-12-07T23:22:01.361" v="4" actId="20577"/>
          <ac:spMkLst>
            <pc:docMk/>
            <pc:sldMk cId="3670137930" sldId="260"/>
            <ac:spMk id="2" creationId="{F3C55E38-5225-161B-CD9A-456D40DDB089}"/>
          </ac:spMkLst>
        </pc:spChg>
        <pc:picChg chg="add mod">
          <ac:chgData name="JACK R BRESSETT" userId="S::bressett@wisc.edu::52fc0d6d-d54d-402f-b15f-08f8b1e26987" providerId="AD" clId="Web-{0162226B-2C65-4449-8EA8-EC2CE3E4F269}" dt="2022-12-07T23:23:03.004" v="12" actId="14100"/>
          <ac:picMkLst>
            <pc:docMk/>
            <pc:sldMk cId="3670137930" sldId="260"/>
            <ac:picMk id="3" creationId="{5589999B-C881-A70E-F14B-65743AE11EEE}"/>
          </ac:picMkLst>
        </pc:picChg>
      </pc:sldChg>
    </pc:docChg>
  </pc:docChgLst>
  <pc:docChgLst>
    <pc:chgData name="RAN ZHAO" userId="S::rzhao99@wisc.edu::fe25993c-531a-47f1-9eaf-64e896043178" providerId="AD" clId="Web-{E234CDF2-4747-42A0-9806-C62DEB5CF11C}"/>
    <pc:docChg chg="modSld">
      <pc:chgData name="RAN ZHAO" userId="S::rzhao99@wisc.edu::fe25993c-531a-47f1-9eaf-64e896043178" providerId="AD" clId="Web-{E234CDF2-4747-42A0-9806-C62DEB5CF11C}" dt="2022-12-08T00:49:08.908" v="87" actId="20577"/>
      <pc:docMkLst>
        <pc:docMk/>
      </pc:docMkLst>
      <pc:sldChg chg="addSp modSp">
        <pc:chgData name="RAN ZHAO" userId="S::rzhao99@wisc.edu::fe25993c-531a-47f1-9eaf-64e896043178" providerId="AD" clId="Web-{E234CDF2-4747-42A0-9806-C62DEB5CF11C}" dt="2022-12-08T00:49:08.908" v="87" actId="20577"/>
        <pc:sldMkLst>
          <pc:docMk/>
          <pc:sldMk cId="1843640565" sldId="263"/>
        </pc:sldMkLst>
        <pc:spChg chg="add mod">
          <ac:chgData name="RAN ZHAO" userId="S::rzhao99@wisc.edu::fe25993c-531a-47f1-9eaf-64e896043178" providerId="AD" clId="Web-{E234CDF2-4747-42A0-9806-C62DEB5CF11C}" dt="2022-12-08T00:49:08.908" v="87" actId="20577"/>
          <ac:spMkLst>
            <pc:docMk/>
            <pc:sldMk cId="1843640565" sldId="263"/>
            <ac:spMk id="7" creationId="{F79608CA-8AA5-867F-59F1-C0FFC7EA580E}"/>
          </ac:spMkLst>
        </pc:spChg>
      </pc:sldChg>
    </pc:docChg>
  </pc:docChgLst>
  <pc:docChgLst>
    <pc:chgData name="RAN ZHAO" userId="S::rzhao99@wisc.edu::fe25993c-531a-47f1-9eaf-64e896043178" providerId="AD" clId="Web-{9FC14F96-2531-4693-9A7E-337737BF0974}"/>
    <pc:docChg chg="modSld">
      <pc:chgData name="RAN ZHAO" userId="S::rzhao99@wisc.edu::fe25993c-531a-47f1-9eaf-64e896043178" providerId="AD" clId="Web-{9FC14F96-2531-4693-9A7E-337737BF0974}" dt="2022-12-08T02:10:29.115" v="2" actId="20577"/>
      <pc:docMkLst>
        <pc:docMk/>
      </pc:docMkLst>
      <pc:sldChg chg="modSp">
        <pc:chgData name="RAN ZHAO" userId="S::rzhao99@wisc.edu::fe25993c-531a-47f1-9eaf-64e896043178" providerId="AD" clId="Web-{9FC14F96-2531-4693-9A7E-337737BF0974}" dt="2022-12-08T02:10:29.115" v="2" actId="20577"/>
        <pc:sldMkLst>
          <pc:docMk/>
          <pc:sldMk cId="1843640565" sldId="263"/>
        </pc:sldMkLst>
        <pc:spChg chg="mod">
          <ac:chgData name="RAN ZHAO" userId="S::rzhao99@wisc.edu::fe25993c-531a-47f1-9eaf-64e896043178" providerId="AD" clId="Web-{9FC14F96-2531-4693-9A7E-337737BF0974}" dt="2022-12-08T02:10:29.115" v="2" actId="20577"/>
          <ac:spMkLst>
            <pc:docMk/>
            <pc:sldMk cId="1843640565" sldId="263"/>
            <ac:spMk id="7" creationId="{F79608CA-8AA5-867F-59F1-C0FFC7EA580E}"/>
          </ac:spMkLst>
        </pc:spChg>
      </pc:sldChg>
    </pc:docChg>
  </pc:docChgLst>
  <pc:docChgLst>
    <pc:chgData name="Rachel Studer" userId="S::rlstuder@wisc.edu::da607d1b-947e-4abc-a308-c8921631ef1d" providerId="AD" clId="Web-{37D38BE1-BDB7-450D-84DE-4E2B43D4D2CB}"/>
    <pc:docChg chg="modSld">
      <pc:chgData name="Rachel Studer" userId="S::rlstuder@wisc.edu::da607d1b-947e-4abc-a308-c8921631ef1d" providerId="AD" clId="Web-{37D38BE1-BDB7-450D-84DE-4E2B43D4D2CB}" dt="2022-12-08T02:20:19.498" v="12" actId="20577"/>
      <pc:docMkLst>
        <pc:docMk/>
      </pc:docMkLst>
      <pc:sldChg chg="modSp">
        <pc:chgData name="Rachel Studer" userId="S::rlstuder@wisc.edu::da607d1b-947e-4abc-a308-c8921631ef1d" providerId="AD" clId="Web-{37D38BE1-BDB7-450D-84DE-4E2B43D4D2CB}" dt="2022-12-08T02:20:19.498" v="12" actId="20577"/>
        <pc:sldMkLst>
          <pc:docMk/>
          <pc:sldMk cId="109857222" sldId="256"/>
        </pc:sldMkLst>
        <pc:spChg chg="mod">
          <ac:chgData name="Rachel Studer" userId="S::rlstuder@wisc.edu::da607d1b-947e-4abc-a308-c8921631ef1d" providerId="AD" clId="Web-{37D38BE1-BDB7-450D-84DE-4E2B43D4D2CB}" dt="2022-12-08T02:20:19.498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Rachel Studer" userId="S::rlstuder@wisc.edu::da607d1b-947e-4abc-a308-c8921631ef1d" providerId="AD" clId="Web-{37D38BE1-BDB7-450D-84DE-4E2B43D4D2CB}" dt="2022-12-08T02:20:07.654" v="10" actId="20577"/>
        <pc:sldMkLst>
          <pc:docMk/>
          <pc:sldMk cId="3880816523" sldId="257"/>
        </pc:sldMkLst>
        <pc:spChg chg="mod">
          <ac:chgData name="Rachel Studer" userId="S::rlstuder@wisc.edu::da607d1b-947e-4abc-a308-c8921631ef1d" providerId="AD" clId="Web-{37D38BE1-BDB7-450D-84DE-4E2B43D4D2CB}" dt="2022-12-08T02:19:59.107" v="7" actId="20577"/>
          <ac:spMkLst>
            <pc:docMk/>
            <pc:sldMk cId="3880816523" sldId="257"/>
            <ac:spMk id="3" creationId="{54A25B3F-318B-984D-27CF-D001885EB73B}"/>
          </ac:spMkLst>
        </pc:spChg>
        <pc:spChg chg="mod">
          <ac:chgData name="Rachel Studer" userId="S::rlstuder@wisc.edu::da607d1b-947e-4abc-a308-c8921631ef1d" providerId="AD" clId="Web-{37D38BE1-BDB7-450D-84DE-4E2B43D4D2CB}" dt="2022-12-08T02:20:07.654" v="10" actId="20577"/>
          <ac:spMkLst>
            <pc:docMk/>
            <pc:sldMk cId="3880816523" sldId="257"/>
            <ac:spMk id="6" creationId="{10BA0613-458B-260E-EC6D-C2863D4F061C}"/>
          </ac:spMkLst>
        </pc:spChg>
      </pc:sldChg>
      <pc:sldChg chg="modSp">
        <pc:chgData name="Rachel Studer" userId="S::rlstuder@wisc.edu::da607d1b-947e-4abc-a308-c8921631ef1d" providerId="AD" clId="Web-{37D38BE1-BDB7-450D-84DE-4E2B43D4D2CB}" dt="2022-12-08T02:19:46.919" v="5" actId="20577"/>
        <pc:sldMkLst>
          <pc:docMk/>
          <pc:sldMk cId="1843640565" sldId="263"/>
        </pc:sldMkLst>
        <pc:spChg chg="mod">
          <ac:chgData name="Rachel Studer" userId="S::rlstuder@wisc.edu::da607d1b-947e-4abc-a308-c8921631ef1d" providerId="AD" clId="Web-{37D38BE1-BDB7-450D-84DE-4E2B43D4D2CB}" dt="2022-12-08T02:19:16.934" v="1" actId="1076"/>
          <ac:spMkLst>
            <pc:docMk/>
            <pc:sldMk cId="1843640565" sldId="263"/>
            <ac:spMk id="2" creationId="{F2B87129-0C5F-981B-1242-383A082526D6}"/>
          </ac:spMkLst>
        </pc:spChg>
        <pc:spChg chg="mod">
          <ac:chgData name="Rachel Studer" userId="S::rlstuder@wisc.edu::da607d1b-947e-4abc-a308-c8921631ef1d" providerId="AD" clId="Web-{37D38BE1-BDB7-450D-84DE-4E2B43D4D2CB}" dt="2022-12-08T02:19:46.919" v="5" actId="20577"/>
          <ac:spMkLst>
            <pc:docMk/>
            <pc:sldMk cId="1843640565" sldId="263"/>
            <ac:spMk id="8" creationId="{A9245123-E329-A127-E584-B4E770EEDE05}"/>
          </ac:spMkLst>
        </pc:spChg>
      </pc:sldChg>
    </pc:docChg>
  </pc:docChgLst>
  <pc:docChgLst>
    <pc:chgData name="Rachel Studer" userId="S::rlstuder@wisc.edu::da607d1b-947e-4abc-a308-c8921631ef1d" providerId="AD" clId="Web-{51AA425A-D945-48A8-A9C9-6564D698F539}"/>
    <pc:docChg chg="modSld">
      <pc:chgData name="Rachel Studer" userId="S::rlstuder@wisc.edu::da607d1b-947e-4abc-a308-c8921631ef1d" providerId="AD" clId="Web-{51AA425A-D945-48A8-A9C9-6564D698F539}" dt="2022-12-08T04:05:14.509" v="12" actId="1076"/>
      <pc:docMkLst>
        <pc:docMk/>
      </pc:docMkLst>
      <pc:sldChg chg="modSp">
        <pc:chgData name="Rachel Studer" userId="S::rlstuder@wisc.edu::da607d1b-947e-4abc-a308-c8921631ef1d" providerId="AD" clId="Web-{51AA425A-D945-48A8-A9C9-6564D698F539}" dt="2022-12-08T04:05:14.509" v="12" actId="1076"/>
        <pc:sldMkLst>
          <pc:docMk/>
          <pc:sldMk cId="2917840920" sldId="266"/>
        </pc:sldMkLst>
        <pc:picChg chg="mod modCrop">
          <ac:chgData name="Rachel Studer" userId="S::rlstuder@wisc.edu::da607d1b-947e-4abc-a308-c8921631ef1d" providerId="AD" clId="Web-{51AA425A-D945-48A8-A9C9-6564D698F539}" dt="2022-12-08T04:05:14.509" v="12" actId="1076"/>
          <ac:picMkLst>
            <pc:docMk/>
            <pc:sldMk cId="2917840920" sldId="266"/>
            <ac:picMk id="5" creationId="{F1F67226-CE69-5436-EB41-9078B1C3A862}"/>
          </ac:picMkLst>
        </pc:picChg>
      </pc:sldChg>
      <pc:sldChg chg="modSp">
        <pc:chgData name="Rachel Studer" userId="S::rlstuder@wisc.edu::da607d1b-947e-4abc-a308-c8921631ef1d" providerId="AD" clId="Web-{51AA425A-D945-48A8-A9C9-6564D698F539}" dt="2022-12-08T04:04:08.851" v="7" actId="1076"/>
        <pc:sldMkLst>
          <pc:docMk/>
          <pc:sldMk cId="3528958008" sldId="267"/>
        </pc:sldMkLst>
        <pc:picChg chg="mod">
          <ac:chgData name="Rachel Studer" userId="S::rlstuder@wisc.edu::da607d1b-947e-4abc-a308-c8921631ef1d" providerId="AD" clId="Web-{51AA425A-D945-48A8-A9C9-6564D698F539}" dt="2022-12-08T04:04:08.851" v="7" actId="1076"/>
          <ac:picMkLst>
            <pc:docMk/>
            <pc:sldMk cId="3528958008" sldId="267"/>
            <ac:picMk id="5" creationId="{EB76A53D-7465-C971-5BC6-596A38F54691}"/>
          </ac:picMkLst>
        </pc:picChg>
      </pc:sldChg>
    </pc:docChg>
  </pc:docChgLst>
  <pc:docChgLst>
    <pc:chgData name="JACK R BRESSETT" userId="S::bressett@wisc.edu::52fc0d6d-d54d-402f-b15f-08f8b1e26987" providerId="AD" clId="Web-{D170E6DB-65D4-4EDA-A6E3-F0D499B60202}"/>
    <pc:docChg chg="modSld">
      <pc:chgData name="JACK R BRESSETT" userId="S::bressett@wisc.edu::52fc0d6d-d54d-402f-b15f-08f8b1e26987" providerId="AD" clId="Web-{D170E6DB-65D4-4EDA-A6E3-F0D499B60202}" dt="2022-12-07T22:03:02.180" v="92" actId="20577"/>
      <pc:docMkLst>
        <pc:docMk/>
      </pc:docMkLst>
      <pc:sldChg chg="modSp">
        <pc:chgData name="JACK R BRESSETT" userId="S::bressett@wisc.edu::52fc0d6d-d54d-402f-b15f-08f8b1e26987" providerId="AD" clId="Web-{D170E6DB-65D4-4EDA-A6E3-F0D499B60202}" dt="2022-12-07T22:03:02.180" v="92" actId="20577"/>
        <pc:sldMkLst>
          <pc:docMk/>
          <pc:sldMk cId="3880816523" sldId="257"/>
        </pc:sldMkLst>
        <pc:spChg chg="mod">
          <ac:chgData name="JACK R BRESSETT" userId="S::bressett@wisc.edu::52fc0d6d-d54d-402f-b15f-08f8b1e26987" providerId="AD" clId="Web-{D170E6DB-65D4-4EDA-A6E3-F0D499B60202}" dt="2022-12-07T22:03:02.180" v="92" actId="20577"/>
          <ac:spMkLst>
            <pc:docMk/>
            <pc:sldMk cId="3880816523" sldId="257"/>
            <ac:spMk id="3" creationId="{54A25B3F-318B-984D-27CF-D001885EB73B}"/>
          </ac:spMkLst>
        </pc:spChg>
      </pc:sldChg>
    </pc:docChg>
  </pc:docChgLst>
  <pc:docChgLst>
    <pc:chgData name="Rachel Studer" userId="S::rlstuder@wisc.edu::da607d1b-947e-4abc-a308-c8921631ef1d" providerId="AD" clId="Web-{42368955-0DB1-4E5F-A2E4-867511B149F8}"/>
    <pc:docChg chg="addSld delSld modSld sldOrd">
      <pc:chgData name="Rachel Studer" userId="S::rlstuder@wisc.edu::da607d1b-947e-4abc-a308-c8921631ef1d" providerId="AD" clId="Web-{42368955-0DB1-4E5F-A2E4-867511B149F8}" dt="2022-12-08T01:44:55.259" v="89" actId="20577"/>
      <pc:docMkLst>
        <pc:docMk/>
      </pc:docMkLst>
      <pc:sldChg chg="addSp delSp modSp del">
        <pc:chgData name="Rachel Studer" userId="S::rlstuder@wisc.edu::da607d1b-947e-4abc-a308-c8921631ef1d" providerId="AD" clId="Web-{42368955-0DB1-4E5F-A2E4-867511B149F8}" dt="2022-12-08T01:39:09.345" v="23"/>
        <pc:sldMkLst>
          <pc:docMk/>
          <pc:sldMk cId="3873175671" sldId="259"/>
        </pc:sldMkLst>
        <pc:picChg chg="add del mod">
          <ac:chgData name="Rachel Studer" userId="S::rlstuder@wisc.edu::da607d1b-947e-4abc-a308-c8921631ef1d" providerId="AD" clId="Web-{42368955-0DB1-4E5F-A2E4-867511B149F8}" dt="2022-12-08T01:39:06.892" v="22"/>
          <ac:picMkLst>
            <pc:docMk/>
            <pc:sldMk cId="3873175671" sldId="259"/>
            <ac:picMk id="2" creationId="{CB690708-09BF-D65E-0EBE-D05083FF985A}"/>
          </ac:picMkLst>
        </pc:picChg>
        <pc:picChg chg="del">
          <ac:chgData name="Rachel Studer" userId="S::rlstuder@wisc.edu::da607d1b-947e-4abc-a308-c8921631ef1d" providerId="AD" clId="Web-{42368955-0DB1-4E5F-A2E4-867511B149F8}" dt="2022-12-08T01:37:18.421" v="0"/>
          <ac:picMkLst>
            <pc:docMk/>
            <pc:sldMk cId="3873175671" sldId="259"/>
            <ac:picMk id="4" creationId="{2B48C7DF-C139-8210-9D4C-6FB0AEDB4BB7}"/>
          </ac:picMkLst>
        </pc:picChg>
      </pc:sldChg>
      <pc:sldChg chg="addSp delSp modSp add del delAnim">
        <pc:chgData name="Rachel Studer" userId="S::rlstuder@wisc.edu::da607d1b-947e-4abc-a308-c8921631ef1d" providerId="AD" clId="Web-{42368955-0DB1-4E5F-A2E4-867511B149F8}" dt="2022-12-08T01:41:14.270" v="52" actId="1076"/>
        <pc:sldMkLst>
          <pc:docMk/>
          <pc:sldMk cId="3670137930" sldId="260"/>
        </pc:sldMkLst>
        <pc:spChg chg="mod">
          <ac:chgData name="Rachel Studer" userId="S::rlstuder@wisc.edu::da607d1b-947e-4abc-a308-c8921631ef1d" providerId="AD" clId="Web-{42368955-0DB1-4E5F-A2E4-867511B149F8}" dt="2022-12-08T01:40:34.722" v="42" actId="20577"/>
          <ac:spMkLst>
            <pc:docMk/>
            <pc:sldMk cId="3670137930" sldId="260"/>
            <ac:spMk id="2" creationId="{F3C55E38-5225-161B-CD9A-456D40DDB089}"/>
          </ac:spMkLst>
        </pc:spChg>
        <pc:picChg chg="del">
          <ac:chgData name="Rachel Studer" userId="S::rlstuder@wisc.edu::da607d1b-947e-4abc-a308-c8921631ef1d" providerId="AD" clId="Web-{42368955-0DB1-4E5F-A2E4-867511B149F8}" dt="2022-12-08T01:39:59.924" v="33"/>
          <ac:picMkLst>
            <pc:docMk/>
            <pc:sldMk cId="3670137930" sldId="260"/>
            <ac:picMk id="3" creationId="{5589999B-C881-A70E-F14B-65743AE11EEE}"/>
          </ac:picMkLst>
        </pc:picChg>
        <pc:picChg chg="del">
          <ac:chgData name="Rachel Studer" userId="S::rlstuder@wisc.edu::da607d1b-947e-4abc-a308-c8921631ef1d" providerId="AD" clId="Web-{42368955-0DB1-4E5F-A2E4-867511B149F8}" dt="2022-12-08T01:40:01.627" v="34"/>
          <ac:picMkLst>
            <pc:docMk/>
            <pc:sldMk cId="3670137930" sldId="260"/>
            <ac:picMk id="4" creationId="{8D149B10-2A89-4EED-CAA4-233830A555DD}"/>
          </ac:picMkLst>
        </pc:picChg>
        <pc:picChg chg="add mod">
          <ac:chgData name="Rachel Studer" userId="S::rlstuder@wisc.edu::da607d1b-947e-4abc-a308-c8921631ef1d" providerId="AD" clId="Web-{42368955-0DB1-4E5F-A2E4-867511B149F8}" dt="2022-12-08T01:41:14.270" v="52" actId="1076"/>
          <ac:picMkLst>
            <pc:docMk/>
            <pc:sldMk cId="3670137930" sldId="260"/>
            <ac:picMk id="5" creationId="{6789E6E5-9E14-1716-59D6-88E3727F9182}"/>
          </ac:picMkLst>
        </pc:picChg>
      </pc:sldChg>
      <pc:sldChg chg="del">
        <pc:chgData name="Rachel Studer" userId="S::rlstuder@wisc.edu::da607d1b-947e-4abc-a308-c8921631ef1d" providerId="AD" clId="Web-{42368955-0DB1-4E5F-A2E4-867511B149F8}" dt="2022-12-08T01:41:58.021" v="67"/>
        <pc:sldMkLst>
          <pc:docMk/>
          <pc:sldMk cId="863329715" sldId="261"/>
        </pc:sldMkLst>
      </pc:sldChg>
      <pc:sldChg chg="modSp">
        <pc:chgData name="Rachel Studer" userId="S::rlstuder@wisc.edu::da607d1b-947e-4abc-a308-c8921631ef1d" providerId="AD" clId="Web-{42368955-0DB1-4E5F-A2E4-867511B149F8}" dt="2022-12-08T01:44:55.259" v="89" actId="20577"/>
        <pc:sldMkLst>
          <pc:docMk/>
          <pc:sldMk cId="1616971560" sldId="262"/>
        </pc:sldMkLst>
        <pc:spChg chg="mod">
          <ac:chgData name="Rachel Studer" userId="S::rlstuder@wisc.edu::da607d1b-947e-4abc-a308-c8921631ef1d" providerId="AD" clId="Web-{42368955-0DB1-4E5F-A2E4-867511B149F8}" dt="2022-12-08T01:44:34.758" v="79" actId="20577"/>
          <ac:spMkLst>
            <pc:docMk/>
            <pc:sldMk cId="1616971560" sldId="262"/>
            <ac:spMk id="3" creationId="{9B00593E-2EA6-EE38-3EAF-F3AEC4F0BC0F}"/>
          </ac:spMkLst>
        </pc:spChg>
        <pc:spChg chg="mod">
          <ac:chgData name="Rachel Studer" userId="S::rlstuder@wisc.edu::da607d1b-947e-4abc-a308-c8921631ef1d" providerId="AD" clId="Web-{42368955-0DB1-4E5F-A2E4-867511B149F8}" dt="2022-12-08T01:44:55.259" v="89" actId="20577"/>
          <ac:spMkLst>
            <pc:docMk/>
            <pc:sldMk cId="1616971560" sldId="262"/>
            <ac:spMk id="4" creationId="{0D7E65BC-8BF7-1E4F-60B7-A8342F96AB10}"/>
          </ac:spMkLst>
        </pc:spChg>
      </pc:sldChg>
      <pc:sldChg chg="addSp delSp modSp add del ord replId delAnim">
        <pc:chgData name="Rachel Studer" userId="S::rlstuder@wisc.edu::da607d1b-947e-4abc-a308-c8921631ef1d" providerId="AD" clId="Web-{42368955-0DB1-4E5F-A2E4-867511B149F8}" dt="2022-12-08T01:41:50.880" v="65"/>
        <pc:sldMkLst>
          <pc:docMk/>
          <pc:sldMk cId="3170088983" sldId="264"/>
        </pc:sldMkLst>
        <pc:spChg chg="del mod">
          <ac:chgData name="Rachel Studer" userId="S::rlstuder@wisc.edu::da607d1b-947e-4abc-a308-c8921631ef1d" providerId="AD" clId="Web-{42368955-0DB1-4E5F-A2E4-867511B149F8}" dt="2022-12-08T01:39:35.002" v="28"/>
          <ac:spMkLst>
            <pc:docMk/>
            <pc:sldMk cId="3170088983" sldId="264"/>
            <ac:spMk id="2" creationId="{F3C55E38-5225-161B-CD9A-456D40DDB089}"/>
          </ac:spMkLst>
        </pc:spChg>
        <pc:spChg chg="add del mod">
          <ac:chgData name="Rachel Studer" userId="S::rlstuder@wisc.edu::da607d1b-947e-4abc-a308-c8921631ef1d" providerId="AD" clId="Web-{42368955-0DB1-4E5F-A2E4-867511B149F8}" dt="2022-12-08T01:39:39.533" v="30"/>
          <ac:spMkLst>
            <pc:docMk/>
            <pc:sldMk cId="3170088983" sldId="264"/>
            <ac:spMk id="7" creationId="{CBA4427B-EC93-4201-4B90-EAFEC1D4A9F6}"/>
          </ac:spMkLst>
        </pc:spChg>
        <pc:picChg chg="del">
          <ac:chgData name="Rachel Studer" userId="S::rlstuder@wisc.edu::da607d1b-947e-4abc-a308-c8921631ef1d" providerId="AD" clId="Web-{42368955-0DB1-4E5F-A2E4-867511B149F8}" dt="2022-12-08T01:38:59.548" v="20"/>
          <ac:picMkLst>
            <pc:docMk/>
            <pc:sldMk cId="3170088983" sldId="264"/>
            <ac:picMk id="3" creationId="{5589999B-C881-A70E-F14B-65743AE11EEE}"/>
          </ac:picMkLst>
        </pc:picChg>
        <pc:picChg chg="del">
          <ac:chgData name="Rachel Studer" userId="S::rlstuder@wisc.edu::da607d1b-947e-4abc-a308-c8921631ef1d" providerId="AD" clId="Web-{42368955-0DB1-4E5F-A2E4-867511B149F8}" dt="2022-12-08T01:39:01.298" v="21"/>
          <ac:picMkLst>
            <pc:docMk/>
            <pc:sldMk cId="3170088983" sldId="264"/>
            <ac:picMk id="4" creationId="{8D149B10-2A89-4EED-CAA4-233830A555DD}"/>
          </ac:picMkLst>
        </pc:picChg>
        <pc:picChg chg="add del mod">
          <ac:chgData name="Rachel Studer" userId="S::rlstuder@wisc.edu::da607d1b-947e-4abc-a308-c8921631ef1d" providerId="AD" clId="Web-{42368955-0DB1-4E5F-A2E4-867511B149F8}" dt="2022-12-08T01:41:33.989" v="59"/>
          <ac:picMkLst>
            <pc:docMk/>
            <pc:sldMk cId="3170088983" sldId="264"/>
            <ac:picMk id="5" creationId="{ABD1FDB3-5EB6-907F-19F3-EE605EE69A76}"/>
          </ac:picMkLst>
        </pc:picChg>
      </pc:sldChg>
      <pc:sldChg chg="addSp delSp modSp add replId">
        <pc:chgData name="Rachel Studer" userId="S::rlstuder@wisc.edu::da607d1b-947e-4abc-a308-c8921631ef1d" providerId="AD" clId="Web-{42368955-0DB1-4E5F-A2E4-867511B149F8}" dt="2022-12-08T01:41:06.926" v="50" actId="1076"/>
        <pc:sldMkLst>
          <pc:docMk/>
          <pc:sldMk cId="3580804616" sldId="265"/>
        </pc:sldMkLst>
        <pc:picChg chg="add mod">
          <ac:chgData name="Rachel Studer" userId="S::rlstuder@wisc.edu::da607d1b-947e-4abc-a308-c8921631ef1d" providerId="AD" clId="Web-{42368955-0DB1-4E5F-A2E4-867511B149F8}" dt="2022-12-08T01:41:06.926" v="50" actId="1076"/>
          <ac:picMkLst>
            <pc:docMk/>
            <pc:sldMk cId="3580804616" sldId="265"/>
            <ac:picMk id="3" creationId="{19A548A6-2A96-56DB-848A-C676824E7940}"/>
          </ac:picMkLst>
        </pc:picChg>
        <pc:picChg chg="del">
          <ac:chgData name="Rachel Studer" userId="S::rlstuder@wisc.edu::da607d1b-947e-4abc-a308-c8921631ef1d" providerId="AD" clId="Web-{42368955-0DB1-4E5F-A2E4-867511B149F8}" dt="2022-12-08T01:40:49.410" v="46"/>
          <ac:picMkLst>
            <pc:docMk/>
            <pc:sldMk cId="3580804616" sldId="265"/>
            <ac:picMk id="5" creationId="{6789E6E5-9E14-1716-59D6-88E3727F9182}"/>
          </ac:picMkLst>
        </pc:picChg>
      </pc:sldChg>
      <pc:sldChg chg="addSp delSp modSp add ord replId">
        <pc:chgData name="Rachel Studer" userId="S::rlstuder@wisc.edu::da607d1b-947e-4abc-a308-c8921631ef1d" providerId="AD" clId="Web-{42368955-0DB1-4E5F-A2E4-867511B149F8}" dt="2022-12-08T01:41:47.177" v="64" actId="1076"/>
        <pc:sldMkLst>
          <pc:docMk/>
          <pc:sldMk cId="2917840920" sldId="266"/>
        </pc:sldMkLst>
        <pc:spChg chg="mod">
          <ac:chgData name="Rachel Studer" userId="S::rlstuder@wisc.edu::da607d1b-947e-4abc-a308-c8921631ef1d" providerId="AD" clId="Web-{42368955-0DB1-4E5F-A2E4-867511B149F8}" dt="2022-12-08T01:41:31.895" v="58" actId="20577"/>
          <ac:spMkLst>
            <pc:docMk/>
            <pc:sldMk cId="2917840920" sldId="266"/>
            <ac:spMk id="2" creationId="{F3C55E38-5225-161B-CD9A-456D40DDB089}"/>
          </ac:spMkLst>
        </pc:spChg>
        <pc:picChg chg="add mod">
          <ac:chgData name="Rachel Studer" userId="S::rlstuder@wisc.edu::da607d1b-947e-4abc-a308-c8921631ef1d" providerId="AD" clId="Web-{42368955-0DB1-4E5F-A2E4-867511B149F8}" dt="2022-12-08T01:41:47.177" v="64" actId="1076"/>
          <ac:picMkLst>
            <pc:docMk/>
            <pc:sldMk cId="2917840920" sldId="266"/>
            <ac:picMk id="3" creationId="{F3099F3F-BFD7-4841-3471-89310EC8CDFF}"/>
          </ac:picMkLst>
        </pc:picChg>
        <pc:picChg chg="del">
          <ac:chgData name="Rachel Studer" userId="S::rlstuder@wisc.edu::da607d1b-947e-4abc-a308-c8921631ef1d" providerId="AD" clId="Web-{42368955-0DB1-4E5F-A2E4-867511B149F8}" dt="2022-12-08T01:41:26.832" v="55"/>
          <ac:picMkLst>
            <pc:docMk/>
            <pc:sldMk cId="2917840920" sldId="266"/>
            <ac:picMk id="5" creationId="{6789E6E5-9E14-1716-59D6-88E3727F9182}"/>
          </ac:picMkLst>
        </pc:picChg>
      </pc:sldChg>
      <pc:sldChg chg="addSp delSp modSp add replId">
        <pc:chgData name="Rachel Studer" userId="S::rlstuder@wisc.edu::da607d1b-947e-4abc-a308-c8921631ef1d" providerId="AD" clId="Web-{42368955-0DB1-4E5F-A2E4-867511B149F8}" dt="2022-12-08T01:42:34.240" v="77" actId="1076"/>
        <pc:sldMkLst>
          <pc:docMk/>
          <pc:sldMk cId="3528958008" sldId="267"/>
        </pc:sldMkLst>
        <pc:spChg chg="mod">
          <ac:chgData name="Rachel Studer" userId="S::rlstuder@wisc.edu::da607d1b-947e-4abc-a308-c8921631ef1d" providerId="AD" clId="Web-{42368955-0DB1-4E5F-A2E4-867511B149F8}" dt="2022-12-08T01:42:19.005" v="73" actId="20577"/>
          <ac:spMkLst>
            <pc:docMk/>
            <pc:sldMk cId="3528958008" sldId="267"/>
            <ac:spMk id="2" creationId="{F3C55E38-5225-161B-CD9A-456D40DDB089}"/>
          </ac:spMkLst>
        </pc:spChg>
        <pc:picChg chg="del">
          <ac:chgData name="Rachel Studer" userId="S::rlstuder@wisc.edu::da607d1b-947e-4abc-a308-c8921631ef1d" providerId="AD" clId="Web-{42368955-0DB1-4E5F-A2E4-867511B149F8}" dt="2022-12-08T01:41:59.567" v="68"/>
          <ac:picMkLst>
            <pc:docMk/>
            <pc:sldMk cId="3528958008" sldId="267"/>
            <ac:picMk id="3" creationId="{19A548A6-2A96-56DB-848A-C676824E7940}"/>
          </ac:picMkLst>
        </pc:picChg>
        <pc:picChg chg="add mod">
          <ac:chgData name="Rachel Studer" userId="S::rlstuder@wisc.edu::da607d1b-947e-4abc-a308-c8921631ef1d" providerId="AD" clId="Web-{42368955-0DB1-4E5F-A2E4-867511B149F8}" dt="2022-12-08T01:42:34.240" v="77" actId="1076"/>
          <ac:picMkLst>
            <pc:docMk/>
            <pc:sldMk cId="3528958008" sldId="267"/>
            <ac:picMk id="4" creationId="{B231EA11-05E0-581B-CAA6-8C87A458AD50}"/>
          </ac:picMkLst>
        </pc:picChg>
      </pc:sldChg>
    </pc:docChg>
  </pc:docChgLst>
  <pc:docChgLst>
    <pc:chgData name="Rachel Studer" userId="S::rlstuder@wisc.edu::da607d1b-947e-4abc-a308-c8921631ef1d" providerId="AD" clId="Web-{B5DF030A-BAEA-4163-AE21-A727F6C1868F}"/>
    <pc:docChg chg="addSld modSld">
      <pc:chgData name="Rachel Studer" userId="S::rlstuder@wisc.edu::da607d1b-947e-4abc-a308-c8921631ef1d" providerId="AD" clId="Web-{B5DF030A-BAEA-4163-AE21-A727F6C1868F}" dt="2022-12-06T22:45:15.473" v="11" actId="20577"/>
      <pc:docMkLst>
        <pc:docMk/>
      </pc:docMkLst>
      <pc:sldChg chg="modSp new">
        <pc:chgData name="Rachel Studer" userId="S::rlstuder@wisc.edu::da607d1b-947e-4abc-a308-c8921631ef1d" providerId="AD" clId="Web-{B5DF030A-BAEA-4163-AE21-A727F6C1868F}" dt="2022-12-06T22:45:15.473" v="11" actId="20577"/>
        <pc:sldMkLst>
          <pc:docMk/>
          <pc:sldMk cId="1843640565" sldId="263"/>
        </pc:sldMkLst>
        <pc:spChg chg="mod">
          <ac:chgData name="Rachel Studer" userId="S::rlstuder@wisc.edu::da607d1b-947e-4abc-a308-c8921631ef1d" providerId="AD" clId="Web-{B5DF030A-BAEA-4163-AE21-A727F6C1868F}" dt="2022-12-06T22:45:15.473" v="11" actId="20577"/>
          <ac:spMkLst>
            <pc:docMk/>
            <pc:sldMk cId="1843640565" sldId="263"/>
            <ac:spMk id="2" creationId="{F2B87129-0C5F-981B-1242-383A082526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D620A-5AE4-40C9-AF2C-8EE121881D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B240B2-A445-4E28-96A0-5454082188EA}">
      <dgm:prSet/>
      <dgm:spPr/>
      <dgm:t>
        <a:bodyPr/>
        <a:lstStyle/>
        <a:p>
          <a:pPr algn="ctr"/>
          <a:r>
            <a:rPr lang="en-US" dirty="0"/>
            <a:t>Freshness </a:t>
          </a:r>
        </a:p>
      </dgm:t>
    </dgm:pt>
    <dgm:pt modelId="{31B9E4B3-2C2A-4AC7-A59D-593E47B6A74E}" type="parTrans" cxnId="{6F841D2F-2FD2-4613-92E4-81F34C492862}">
      <dgm:prSet/>
      <dgm:spPr/>
      <dgm:t>
        <a:bodyPr/>
        <a:lstStyle/>
        <a:p>
          <a:endParaRPr lang="en-US"/>
        </a:p>
      </dgm:t>
    </dgm:pt>
    <dgm:pt modelId="{E9E84D4C-E45A-41E9-A6FF-A925E08DC611}" type="sibTrans" cxnId="{6F841D2F-2FD2-4613-92E4-81F34C492862}">
      <dgm:prSet/>
      <dgm:spPr/>
      <dgm:t>
        <a:bodyPr/>
        <a:lstStyle/>
        <a:p>
          <a:endParaRPr lang="en-US"/>
        </a:p>
      </dgm:t>
    </dgm:pt>
    <dgm:pt modelId="{3C70BD4E-8325-4ED7-9B8A-A79A8149758F}">
      <dgm:prSet/>
      <dgm:spPr/>
      <dgm:t>
        <a:bodyPr/>
        <a:lstStyle/>
        <a:p>
          <a:r>
            <a:rPr lang="en-US" dirty="0"/>
            <a:t>Key for inland states</a:t>
          </a:r>
        </a:p>
      </dgm:t>
    </dgm:pt>
    <dgm:pt modelId="{0DD6322C-46CD-400E-9739-6A53FB5B4A45}" type="parTrans" cxnId="{9EE3A0AA-6763-4C2A-BD00-F58EDC52B9DB}">
      <dgm:prSet/>
      <dgm:spPr/>
      <dgm:t>
        <a:bodyPr/>
        <a:lstStyle/>
        <a:p>
          <a:endParaRPr lang="en-US"/>
        </a:p>
      </dgm:t>
    </dgm:pt>
    <dgm:pt modelId="{FC709B0C-CC3B-4846-8BFF-0C01B760A4C7}" type="sibTrans" cxnId="{9EE3A0AA-6763-4C2A-BD00-F58EDC52B9DB}">
      <dgm:prSet/>
      <dgm:spPr/>
      <dgm:t>
        <a:bodyPr/>
        <a:lstStyle/>
        <a:p>
          <a:endParaRPr lang="en-US"/>
        </a:p>
      </dgm:t>
    </dgm:pt>
    <dgm:pt modelId="{6156F4E9-64AC-4EC0-9124-960A4FF04A25}">
      <dgm:prSet/>
      <dgm:spPr/>
      <dgm:t>
        <a:bodyPr/>
        <a:lstStyle/>
        <a:p>
          <a:pPr algn="ctr"/>
          <a:r>
            <a:rPr lang="en-US" dirty="0"/>
            <a:t>Eliminate slow service times</a:t>
          </a:r>
        </a:p>
      </dgm:t>
    </dgm:pt>
    <dgm:pt modelId="{1DC68CE0-7D3E-4584-A941-0EE608432E6D}" type="parTrans" cxnId="{D19D712D-4C58-4301-AF81-88830D2DCD3B}">
      <dgm:prSet/>
      <dgm:spPr/>
      <dgm:t>
        <a:bodyPr/>
        <a:lstStyle/>
        <a:p>
          <a:endParaRPr lang="en-US"/>
        </a:p>
      </dgm:t>
    </dgm:pt>
    <dgm:pt modelId="{5DF311C9-2C9A-420B-864D-994D6887819C}" type="sibTrans" cxnId="{D19D712D-4C58-4301-AF81-88830D2DCD3B}">
      <dgm:prSet/>
      <dgm:spPr/>
      <dgm:t>
        <a:bodyPr/>
        <a:lstStyle/>
        <a:p>
          <a:endParaRPr lang="en-US"/>
        </a:p>
      </dgm:t>
    </dgm:pt>
    <dgm:pt modelId="{FD0BCFB9-BF27-453E-84D6-CC37195EFD2A}">
      <dgm:prSet/>
      <dgm:spPr/>
      <dgm:t>
        <a:bodyPr/>
        <a:lstStyle/>
        <a:p>
          <a:r>
            <a:rPr lang="en-US" dirty="0"/>
            <a:t>Patrons note slowdowns more than promptness</a:t>
          </a:r>
        </a:p>
      </dgm:t>
    </dgm:pt>
    <dgm:pt modelId="{BE4EE01E-1B23-4947-86F2-F87053E76701}" type="parTrans" cxnId="{7BA3BCF6-7012-491E-9965-A1FEF3AEE717}">
      <dgm:prSet/>
      <dgm:spPr/>
      <dgm:t>
        <a:bodyPr/>
        <a:lstStyle/>
        <a:p>
          <a:endParaRPr lang="en-US"/>
        </a:p>
      </dgm:t>
    </dgm:pt>
    <dgm:pt modelId="{9073B5BC-98CE-44F1-8C66-C822465853D4}" type="sibTrans" cxnId="{7BA3BCF6-7012-491E-9965-A1FEF3AEE717}">
      <dgm:prSet/>
      <dgm:spPr/>
      <dgm:t>
        <a:bodyPr/>
        <a:lstStyle/>
        <a:p>
          <a:endParaRPr lang="en-US"/>
        </a:p>
      </dgm:t>
    </dgm:pt>
    <dgm:pt modelId="{AA55AC85-3E6A-4323-86A4-8104FC2EB2D5}">
      <dgm:prSet/>
      <dgm:spPr/>
      <dgm:t>
        <a:bodyPr/>
        <a:lstStyle/>
        <a:p>
          <a:pPr algn="ctr"/>
          <a:r>
            <a:rPr lang="en-US" dirty="0"/>
            <a:t>Serve highly rated rolls</a:t>
          </a:r>
        </a:p>
      </dgm:t>
    </dgm:pt>
    <dgm:pt modelId="{6D530A25-20C6-432D-8DC4-4324ED5D7A34}" type="parTrans" cxnId="{6760BD30-3E08-4C3A-B058-2ED50402EF79}">
      <dgm:prSet/>
      <dgm:spPr/>
      <dgm:t>
        <a:bodyPr/>
        <a:lstStyle/>
        <a:p>
          <a:endParaRPr lang="en-US"/>
        </a:p>
      </dgm:t>
    </dgm:pt>
    <dgm:pt modelId="{1B54380E-FCFF-4289-A939-D4ECF72FE306}" type="sibTrans" cxnId="{6760BD30-3E08-4C3A-B058-2ED50402EF79}">
      <dgm:prSet/>
      <dgm:spPr/>
      <dgm:t>
        <a:bodyPr/>
        <a:lstStyle/>
        <a:p>
          <a:endParaRPr lang="en-US"/>
        </a:p>
      </dgm:t>
    </dgm:pt>
    <dgm:pt modelId="{5DFD4F7B-AFE1-3B49-9022-852452242C7D}">
      <dgm:prSet/>
      <dgm:spPr/>
      <dgm:t>
        <a:bodyPr/>
        <a:lstStyle/>
        <a:p>
          <a:r>
            <a:rPr lang="en-US" dirty="0"/>
            <a:t>Rainbow Roll</a:t>
          </a:r>
        </a:p>
      </dgm:t>
    </dgm:pt>
    <dgm:pt modelId="{622F4C2A-E009-5C4A-877B-911C43F781F7}" type="parTrans" cxnId="{12322775-682D-AA42-B3FD-0B477534158E}">
      <dgm:prSet/>
      <dgm:spPr/>
      <dgm:t>
        <a:bodyPr/>
        <a:lstStyle/>
        <a:p>
          <a:endParaRPr lang="en-US"/>
        </a:p>
      </dgm:t>
    </dgm:pt>
    <dgm:pt modelId="{5076C5EA-0FFC-974C-8785-94A1B9D11304}" type="sibTrans" cxnId="{12322775-682D-AA42-B3FD-0B477534158E}">
      <dgm:prSet/>
      <dgm:spPr/>
      <dgm:t>
        <a:bodyPr/>
        <a:lstStyle/>
        <a:p>
          <a:endParaRPr lang="en-US"/>
        </a:p>
      </dgm:t>
    </dgm:pt>
    <dgm:pt modelId="{7AC6213A-24E0-814F-813C-30624921CFD8}" type="pres">
      <dgm:prSet presAssocID="{A0BD620A-5AE4-40C9-AF2C-8EE121881D3A}" presName="linear" presStyleCnt="0">
        <dgm:presLayoutVars>
          <dgm:animLvl val="lvl"/>
          <dgm:resizeHandles val="exact"/>
        </dgm:presLayoutVars>
      </dgm:prSet>
      <dgm:spPr/>
    </dgm:pt>
    <dgm:pt modelId="{1060B72D-2F0A-654D-91E8-9957FE81C2CE}" type="pres">
      <dgm:prSet presAssocID="{DFB240B2-A445-4E28-96A0-5454082188EA}" presName="parentText" presStyleLbl="node1" presStyleIdx="0" presStyleCnt="3" custLinFactNeighborX="-134" custLinFactNeighborY="-61568">
        <dgm:presLayoutVars>
          <dgm:chMax val="0"/>
          <dgm:bulletEnabled val="1"/>
        </dgm:presLayoutVars>
      </dgm:prSet>
      <dgm:spPr/>
    </dgm:pt>
    <dgm:pt modelId="{5641AAF1-0C7B-D24A-9201-18F5A91AB991}" type="pres">
      <dgm:prSet presAssocID="{DFB240B2-A445-4E28-96A0-5454082188EA}" presName="childText" presStyleLbl="revTx" presStyleIdx="0" presStyleCnt="3" custLinFactNeighborX="463" custLinFactNeighborY="-28757">
        <dgm:presLayoutVars>
          <dgm:bulletEnabled val="1"/>
        </dgm:presLayoutVars>
      </dgm:prSet>
      <dgm:spPr/>
    </dgm:pt>
    <dgm:pt modelId="{A4AA3417-6051-FA46-AE5C-60BDFC8B45D5}" type="pres">
      <dgm:prSet presAssocID="{6156F4E9-64AC-4EC0-9124-960A4FF04A25}" presName="parentText" presStyleLbl="node1" presStyleIdx="1" presStyleCnt="3" custLinFactNeighborX="-134" custLinFactNeighborY="-1207">
        <dgm:presLayoutVars>
          <dgm:chMax val="0"/>
          <dgm:bulletEnabled val="1"/>
        </dgm:presLayoutVars>
      </dgm:prSet>
      <dgm:spPr/>
    </dgm:pt>
    <dgm:pt modelId="{ADD615FE-06DB-0049-9EB4-1623DF1C5043}" type="pres">
      <dgm:prSet presAssocID="{6156F4E9-64AC-4EC0-9124-960A4FF04A25}" presName="childText" presStyleLbl="revTx" presStyleIdx="1" presStyleCnt="3" custLinFactNeighborX="340" custLinFactNeighborY="11553">
        <dgm:presLayoutVars>
          <dgm:bulletEnabled val="1"/>
        </dgm:presLayoutVars>
      </dgm:prSet>
      <dgm:spPr/>
    </dgm:pt>
    <dgm:pt modelId="{CBAA4849-8C69-0D4C-8EF1-706275D6D68D}" type="pres">
      <dgm:prSet presAssocID="{AA55AC85-3E6A-4323-86A4-8104FC2EB2D5}" presName="parentText" presStyleLbl="node1" presStyleIdx="2" presStyleCnt="3" custLinFactNeighborX="-134" custLinFactNeighborY="46929">
        <dgm:presLayoutVars>
          <dgm:chMax val="0"/>
          <dgm:bulletEnabled val="1"/>
        </dgm:presLayoutVars>
      </dgm:prSet>
      <dgm:spPr/>
    </dgm:pt>
    <dgm:pt modelId="{5ADFA452-025D-FE48-92D8-5A9581B18AB4}" type="pres">
      <dgm:prSet presAssocID="{AA55AC85-3E6A-4323-86A4-8104FC2EB2D5}" presName="childText" presStyleLbl="revTx" presStyleIdx="2" presStyleCnt="3" custLinFactNeighborX="-134" custLinFactNeighborY="53573">
        <dgm:presLayoutVars>
          <dgm:bulletEnabled val="1"/>
        </dgm:presLayoutVars>
      </dgm:prSet>
      <dgm:spPr/>
    </dgm:pt>
  </dgm:ptLst>
  <dgm:cxnLst>
    <dgm:cxn modelId="{C24E710E-92D7-5940-9961-5F501FAE8739}" type="presOf" srcId="{AA55AC85-3E6A-4323-86A4-8104FC2EB2D5}" destId="{CBAA4849-8C69-0D4C-8EF1-706275D6D68D}" srcOrd="0" destOrd="0" presId="urn:microsoft.com/office/officeart/2005/8/layout/vList2"/>
    <dgm:cxn modelId="{1859FC18-1C16-4D4C-80F4-A5241A1DF048}" type="presOf" srcId="{3C70BD4E-8325-4ED7-9B8A-A79A8149758F}" destId="{5641AAF1-0C7B-D24A-9201-18F5A91AB991}" srcOrd="0" destOrd="0" presId="urn:microsoft.com/office/officeart/2005/8/layout/vList2"/>
    <dgm:cxn modelId="{D19D712D-4C58-4301-AF81-88830D2DCD3B}" srcId="{A0BD620A-5AE4-40C9-AF2C-8EE121881D3A}" destId="{6156F4E9-64AC-4EC0-9124-960A4FF04A25}" srcOrd="1" destOrd="0" parTransId="{1DC68CE0-7D3E-4584-A941-0EE608432E6D}" sibTransId="{5DF311C9-2C9A-420B-864D-994D6887819C}"/>
    <dgm:cxn modelId="{6F841D2F-2FD2-4613-92E4-81F34C492862}" srcId="{A0BD620A-5AE4-40C9-AF2C-8EE121881D3A}" destId="{DFB240B2-A445-4E28-96A0-5454082188EA}" srcOrd="0" destOrd="0" parTransId="{31B9E4B3-2C2A-4AC7-A59D-593E47B6A74E}" sibTransId="{E9E84D4C-E45A-41E9-A6FF-A925E08DC611}"/>
    <dgm:cxn modelId="{4CAC7F30-8561-0040-A71B-14D82400C0FF}" type="presOf" srcId="{A0BD620A-5AE4-40C9-AF2C-8EE121881D3A}" destId="{7AC6213A-24E0-814F-813C-30624921CFD8}" srcOrd="0" destOrd="0" presId="urn:microsoft.com/office/officeart/2005/8/layout/vList2"/>
    <dgm:cxn modelId="{6760BD30-3E08-4C3A-B058-2ED50402EF79}" srcId="{A0BD620A-5AE4-40C9-AF2C-8EE121881D3A}" destId="{AA55AC85-3E6A-4323-86A4-8104FC2EB2D5}" srcOrd="2" destOrd="0" parTransId="{6D530A25-20C6-432D-8DC4-4324ED5D7A34}" sibTransId="{1B54380E-FCFF-4289-A939-D4ECF72FE306}"/>
    <dgm:cxn modelId="{C9AD2662-304A-2549-B5D3-16E9A84D47C9}" type="presOf" srcId="{FD0BCFB9-BF27-453E-84D6-CC37195EFD2A}" destId="{ADD615FE-06DB-0049-9EB4-1623DF1C5043}" srcOrd="0" destOrd="0" presId="urn:microsoft.com/office/officeart/2005/8/layout/vList2"/>
    <dgm:cxn modelId="{12322775-682D-AA42-B3FD-0B477534158E}" srcId="{AA55AC85-3E6A-4323-86A4-8104FC2EB2D5}" destId="{5DFD4F7B-AFE1-3B49-9022-852452242C7D}" srcOrd="0" destOrd="0" parTransId="{622F4C2A-E009-5C4A-877B-911C43F781F7}" sibTransId="{5076C5EA-0FFC-974C-8785-94A1B9D11304}"/>
    <dgm:cxn modelId="{4765A981-BC6D-7C4F-8D10-67A8E6B7D1CE}" type="presOf" srcId="{5DFD4F7B-AFE1-3B49-9022-852452242C7D}" destId="{5ADFA452-025D-FE48-92D8-5A9581B18AB4}" srcOrd="0" destOrd="0" presId="urn:microsoft.com/office/officeart/2005/8/layout/vList2"/>
    <dgm:cxn modelId="{0ACEB687-EB93-9747-8706-FE6DE919375B}" type="presOf" srcId="{DFB240B2-A445-4E28-96A0-5454082188EA}" destId="{1060B72D-2F0A-654D-91E8-9957FE81C2CE}" srcOrd="0" destOrd="0" presId="urn:microsoft.com/office/officeart/2005/8/layout/vList2"/>
    <dgm:cxn modelId="{3EACAF8C-CD60-A747-B2BA-EDB2FB15435D}" type="presOf" srcId="{6156F4E9-64AC-4EC0-9124-960A4FF04A25}" destId="{A4AA3417-6051-FA46-AE5C-60BDFC8B45D5}" srcOrd="0" destOrd="0" presId="urn:microsoft.com/office/officeart/2005/8/layout/vList2"/>
    <dgm:cxn modelId="{9EE3A0AA-6763-4C2A-BD00-F58EDC52B9DB}" srcId="{DFB240B2-A445-4E28-96A0-5454082188EA}" destId="{3C70BD4E-8325-4ED7-9B8A-A79A8149758F}" srcOrd="0" destOrd="0" parTransId="{0DD6322C-46CD-400E-9739-6A53FB5B4A45}" sibTransId="{FC709B0C-CC3B-4846-8BFF-0C01B760A4C7}"/>
    <dgm:cxn modelId="{7BA3BCF6-7012-491E-9965-A1FEF3AEE717}" srcId="{6156F4E9-64AC-4EC0-9124-960A4FF04A25}" destId="{FD0BCFB9-BF27-453E-84D6-CC37195EFD2A}" srcOrd="0" destOrd="0" parTransId="{BE4EE01E-1B23-4947-86F2-F87053E76701}" sibTransId="{9073B5BC-98CE-44F1-8C66-C822465853D4}"/>
    <dgm:cxn modelId="{BBB125C7-4A06-0143-83F0-D21029536921}" type="presParOf" srcId="{7AC6213A-24E0-814F-813C-30624921CFD8}" destId="{1060B72D-2F0A-654D-91E8-9957FE81C2CE}" srcOrd="0" destOrd="0" presId="urn:microsoft.com/office/officeart/2005/8/layout/vList2"/>
    <dgm:cxn modelId="{59058019-08AA-9C42-8683-3E4334EFB4CB}" type="presParOf" srcId="{7AC6213A-24E0-814F-813C-30624921CFD8}" destId="{5641AAF1-0C7B-D24A-9201-18F5A91AB991}" srcOrd="1" destOrd="0" presId="urn:microsoft.com/office/officeart/2005/8/layout/vList2"/>
    <dgm:cxn modelId="{ED98885C-339D-FA45-B46B-250172FD6CA3}" type="presParOf" srcId="{7AC6213A-24E0-814F-813C-30624921CFD8}" destId="{A4AA3417-6051-FA46-AE5C-60BDFC8B45D5}" srcOrd="2" destOrd="0" presId="urn:microsoft.com/office/officeart/2005/8/layout/vList2"/>
    <dgm:cxn modelId="{56BAD698-8ADE-7643-B68F-4C178BF5D157}" type="presParOf" srcId="{7AC6213A-24E0-814F-813C-30624921CFD8}" destId="{ADD615FE-06DB-0049-9EB4-1623DF1C5043}" srcOrd="3" destOrd="0" presId="urn:microsoft.com/office/officeart/2005/8/layout/vList2"/>
    <dgm:cxn modelId="{D360038F-02F7-5945-9BD4-FB0E112D1273}" type="presParOf" srcId="{7AC6213A-24E0-814F-813C-30624921CFD8}" destId="{CBAA4849-8C69-0D4C-8EF1-706275D6D68D}" srcOrd="4" destOrd="0" presId="urn:microsoft.com/office/officeart/2005/8/layout/vList2"/>
    <dgm:cxn modelId="{E4FF967A-B12C-7B41-850F-3F89DB1ED064}" type="presParOf" srcId="{7AC6213A-24E0-814F-813C-30624921CFD8}" destId="{5ADFA452-025D-FE48-92D8-5A9581B18AB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B72D-2F0A-654D-91E8-9957FE81C2CE}">
      <dsp:nvSpPr>
        <dsp:cNvPr id="0" name=""/>
        <dsp:cNvSpPr/>
      </dsp:nvSpPr>
      <dsp:spPr>
        <a:xfrm>
          <a:off x="0" y="76961"/>
          <a:ext cx="50038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Freshness </a:t>
          </a:r>
        </a:p>
      </dsp:txBody>
      <dsp:txXfrm>
        <a:off x="33955" y="110916"/>
        <a:ext cx="4935890" cy="627655"/>
      </dsp:txXfrm>
    </dsp:sp>
    <dsp:sp modelId="{5641AAF1-0C7B-D24A-9201-18F5A91AB991}">
      <dsp:nvSpPr>
        <dsp:cNvPr id="0" name=""/>
        <dsp:cNvSpPr/>
      </dsp:nvSpPr>
      <dsp:spPr>
        <a:xfrm>
          <a:off x="0" y="868177"/>
          <a:ext cx="50038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Key for inland states</a:t>
          </a:r>
        </a:p>
      </dsp:txBody>
      <dsp:txXfrm>
        <a:off x="0" y="868177"/>
        <a:ext cx="5003800" cy="480240"/>
      </dsp:txXfrm>
    </dsp:sp>
    <dsp:sp modelId="{A4AA3417-6051-FA46-AE5C-60BDFC8B45D5}">
      <dsp:nvSpPr>
        <dsp:cNvPr id="0" name=""/>
        <dsp:cNvSpPr/>
      </dsp:nvSpPr>
      <dsp:spPr>
        <a:xfrm>
          <a:off x="0" y="1539746"/>
          <a:ext cx="50038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Eliminate slow service times</a:t>
          </a:r>
        </a:p>
      </dsp:txBody>
      <dsp:txXfrm>
        <a:off x="33955" y="1573701"/>
        <a:ext cx="4935890" cy="627655"/>
      </dsp:txXfrm>
    </dsp:sp>
    <dsp:sp modelId="{ADD615FE-06DB-0049-9EB4-1623DF1C5043}">
      <dsp:nvSpPr>
        <dsp:cNvPr id="0" name=""/>
        <dsp:cNvSpPr/>
      </dsp:nvSpPr>
      <dsp:spPr>
        <a:xfrm>
          <a:off x="0" y="2324364"/>
          <a:ext cx="5003800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Patrons note slowdowns more than promptness</a:t>
          </a:r>
        </a:p>
      </dsp:txBody>
      <dsp:txXfrm>
        <a:off x="0" y="2324364"/>
        <a:ext cx="5003800" cy="720359"/>
      </dsp:txXfrm>
    </dsp:sp>
    <dsp:sp modelId="{CBAA4849-8C69-0D4C-8EF1-706275D6D68D}">
      <dsp:nvSpPr>
        <dsp:cNvPr id="0" name=""/>
        <dsp:cNvSpPr/>
      </dsp:nvSpPr>
      <dsp:spPr>
        <a:xfrm>
          <a:off x="0" y="3189737"/>
          <a:ext cx="50038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Serve highly rated rolls</a:t>
          </a:r>
        </a:p>
      </dsp:txBody>
      <dsp:txXfrm>
        <a:off x="33955" y="3223692"/>
        <a:ext cx="4935890" cy="627655"/>
      </dsp:txXfrm>
    </dsp:sp>
    <dsp:sp modelId="{5ADFA452-025D-FE48-92D8-5A9581B18AB4}">
      <dsp:nvSpPr>
        <dsp:cNvPr id="0" name=""/>
        <dsp:cNvSpPr/>
      </dsp:nvSpPr>
      <dsp:spPr>
        <a:xfrm>
          <a:off x="0" y="4032566"/>
          <a:ext cx="50038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Rainbow Roll</a:t>
          </a:r>
        </a:p>
      </dsp:txBody>
      <dsp:txXfrm>
        <a:off x="0" y="4032566"/>
        <a:ext cx="50038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BBE03-30C0-504E-A063-507C12DFB4B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E1E7D-152D-AA49-AE12-87B2C25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E1E7D-152D-AA49-AE12-87B2C257BE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E1E7D-152D-AA49-AE12-87B2C257BE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/>
              <a:t>Sushi Restaurants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Jack Bressett, Rachel Studer, Ran Zhao</a:t>
            </a:r>
          </a:p>
        </p:txBody>
      </p:sp>
      <p:pic>
        <p:nvPicPr>
          <p:cNvPr id="4" name="Picture 3" descr="Assorted food slices">
            <a:extLst>
              <a:ext uri="{FF2B5EF4-FFF2-40B4-BE49-F238E27FC236}">
                <a16:creationId xmlns:a16="http://schemas.microsoft.com/office/drawing/2014/main" id="{B5E0A4CE-E92E-7D13-7704-F770938E4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0" r="21986" b="4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D68CAC-4671-344C-FB61-44801C04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Thank you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D36A-E180-5DDA-7F66-C0FB4670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+ LDA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B6CD1-FF91-1184-377C-3F20CD94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General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5B3F-318B-984D-27CF-D001885EB7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Freshness + Service especially relevant</a:t>
            </a:r>
          </a:p>
          <a:p>
            <a:r>
              <a:rPr lang="en-US">
                <a:solidFill>
                  <a:schemeClr val="tx1"/>
                </a:solidFill>
              </a:rPr>
              <a:t>All-you-can-eat sushi is polarizing, must be done with care (price, quality)</a:t>
            </a:r>
          </a:p>
          <a:p>
            <a:r>
              <a:rPr lang="en-US">
                <a:solidFill>
                  <a:schemeClr val="tx1"/>
                </a:solidFill>
              </a:rPr>
              <a:t>Spicy-Tuna-Roll is most popular roll in both negative and positive reviews – freshness/spice important</a:t>
            </a:r>
          </a:p>
          <a:p>
            <a:r>
              <a:rPr lang="en-US">
                <a:solidFill>
                  <a:schemeClr val="tx1"/>
                </a:solidFill>
              </a:rPr>
              <a:t>Customers love additional menu items like green tea ice-cream and Miso soup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3C839-1A13-40A2-362D-BCF2CB39A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9838" y="1164316"/>
            <a:ext cx="5007077" cy="6770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Most Representative </a:t>
            </a:r>
            <a:r>
              <a:rPr lang="en-US">
                <a:solidFill>
                  <a:srgbClr val="00B050"/>
                </a:solidFill>
              </a:rPr>
              <a:t>Good </a:t>
            </a:r>
            <a:r>
              <a:rPr lang="en-US"/>
              <a:t>Quotes Example - </a:t>
            </a:r>
          </a:p>
          <a:p>
            <a:r>
              <a:rPr lang="en-US" b="1"/>
              <a:t>Goleta Sushi House in Goleta, CA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A0613-458B-260E-EC6D-C2863D4F0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400" y="2070702"/>
            <a:ext cx="4986677" cy="4476034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To reply to the two people that left the "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blegh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" and "mediocre" reviews - Clearly, "Miss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Blegh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" you have no idea what true hospitality is, in any culture... thus perhaps you should stick to what you know best, and apparently expect, in your "dining experience" - the drive-thru at McD's. We fellow Yelpers........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BEST sushi in town!! I've been a regular at Goleta Sushi House for the past 6 years and my consistent conclusions are 1. Delicious, fantastic food 2. Absolutely delightful staff and 3. Great, fun times with friends. I see the negative comments on this page, and I seriously wonder if they're even referring to the same place: Goleta Sushi House on Hollister.........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7129-0C5F-981B-1242-383A0825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&amp; Emotion Analysis</a:t>
            </a:r>
          </a:p>
        </p:txBody>
      </p:sp>
      <p:pic>
        <p:nvPicPr>
          <p:cNvPr id="3" name="图片 3" descr="图表&#10;&#10;已自动生成说明">
            <a:extLst>
              <a:ext uri="{FF2B5EF4-FFF2-40B4-BE49-F238E27FC236}">
                <a16:creationId xmlns:a16="http://schemas.microsoft.com/office/drawing/2014/main" id="{84FDFC2B-C8DD-B6F1-13B9-A4306B9B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3" y="3029922"/>
            <a:ext cx="4693024" cy="2800002"/>
          </a:xfrm>
          <a:prstGeom prst="rect">
            <a:avLst/>
          </a:prstGeom>
        </p:spPr>
      </p:pic>
      <p:pic>
        <p:nvPicPr>
          <p:cNvPr id="4" name="图片 4" descr="图表&#10;&#10;已自动生成说明">
            <a:extLst>
              <a:ext uri="{FF2B5EF4-FFF2-40B4-BE49-F238E27FC236}">
                <a16:creationId xmlns:a16="http://schemas.microsoft.com/office/drawing/2014/main" id="{6755E65A-BDE0-406F-BBA9-FC908D05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15" y="3029922"/>
            <a:ext cx="4760258" cy="27940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D65327-8DAF-C544-B306-410C77BA17E6}"/>
              </a:ext>
            </a:extLst>
          </p:cNvPr>
          <p:cNvSpPr txBox="1"/>
          <p:nvPr/>
        </p:nvSpPr>
        <p:spPr>
          <a:xfrm>
            <a:off x="1495597" y="5855879"/>
            <a:ext cx="4174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latin typeface="Sagona Book"/>
              </a:rPr>
              <a:t>Emotions of all the sushi reviews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883A1-7728-8211-86BC-6F097DA02A56}"/>
              </a:ext>
            </a:extLst>
          </p:cNvPr>
          <p:cNvSpPr txBox="1"/>
          <p:nvPr/>
        </p:nvSpPr>
        <p:spPr>
          <a:xfrm>
            <a:off x="7034492" y="5829924"/>
            <a:ext cx="4014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Sagona Book"/>
              </a:rPr>
              <a:t>Emotions of a particular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45123-E329-A127-E584-B4E770EEDE05}"/>
              </a:ext>
            </a:extLst>
          </p:cNvPr>
          <p:cNvSpPr txBox="1"/>
          <p:nvPr/>
        </p:nvSpPr>
        <p:spPr>
          <a:xfrm>
            <a:off x="977131" y="1203900"/>
            <a:ext cx="10305341" cy="165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pc="20" dirty="0"/>
              <a:t>Using National Research Council's emotion dictionary, we measure the following emotions in reviews:</a:t>
            </a:r>
          </a:p>
          <a:p>
            <a:pPr marL="685800" lvl="2" indent="-228600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pc="20" dirty="0"/>
              <a:t>Anger, Anticipation Disgust, Fear, Joy, Sadness, Surprise, Trust</a:t>
            </a:r>
          </a:p>
          <a:p>
            <a:pPr marL="228600" lvl="1" indent="-228600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pc="20" dirty="0">
                <a:ea typeface="+mn-lt"/>
                <a:cs typeface="+mn-lt"/>
              </a:rPr>
              <a:t>Calculated sentiment score for each individual sushi restaurant</a:t>
            </a:r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18436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CEA0FD-D2CC-4855-B1FA-4C5B659B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A15C4-2282-4C62-BADE-41D57265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71B82-7B36-95DB-5139-D41D087A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pc="-100"/>
              <a:t>Word2Vec 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图片 4" descr="图表, 直方图&#10;&#10;已自动生成说明">
            <a:extLst>
              <a:ext uri="{FF2B5EF4-FFF2-40B4-BE49-F238E27FC236}">
                <a16:creationId xmlns:a16="http://schemas.microsoft.com/office/drawing/2014/main" id="{F3A295DE-6BEE-0FCC-A71B-56CA82BB2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1" t="56" r="465" b="-59"/>
          <a:stretch/>
        </p:blipFill>
        <p:spPr>
          <a:xfrm>
            <a:off x="2062036" y="1550603"/>
            <a:ext cx="8067927" cy="4731805"/>
          </a:xfrm>
          <a:custGeom>
            <a:avLst/>
            <a:gdLst/>
            <a:ahLst/>
            <a:cxnLst/>
            <a:rect l="l" t="t" r="r" b="b"/>
            <a:pathLst>
              <a:path w="6096000" h="3995722">
                <a:moveTo>
                  <a:pt x="4189346" y="67"/>
                </a:moveTo>
                <a:cubicBezTo>
                  <a:pt x="4643147" y="-473"/>
                  <a:pt x="5171226" y="2329"/>
                  <a:pt x="5733892" y="7237"/>
                </a:cubicBezTo>
                <a:lnTo>
                  <a:pt x="6096000" y="10756"/>
                </a:lnTo>
                <a:lnTo>
                  <a:pt x="6096000" y="3995722"/>
                </a:lnTo>
                <a:lnTo>
                  <a:pt x="5973301" y="3993885"/>
                </a:lnTo>
                <a:cubicBezTo>
                  <a:pt x="5528708" y="3987229"/>
                  <a:pt x="4882026" y="3977548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4E79F037-2580-02BD-4AAE-095D22B13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r="-2" b="-2"/>
          <a:stretch/>
        </p:blipFill>
        <p:spPr>
          <a:xfrm>
            <a:off x="2066171" y="1550600"/>
            <a:ext cx="8063792" cy="4731805"/>
          </a:xfrm>
          <a:custGeom>
            <a:avLst/>
            <a:gdLst/>
            <a:ahLst/>
            <a:cxnLst/>
            <a:rect l="l" t="t" r="r" b="b"/>
            <a:pathLst>
              <a:path w="6096000" h="3997771">
                <a:moveTo>
                  <a:pt x="0" y="0"/>
                </a:moveTo>
                <a:lnTo>
                  <a:pt x="210618" y="2047"/>
                </a:lnTo>
                <a:cubicBezTo>
                  <a:pt x="2535878" y="26753"/>
                  <a:pt x="5202862" y="78595"/>
                  <a:pt x="5671395" y="78595"/>
                </a:cubicBezTo>
                <a:cubicBezTo>
                  <a:pt x="5770707" y="78595"/>
                  <a:pt x="5857607" y="78595"/>
                  <a:pt x="5933645" y="78595"/>
                </a:cubicBezTo>
                <a:lnTo>
                  <a:pt x="6096000" y="78595"/>
                </a:lnTo>
                <a:lnTo>
                  <a:pt x="6096000" y="3975098"/>
                </a:lnTo>
                <a:lnTo>
                  <a:pt x="6095997" y="3975098"/>
                </a:lnTo>
                <a:lnTo>
                  <a:pt x="6095997" y="3963663"/>
                </a:lnTo>
                <a:lnTo>
                  <a:pt x="6088243" y="3963714"/>
                </a:lnTo>
                <a:cubicBezTo>
                  <a:pt x="5074126" y="3970314"/>
                  <a:pt x="3451540" y="3980874"/>
                  <a:pt x="855408" y="3997771"/>
                </a:cubicBezTo>
                <a:cubicBezTo>
                  <a:pt x="855408" y="3997771"/>
                  <a:pt x="855408" y="3997771"/>
                  <a:pt x="4709" y="3985036"/>
                </a:cubicBezTo>
                <a:lnTo>
                  <a:pt x="0" y="39849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0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04D9-57A8-5CC9-B99B-38924A3A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Business 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D92C8C7-F18A-F4DB-6ACD-46C75F5013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6889859"/>
              </p:ext>
            </p:extLst>
          </p:nvPr>
        </p:nvGraphicFramePr>
        <p:xfrm>
          <a:off x="726684" y="1443149"/>
          <a:ext cx="5003800" cy="4512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E65BC-8BF7-1E4F-60B7-A8342F96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347" y="1579073"/>
            <a:ext cx="5003801" cy="4376883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a typeface="+mn-lt"/>
                <a:cs typeface="+mn-lt"/>
              </a:rPr>
              <a:t>Allocate time &amp; money to non-fish ingredients </a:t>
            </a:r>
          </a:p>
          <a:p>
            <a:pPr lvl="1"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ea typeface="+mn-lt"/>
                <a:cs typeface="+mn-lt"/>
              </a:rPr>
              <a:t>Spider &amp; California rolls</a:t>
            </a:r>
          </a:p>
          <a:p>
            <a:pPr lvl="1">
              <a:lnSpc>
                <a:spcPct val="110000"/>
              </a:lnSpc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a typeface="+mn-lt"/>
                <a:cs typeface="+mn-lt"/>
              </a:rPr>
              <a:t>Provide options</a:t>
            </a:r>
          </a:p>
          <a:p>
            <a:pPr lvl="1"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ea typeface="+mn-lt"/>
                <a:cs typeface="+mn-lt"/>
              </a:rPr>
              <a:t>All-you-can eat sushi</a:t>
            </a:r>
          </a:p>
          <a:p>
            <a:pPr lvl="1"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ea typeface="+mn-lt"/>
                <a:cs typeface="+mn-lt"/>
              </a:rPr>
              <a:t>Sides like miso soup &amp; salad,  green tea ice-cream</a:t>
            </a:r>
            <a:endParaRPr lang="en-US" sz="23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7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F1F67226-CE69-5436-EB41-9078B1C3A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" r="79" b="172"/>
          <a:stretch/>
        </p:blipFill>
        <p:spPr>
          <a:xfrm>
            <a:off x="1336541" y="480156"/>
            <a:ext cx="9527035" cy="637617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0D3EFC2-220A-35F0-8E6C-9C340303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97" y="62175"/>
            <a:ext cx="10728322" cy="444452"/>
          </a:xfrm>
        </p:spPr>
        <p:txBody>
          <a:bodyPr>
            <a:normAutofit/>
          </a:bodyPr>
          <a:lstStyle/>
          <a:p>
            <a:pPr algn="ctr"/>
            <a:r>
              <a:rPr lang="en-US" sz="2900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91784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5E38-5225-161B-CD9A-456D40DD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97" y="62175"/>
            <a:ext cx="10728322" cy="444452"/>
          </a:xfrm>
        </p:spPr>
        <p:txBody>
          <a:bodyPr>
            <a:normAutofit/>
          </a:bodyPr>
          <a:lstStyle/>
          <a:p>
            <a:pPr algn="ctr"/>
            <a:r>
              <a:rPr lang="en-US" sz="2900" dirty="0"/>
              <a:t>Topics Playground – Reviews/Tips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CFA73-DD5D-D513-26DB-0EF2AC92E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" b="-158"/>
          <a:stretch/>
        </p:blipFill>
        <p:spPr>
          <a:xfrm>
            <a:off x="1031472" y="506627"/>
            <a:ext cx="10129056" cy="636070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5FC7A1E-38F6-CC31-F84C-54C758D1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56" y="631468"/>
            <a:ext cx="9967353" cy="62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5E38-5225-161B-CD9A-456D40DD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97" y="62175"/>
            <a:ext cx="10728322" cy="444452"/>
          </a:xfrm>
        </p:spPr>
        <p:txBody>
          <a:bodyPr>
            <a:normAutofit/>
          </a:bodyPr>
          <a:lstStyle/>
          <a:p>
            <a:pPr algn="ctr"/>
            <a:r>
              <a:rPr lang="en-US" sz="2900" dirty="0"/>
              <a:t>Topics Playground – Reviews/Tips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8546F4-CE0E-0053-0598-FDAA0E61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" y="864376"/>
            <a:ext cx="11897093" cy="5683432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19BD18F-056A-6A69-149E-4F007375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1" y="860262"/>
            <a:ext cx="11847613" cy="58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5E38-5225-161B-CD9A-456D40DD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97" y="62175"/>
            <a:ext cx="10728322" cy="465181"/>
          </a:xfrm>
        </p:spPr>
        <p:txBody>
          <a:bodyPr>
            <a:normAutofit/>
          </a:bodyPr>
          <a:lstStyle/>
          <a:p>
            <a:pPr algn="ctr"/>
            <a:r>
              <a:rPr lang="en-US" sz="2900" dirty="0"/>
              <a:t>Likes &amp; Dislikes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76A53D-7465-C971-5BC6-596A38F5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5" y="505360"/>
            <a:ext cx="10842391" cy="63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800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F2938"/>
      </a:dk2>
      <a:lt2>
        <a:srgbClr val="E6E2E8"/>
      </a:lt2>
      <a:accent1>
        <a:srgbClr val="63B332"/>
      </a:accent1>
      <a:accent2>
        <a:srgbClr val="90AA25"/>
      </a:accent2>
      <a:accent3>
        <a:srgbClr val="BC9F35"/>
      </a:accent3>
      <a:accent4>
        <a:srgbClr val="C2622A"/>
      </a:accent4>
      <a:accent5>
        <a:srgbClr val="D43C43"/>
      </a:accent5>
      <a:accent6>
        <a:srgbClr val="C22A71"/>
      </a:accent6>
      <a:hlink>
        <a:srgbClr val="BF4E3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6CF11E809F049A205515FC39C2F90" ma:contentTypeVersion="2" ma:contentTypeDescription="Create a new document." ma:contentTypeScope="" ma:versionID="7a0cb2e7d3d657c818ed2afd9c038b3f">
  <xsd:schema xmlns:xsd="http://www.w3.org/2001/XMLSchema" xmlns:xs="http://www.w3.org/2001/XMLSchema" xmlns:p="http://schemas.microsoft.com/office/2006/metadata/properties" xmlns:ns2="2c654488-0383-488d-a74e-ae8b37df158d" targetNamespace="http://schemas.microsoft.com/office/2006/metadata/properties" ma:root="true" ma:fieldsID="42f6d9803a9f6a8ef384260db6528168" ns2:_="">
    <xsd:import namespace="2c654488-0383-488d-a74e-ae8b37df1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54488-0383-488d-a74e-ae8b37df1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A743DB-9B69-4DF7-9C01-530E302A2C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6835C5-FDCE-4A32-84C5-AD7C4F7A0C0E}">
  <ds:schemaRefs>
    <ds:schemaRef ds:uri="2c654488-0383-488d-a74e-ae8b37df15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E9EF67-0050-4650-8E78-6BAE4430CB07}">
  <ds:schemaRefs>
    <ds:schemaRef ds:uri="2c654488-0383-488d-a74e-ae8b37df15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386</Words>
  <Application>Microsoft Office PowerPoint</Application>
  <PresentationFormat>Widescreen</PresentationFormat>
  <Paragraphs>39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BlobVTI</vt:lpstr>
      <vt:lpstr>Sushi Restaurants</vt:lpstr>
      <vt:lpstr>N-Gram + LDA Results</vt:lpstr>
      <vt:lpstr>Sentiment &amp; Emotion Analysis</vt:lpstr>
      <vt:lpstr>Word2Vec Results</vt:lpstr>
      <vt:lpstr>Business Recommendations</vt:lpstr>
      <vt:lpstr>Statistics</vt:lpstr>
      <vt:lpstr>Topics Playground – Reviews/Tips</vt:lpstr>
      <vt:lpstr>Topics Playground – Reviews/Tips</vt:lpstr>
      <vt:lpstr>Likes &amp; Dislikes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 Studer</cp:lastModifiedBy>
  <cp:revision>26</cp:revision>
  <dcterms:created xsi:type="dcterms:W3CDTF">2022-12-06T22:33:39Z</dcterms:created>
  <dcterms:modified xsi:type="dcterms:W3CDTF">2022-12-08T04:05:15Z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0x01010069C6CF11E809F049A205515FC39C2F90</vt:lpwstr>
  </property>
</Properties>
</file>