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269" r:id="rId6"/>
    <p:sldId id="257" r:id="rId7"/>
    <p:sldId id="262" r:id="rId8"/>
    <p:sldId id="260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06555-7A1A-47E5-BD24-9CEF6A21EEA7}" v="335" dt="2022-11-16T23:18:35.224"/>
    <p1510:client id="{4422929F-0ED2-4757-B8DE-FCD9ECD34E40}" v="62" dt="2022-11-16T20:59:40.379"/>
    <p1510:client id="{4E07EFB3-3382-402E-83A5-B22876D91DDB}" v="8" dt="2022-11-17T01:02:35.220"/>
    <p1510:client id="{58936CF4-7F02-4994-BAF3-760BC7D9FF92}" v="232" dt="2022-11-16T21:43:13.413"/>
    <p1510:client id="{B2989FA2-E38D-4587-9F19-C8C90CE8FE27}" v="257" dt="2022-11-16T22:17:04.139"/>
    <p1510:client id="{BC7DD8C0-7E7D-4645-85D6-15E1C0197326}" v="1497" dt="2022-11-17T00:47:32.714"/>
    <p1510:client id="{C15B8D4F-A560-4046-AC2E-39F36697E3BD}" v="7" dt="2022-11-16T23:57:55.407"/>
    <p1510:client id="{C6A7A4C0-D32A-4F4A-B4F4-39950A081F90}" v="19" dt="2022-11-17T00:42:13.652"/>
    <p1510:client id="{D2E15D1D-7D76-41E0-9BEE-7C741DA5C83F}" v="105" dt="2022-11-16T23:36:58.487"/>
    <p1510:client id="{D57C35C3-2F5D-4CA5-9A6D-5E777CC10B96}" v="835" dt="2022-11-16T20:52:25.750"/>
    <p1510:client id="{D8A09A31-BCEE-4038-8C08-07A5696C04C1}" v="71" dt="2022-11-16T23:42:36.069"/>
    <p1510:client id="{D9890A01-2082-BE48-BBD3-6A564ED6A7C8}" v="476" dt="2022-11-17T00:53:09.204"/>
    <p1510:client id="{F7F457D1-5293-4D55-88D9-2D395889B6DD}" v="88" dt="2022-11-16T21:59:36.304"/>
    <p1510:client id="{F80D9E51-A6EA-419C-9F1F-E652E4871932}" v="223" dt="2022-11-17T03:30:00.226"/>
    <p1510:client id="{F88F38BB-88B9-46AA-B6D6-FA3AC9324735}" v="181" dt="2022-11-17T00:12:54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679"/>
  </p:normalViewPr>
  <p:slideViewPr>
    <p:cSldViewPr snapToGrid="0">
      <p:cViewPr>
        <p:scale>
          <a:sx n="87" d="100"/>
          <a:sy n="87" d="100"/>
        </p:scale>
        <p:origin x="15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ZHAO" userId="S::rzhao99@wisc.edu::fe25993c-531a-47f1-9eaf-64e896043178" providerId="AD" clId="Web-{4422929F-0ED2-4757-B8DE-FCD9ECD34E40}"/>
    <pc:docChg chg="modSld">
      <pc:chgData name="RAN ZHAO" userId="S::rzhao99@wisc.edu::fe25993c-531a-47f1-9eaf-64e896043178" providerId="AD" clId="Web-{4422929F-0ED2-4757-B8DE-FCD9ECD34E40}" dt="2022-11-16T20:59:40.379" v="61" actId="20577"/>
      <pc:docMkLst>
        <pc:docMk/>
      </pc:docMkLst>
      <pc:sldChg chg="modSp">
        <pc:chgData name="RAN ZHAO" userId="S::rzhao99@wisc.edu::fe25993c-531a-47f1-9eaf-64e896043178" providerId="AD" clId="Web-{4422929F-0ED2-4757-B8DE-FCD9ECD34E40}" dt="2022-11-16T20:59:40.379" v="61" actId="20577"/>
        <pc:sldMkLst>
          <pc:docMk/>
          <pc:sldMk cId="2851640782" sldId="259"/>
        </pc:sldMkLst>
        <pc:spChg chg="mod">
          <ac:chgData name="RAN ZHAO" userId="S::rzhao99@wisc.edu::fe25993c-531a-47f1-9eaf-64e896043178" providerId="AD" clId="Web-{4422929F-0ED2-4757-B8DE-FCD9ECD34E40}" dt="2022-11-16T20:59:40.379" v="61" actId="20577"/>
          <ac:spMkLst>
            <pc:docMk/>
            <pc:sldMk cId="2851640782" sldId="259"/>
            <ac:spMk id="2" creationId="{AA9DDB9A-CE0C-2A5E-D196-FBD9D7FFE236}"/>
          </ac:spMkLst>
        </pc:spChg>
      </pc:sldChg>
    </pc:docChg>
  </pc:docChgLst>
  <pc:docChgLst>
    <pc:chgData name="Rachel Studer" userId="S::rlstuder@wisc.edu::da607d1b-947e-4abc-a308-c8921631ef1d" providerId="AD" clId="Web-{F88F38BB-88B9-46AA-B6D6-FA3AC9324735}"/>
    <pc:docChg chg="addSld modSld">
      <pc:chgData name="Rachel Studer" userId="S::rlstuder@wisc.edu::da607d1b-947e-4abc-a308-c8921631ef1d" providerId="AD" clId="Web-{F88F38BB-88B9-46AA-B6D6-FA3AC9324735}" dt="2022-11-17T00:12:54.710" v="123" actId="20577"/>
      <pc:docMkLst>
        <pc:docMk/>
      </pc:docMkLst>
      <pc:sldChg chg="addSp delSp modSp mod modClrScheme delDesignElem chgLayout">
        <pc:chgData name="Rachel Studer" userId="S::rlstuder@wisc.edu::da607d1b-947e-4abc-a308-c8921631ef1d" providerId="AD" clId="Web-{F88F38BB-88B9-46AA-B6D6-FA3AC9324735}" dt="2022-11-17T00:11:31.693" v="97" actId="1076"/>
        <pc:sldMkLst>
          <pc:docMk/>
          <pc:sldMk cId="2851640782" sldId="259"/>
        </pc:sldMkLst>
        <pc:spChg chg="mod ord">
          <ac:chgData name="Rachel Studer" userId="S::rlstuder@wisc.edu::da607d1b-947e-4abc-a308-c8921631ef1d" providerId="AD" clId="Web-{F88F38BB-88B9-46AA-B6D6-FA3AC9324735}" dt="2022-11-17T00:09:30.034" v="45" actId="20577"/>
          <ac:spMkLst>
            <pc:docMk/>
            <pc:sldMk cId="2851640782" sldId="259"/>
            <ac:spMk id="2" creationId="{AA9DDB9A-CE0C-2A5E-D196-FBD9D7FFE236}"/>
          </ac:spMkLst>
        </pc:spChg>
        <pc:spChg chg="mod">
          <ac:chgData name="Rachel Studer" userId="S::rlstuder@wisc.edu::da607d1b-947e-4abc-a308-c8921631ef1d" providerId="AD" clId="Web-{F88F38BB-88B9-46AA-B6D6-FA3AC9324735}" dt="2022-11-17T00:10:33.613" v="60" actId="1076"/>
          <ac:spMkLst>
            <pc:docMk/>
            <pc:sldMk cId="2851640782" sldId="259"/>
            <ac:spMk id="3" creationId="{EFEF9712-CEA3-CD40-5AAB-1543F1F0387E}"/>
          </ac:spMkLst>
        </pc:spChg>
        <pc:spChg chg="add del mod ord">
          <ac:chgData name="Rachel Studer" userId="S::rlstuder@wisc.edu::da607d1b-947e-4abc-a308-c8921631ef1d" providerId="AD" clId="Web-{F88F38BB-88B9-46AA-B6D6-FA3AC9324735}" dt="2022-11-17T00:08:08.032" v="17"/>
          <ac:spMkLst>
            <pc:docMk/>
            <pc:sldMk cId="2851640782" sldId="259"/>
            <ac:spMk id="4" creationId="{4B473F92-E93B-B354-CD7B-306324867827}"/>
          </ac:spMkLst>
        </pc:spChg>
        <pc:spChg chg="add del mod ord">
          <ac:chgData name="Rachel Studer" userId="S::rlstuder@wisc.edu::da607d1b-947e-4abc-a308-c8921631ef1d" providerId="AD" clId="Web-{F88F38BB-88B9-46AA-B6D6-FA3AC9324735}" dt="2022-11-17T00:08:08.032" v="17"/>
          <ac:spMkLst>
            <pc:docMk/>
            <pc:sldMk cId="2851640782" sldId="259"/>
            <ac:spMk id="5" creationId="{4E4FA612-D2CA-D1E0-F087-BC3A00728D9B}"/>
          </ac:spMkLst>
        </pc:spChg>
        <pc:spChg chg="add mod">
          <ac:chgData name="Rachel Studer" userId="S::rlstuder@wisc.edu::da607d1b-947e-4abc-a308-c8921631ef1d" providerId="AD" clId="Web-{F88F38BB-88B9-46AA-B6D6-FA3AC9324735}" dt="2022-11-17T00:11:31.693" v="97" actId="1076"/>
          <ac:spMkLst>
            <pc:docMk/>
            <pc:sldMk cId="2851640782" sldId="259"/>
            <ac:spMk id="7" creationId="{1E3A21DA-B859-37F1-CEE3-0D6DE70D37DC}"/>
          </ac:spMkLst>
        </pc:spChg>
        <pc:spChg chg="add mod">
          <ac:chgData name="Rachel Studer" userId="S::rlstuder@wisc.edu::da607d1b-947e-4abc-a308-c8921631ef1d" providerId="AD" clId="Web-{F88F38BB-88B9-46AA-B6D6-FA3AC9324735}" dt="2022-11-17T00:11:19.208" v="95" actId="20577"/>
          <ac:spMkLst>
            <pc:docMk/>
            <pc:sldMk cId="2851640782" sldId="259"/>
            <ac:spMk id="8" creationId="{EFD5E1BD-2FD7-4E41-ABD2-5609C6B06E81}"/>
          </ac:spMkLst>
        </pc:spChg>
        <pc:spChg chg="add del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10" creationId="{25C8D2C1-DA83-420D-9635-D52CE066B5DA}"/>
          </ac:spMkLst>
        </pc:spChg>
        <pc:spChg chg="add del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12" creationId="{434F74C9-6A0B-409E-AD1C-45B58BE91BB8}"/>
          </ac:spMkLst>
        </pc:spChg>
        <pc:spChg chg="add del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18" creationId="{1C520CBD-F82E-44E4-BDA5-128716AD79C8}"/>
          </ac:spMkLst>
        </pc:spChg>
        <pc:spChg chg="add del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20" creationId="{4618AE32-A526-42FC-A854-732740BD38DA}"/>
          </ac:spMkLst>
        </pc:spChg>
        <pc:spChg chg="add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25" creationId="{13FE9996-7EAC-4679-B37D-C1045F42F954}"/>
          </ac:spMkLst>
        </pc:spChg>
        <pc:spChg chg="add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27" creationId="{761DF1FE-5CC8-43D2-A76C-93C76EEDE1E9}"/>
          </ac:spMkLst>
        </pc:spChg>
        <pc:spChg chg="add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31" creationId="{C843AFC8-D8D0-4784-B08C-6324FA88E6DD}"/>
          </ac:spMkLst>
        </pc:spChg>
        <pc:spChg chg="add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33" creationId="{854B1A56-8AFB-4D4F-8D98-1E832D6FFE67}"/>
          </ac:spMkLst>
        </pc:spChg>
        <pc:spChg chg="add">
          <ac:chgData name="Rachel Studer" userId="S::rlstuder@wisc.edu::da607d1b-947e-4abc-a308-c8921631ef1d" providerId="AD" clId="Web-{F88F38BB-88B9-46AA-B6D6-FA3AC9324735}" dt="2022-11-17T00:08:28.814" v="20"/>
          <ac:spMkLst>
            <pc:docMk/>
            <pc:sldMk cId="2851640782" sldId="259"/>
            <ac:spMk id="35" creationId="{F8E828FC-05B4-4BA4-92D3-3DF79D42D88E}"/>
          </ac:spMkLst>
        </pc:spChg>
        <pc:picChg chg="del mod">
          <ac:chgData name="Rachel Studer" userId="S::rlstuder@wisc.edu::da607d1b-947e-4abc-a308-c8921631ef1d" providerId="AD" clId="Web-{F88F38BB-88B9-46AA-B6D6-FA3AC9324735}" dt="2022-11-17T00:08:19.032" v="19"/>
          <ac:picMkLst>
            <pc:docMk/>
            <pc:sldMk cId="2851640782" sldId="259"/>
            <ac:picMk id="6" creationId="{54C319C9-42F2-D260-DD94-BE74A3527335}"/>
          </ac:picMkLst>
        </pc:picChg>
        <pc:cxnChg chg="add del">
          <ac:chgData name="Rachel Studer" userId="S::rlstuder@wisc.edu::da607d1b-947e-4abc-a308-c8921631ef1d" providerId="AD" clId="Web-{F88F38BB-88B9-46AA-B6D6-FA3AC9324735}" dt="2022-11-17T00:08:28.814" v="20"/>
          <ac:cxnSpMkLst>
            <pc:docMk/>
            <pc:sldMk cId="2851640782" sldId="259"/>
            <ac:cxnSpMk id="14" creationId="{F5486A9D-1265-4B57-91E6-68E666B978BC}"/>
          </ac:cxnSpMkLst>
        </pc:cxnChg>
        <pc:cxnChg chg="add del">
          <ac:chgData name="Rachel Studer" userId="S::rlstuder@wisc.edu::da607d1b-947e-4abc-a308-c8921631ef1d" providerId="AD" clId="Web-{F88F38BB-88B9-46AA-B6D6-FA3AC9324735}" dt="2022-11-17T00:08:28.814" v="20"/>
          <ac:cxnSpMkLst>
            <pc:docMk/>
            <pc:sldMk cId="2851640782" sldId="259"/>
            <ac:cxnSpMk id="16" creationId="{77AB95BF-57D0-4E49-9EF2-408B47C8D40D}"/>
          </ac:cxnSpMkLst>
        </pc:cxnChg>
        <pc:cxnChg chg="add">
          <ac:chgData name="Rachel Studer" userId="S::rlstuder@wisc.edu::da607d1b-947e-4abc-a308-c8921631ef1d" providerId="AD" clId="Web-{F88F38BB-88B9-46AA-B6D6-FA3AC9324735}" dt="2022-11-17T00:08:28.814" v="20"/>
          <ac:cxnSpMkLst>
            <pc:docMk/>
            <pc:sldMk cId="2851640782" sldId="259"/>
            <ac:cxnSpMk id="29" creationId="{E161BEBD-A23C-409E-ABC7-73F9EDC02F20}"/>
          </ac:cxnSpMkLst>
        </pc:cxnChg>
      </pc:sldChg>
      <pc:sldChg chg="addSp modSp new mod modClrScheme chgLayout">
        <pc:chgData name="Rachel Studer" userId="S::rlstuder@wisc.edu::da607d1b-947e-4abc-a308-c8921631ef1d" providerId="AD" clId="Web-{F88F38BB-88B9-46AA-B6D6-FA3AC9324735}" dt="2022-11-17T00:12:54.710" v="123" actId="20577"/>
        <pc:sldMkLst>
          <pc:docMk/>
          <pc:sldMk cId="3510517570" sldId="269"/>
        </pc:sldMkLst>
        <pc:spChg chg="mod ord">
          <ac:chgData name="Rachel Studer" userId="S::rlstuder@wisc.edu::da607d1b-947e-4abc-a308-c8921631ef1d" providerId="AD" clId="Web-{F88F38BB-88B9-46AA-B6D6-FA3AC9324735}" dt="2022-11-17T00:12:03.662" v="107" actId="20577"/>
          <ac:spMkLst>
            <pc:docMk/>
            <pc:sldMk cId="3510517570" sldId="269"/>
            <ac:spMk id="2" creationId="{A7CCAF07-597C-DF4C-44F1-65650BB93F5A}"/>
          </ac:spMkLst>
        </pc:spChg>
        <pc:spChg chg="mod ord">
          <ac:chgData name="Rachel Studer" userId="S::rlstuder@wisc.edu::da607d1b-947e-4abc-a308-c8921631ef1d" providerId="AD" clId="Web-{F88F38BB-88B9-46AA-B6D6-FA3AC9324735}" dt="2022-11-17T00:12:54.710" v="123" actId="20577"/>
          <ac:spMkLst>
            <pc:docMk/>
            <pc:sldMk cId="3510517570" sldId="269"/>
            <ac:spMk id="3" creationId="{484A81B4-0C88-8F01-78ED-0DDD756923B5}"/>
          </ac:spMkLst>
        </pc:spChg>
        <pc:spChg chg="mod ord">
          <ac:chgData name="Rachel Studer" userId="S::rlstuder@wisc.edu::da607d1b-947e-4abc-a308-c8921631ef1d" providerId="AD" clId="Web-{F88F38BB-88B9-46AA-B6D6-FA3AC9324735}" dt="2022-11-17T00:12:07.506" v="110" actId="20577"/>
          <ac:spMkLst>
            <pc:docMk/>
            <pc:sldMk cId="3510517570" sldId="269"/>
            <ac:spMk id="4" creationId="{BF094559-54A2-B85E-0A6A-F691440B3A79}"/>
          </ac:spMkLst>
        </pc:spChg>
        <pc:spChg chg="add mod ord">
          <ac:chgData name="Rachel Studer" userId="S::rlstuder@wisc.edu::da607d1b-947e-4abc-a308-c8921631ef1d" providerId="AD" clId="Web-{F88F38BB-88B9-46AA-B6D6-FA3AC9324735}" dt="2022-11-17T00:12:10.194" v="111" actId="20577"/>
          <ac:spMkLst>
            <pc:docMk/>
            <pc:sldMk cId="3510517570" sldId="269"/>
            <ac:spMk id="5" creationId="{218EC33D-CD3E-CEBA-6121-5AEC89B72D89}"/>
          </ac:spMkLst>
        </pc:spChg>
        <pc:spChg chg="add mod ord">
          <ac:chgData name="Rachel Studer" userId="S::rlstuder@wisc.edu::da607d1b-947e-4abc-a308-c8921631ef1d" providerId="AD" clId="Web-{F88F38BB-88B9-46AA-B6D6-FA3AC9324735}" dt="2022-11-17T00:12:35.241" v="120" actId="20577"/>
          <ac:spMkLst>
            <pc:docMk/>
            <pc:sldMk cId="3510517570" sldId="269"/>
            <ac:spMk id="6" creationId="{981F4CB1-8FB0-D96C-C342-D088EB777E87}"/>
          </ac:spMkLst>
        </pc:spChg>
      </pc:sldChg>
    </pc:docChg>
  </pc:docChgLst>
  <pc:docChgLst>
    <pc:chgData name="JACK R BRESSETT" userId="S::bressett@wisc.edu::52fc0d6d-d54d-402f-b15f-08f8b1e26987" providerId="AD" clId="Web-{30906555-7A1A-47E5-BD24-9CEF6A21EEA7}"/>
    <pc:docChg chg="addSld delSld modSld">
      <pc:chgData name="JACK R BRESSETT" userId="S::bressett@wisc.edu::52fc0d6d-d54d-402f-b15f-08f8b1e26987" providerId="AD" clId="Web-{30906555-7A1A-47E5-BD24-9CEF6A21EEA7}" dt="2022-11-16T23:18:35.224" v="223"/>
      <pc:docMkLst>
        <pc:docMk/>
      </pc:docMkLst>
      <pc:sldChg chg="modSp">
        <pc:chgData name="JACK R BRESSETT" userId="S::bressett@wisc.edu::52fc0d6d-d54d-402f-b15f-08f8b1e26987" providerId="AD" clId="Web-{30906555-7A1A-47E5-BD24-9CEF6A21EEA7}" dt="2022-11-16T22:51:55.853" v="52" actId="14100"/>
        <pc:sldMkLst>
          <pc:docMk/>
          <pc:sldMk cId="3286778470" sldId="260"/>
        </pc:sldMkLst>
        <pc:picChg chg="mod">
          <ac:chgData name="JACK R BRESSETT" userId="S::bressett@wisc.edu::52fc0d6d-d54d-402f-b15f-08f8b1e26987" providerId="AD" clId="Web-{30906555-7A1A-47E5-BD24-9CEF6A21EEA7}" dt="2022-11-16T22:51:55.853" v="52" actId="14100"/>
          <ac:picMkLst>
            <pc:docMk/>
            <pc:sldMk cId="3286778470" sldId="260"/>
            <ac:picMk id="6" creationId="{C7954C3C-6C9B-11E0-109F-D07F3B4F23B5}"/>
          </ac:picMkLst>
        </pc:picChg>
      </pc:sldChg>
      <pc:sldChg chg="del">
        <pc:chgData name="JACK R BRESSETT" userId="S::bressett@wisc.edu::52fc0d6d-d54d-402f-b15f-08f8b1e26987" providerId="AD" clId="Web-{30906555-7A1A-47E5-BD24-9CEF6A21EEA7}" dt="2022-11-16T23:18:35.224" v="223"/>
        <pc:sldMkLst>
          <pc:docMk/>
          <pc:sldMk cId="4102877609" sldId="261"/>
        </pc:sldMkLst>
      </pc:sldChg>
      <pc:sldChg chg="modSp">
        <pc:chgData name="JACK R BRESSETT" userId="S::bressett@wisc.edu::52fc0d6d-d54d-402f-b15f-08f8b1e26987" providerId="AD" clId="Web-{30906555-7A1A-47E5-BD24-9CEF6A21EEA7}" dt="2022-11-16T23:08:08.701" v="196" actId="20577"/>
        <pc:sldMkLst>
          <pc:docMk/>
          <pc:sldMk cId="21829960" sldId="264"/>
        </pc:sldMkLst>
        <pc:spChg chg="mod">
          <ac:chgData name="JACK R BRESSETT" userId="S::bressett@wisc.edu::52fc0d6d-d54d-402f-b15f-08f8b1e26987" providerId="AD" clId="Web-{30906555-7A1A-47E5-BD24-9CEF6A21EEA7}" dt="2022-11-16T23:08:08.701" v="196" actId="20577"/>
          <ac:spMkLst>
            <pc:docMk/>
            <pc:sldMk cId="21829960" sldId="264"/>
            <ac:spMk id="7" creationId="{74679C7A-C6CF-6EDE-608A-19F9A735CFBD}"/>
          </ac:spMkLst>
        </pc:spChg>
      </pc:sldChg>
      <pc:sldChg chg="addSp delSp modSp">
        <pc:chgData name="JACK R BRESSETT" userId="S::bressett@wisc.edu::52fc0d6d-d54d-402f-b15f-08f8b1e26987" providerId="AD" clId="Web-{30906555-7A1A-47E5-BD24-9CEF6A21EEA7}" dt="2022-11-16T23:17:30.800" v="220" actId="1076"/>
        <pc:sldMkLst>
          <pc:docMk/>
          <pc:sldMk cId="1818412641" sldId="266"/>
        </pc:sldMkLst>
        <pc:spChg chg="add mod">
          <ac:chgData name="JACK R BRESSETT" userId="S::bressett@wisc.edu::52fc0d6d-d54d-402f-b15f-08f8b1e26987" providerId="AD" clId="Web-{30906555-7A1A-47E5-BD24-9CEF6A21EEA7}" dt="2022-11-16T22:58:47.727" v="75" actId="20577"/>
          <ac:spMkLst>
            <pc:docMk/>
            <pc:sldMk cId="1818412641" sldId="266"/>
            <ac:spMk id="2" creationId="{E8AE9243-8868-FF0A-600F-95A615C41A13}"/>
          </ac:spMkLst>
        </pc:spChg>
        <pc:spChg chg="add mod">
          <ac:chgData name="JACK R BRESSETT" userId="S::bressett@wisc.edu::52fc0d6d-d54d-402f-b15f-08f8b1e26987" providerId="AD" clId="Web-{30906555-7A1A-47E5-BD24-9CEF6A21EEA7}" dt="2022-11-16T22:59:51.308" v="103" actId="1076"/>
          <ac:spMkLst>
            <pc:docMk/>
            <pc:sldMk cId="1818412641" sldId="266"/>
            <ac:spMk id="10" creationId="{4FD674CC-A353-8225-165C-7ADA16FBD2B6}"/>
          </ac:spMkLst>
        </pc:spChg>
        <pc:spChg chg="add mod">
          <ac:chgData name="JACK R BRESSETT" userId="S::bressett@wisc.edu::52fc0d6d-d54d-402f-b15f-08f8b1e26987" providerId="AD" clId="Web-{30906555-7A1A-47E5-BD24-9CEF6A21EEA7}" dt="2022-11-16T23:00:50.904" v="114" actId="20577"/>
          <ac:spMkLst>
            <pc:docMk/>
            <pc:sldMk cId="1818412641" sldId="266"/>
            <ac:spMk id="12" creationId="{DD9BD79B-C676-603B-85D3-4B80B85F8713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6:36.360" v="210" actId="1076"/>
          <ac:spMkLst>
            <pc:docMk/>
            <pc:sldMk cId="1818412641" sldId="266"/>
            <ac:spMk id="16" creationId="{AD1515A5-D4BA-F070-2EBC-2E447D10C81E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7:30.800" v="220" actId="1076"/>
          <ac:spMkLst>
            <pc:docMk/>
            <pc:sldMk cId="1818412641" sldId="266"/>
            <ac:spMk id="18" creationId="{4D726C5C-243D-9DA5-7B17-70B5F893355D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6:50.298" v="212" actId="1076"/>
          <ac:spMkLst>
            <pc:docMk/>
            <pc:sldMk cId="1818412641" sldId="266"/>
            <ac:spMk id="19" creationId="{181DD0B9-5257-8276-CD5F-3B98FE1C5497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7:15.252" v="217" actId="14100"/>
          <ac:spMkLst>
            <pc:docMk/>
            <pc:sldMk cId="1818412641" sldId="266"/>
            <ac:spMk id="20" creationId="{1C64D975-C7AE-14A5-E452-68C7DC12E1BB}"/>
          </ac:spMkLst>
        </pc:spChg>
        <pc:picChg chg="add del mod">
          <ac:chgData name="JACK R BRESSETT" userId="S::bressett@wisc.edu::52fc0d6d-d54d-402f-b15f-08f8b1e26987" providerId="AD" clId="Web-{30906555-7A1A-47E5-BD24-9CEF6A21EEA7}" dt="2022-11-16T22:52:02.196" v="55"/>
          <ac:picMkLst>
            <pc:docMk/>
            <pc:sldMk cId="1818412641" sldId="266"/>
            <ac:picMk id="3" creationId="{DA95028F-AFB0-CB1F-C4B1-405E3C9A6193}"/>
          </ac:picMkLst>
        </pc:picChg>
        <pc:picChg chg="add del mod">
          <ac:chgData name="JACK R BRESSETT" userId="S::bressett@wisc.edu::52fc0d6d-d54d-402f-b15f-08f8b1e26987" providerId="AD" clId="Web-{30906555-7A1A-47E5-BD24-9CEF6A21EEA7}" dt="2022-11-16T22:52:02.993" v="57"/>
          <ac:picMkLst>
            <pc:docMk/>
            <pc:sldMk cId="1818412641" sldId="266"/>
            <ac:picMk id="4" creationId="{B467652B-2F3C-508D-D19B-17940D20FD51}"/>
          </ac:picMkLst>
        </pc:picChg>
        <pc:picChg chg="add del mod">
          <ac:chgData name="JACK R BRESSETT" userId="S::bressett@wisc.edu::52fc0d6d-d54d-402f-b15f-08f8b1e26987" providerId="AD" clId="Web-{30906555-7A1A-47E5-BD24-9CEF6A21EEA7}" dt="2022-11-16T22:52:01.806" v="54"/>
          <ac:picMkLst>
            <pc:docMk/>
            <pc:sldMk cId="1818412641" sldId="266"/>
            <ac:picMk id="5" creationId="{26EC6B98-005F-D6F6-8899-257FC8EA6555}"/>
          </ac:picMkLst>
        </pc:picChg>
        <pc:picChg chg="add del mod">
          <ac:chgData name="JACK R BRESSETT" userId="S::bressett@wisc.edu::52fc0d6d-d54d-402f-b15f-08f8b1e26987" providerId="AD" clId="Web-{30906555-7A1A-47E5-BD24-9CEF6A21EEA7}" dt="2022-11-16T22:52:02.681" v="56"/>
          <ac:picMkLst>
            <pc:docMk/>
            <pc:sldMk cId="1818412641" sldId="266"/>
            <ac:picMk id="6" creationId="{36502AFF-99E5-A6EB-E7B2-B8CE7099ADA8}"/>
          </ac:picMkLst>
        </pc:picChg>
        <pc:picChg chg="add del mod">
          <ac:chgData name="JACK R BRESSETT" userId="S::bressett@wisc.edu::52fc0d6d-d54d-402f-b15f-08f8b1e26987" providerId="AD" clId="Web-{30906555-7A1A-47E5-BD24-9CEF6A21EEA7}" dt="2022-11-16T22:51:59.665" v="53"/>
          <ac:picMkLst>
            <pc:docMk/>
            <pc:sldMk cId="1818412641" sldId="266"/>
            <ac:picMk id="7" creationId="{AF81280C-FC16-224D-E3DF-B3B851EA16EF}"/>
          </ac:picMkLst>
        </pc:picChg>
        <pc:picChg chg="add mod">
          <ac:chgData name="JACK R BRESSETT" userId="S::bressett@wisc.edu::52fc0d6d-d54d-402f-b15f-08f8b1e26987" providerId="AD" clId="Web-{30906555-7A1A-47E5-BD24-9CEF6A21EEA7}" dt="2022-11-16T23:17:17.799" v="219" actId="1076"/>
          <ac:picMkLst>
            <pc:docMk/>
            <pc:sldMk cId="1818412641" sldId="266"/>
            <ac:picMk id="8" creationId="{8CEE5491-243A-1DB4-9F37-233517F789F0}"/>
          </ac:picMkLst>
        </pc:picChg>
        <pc:picChg chg="add mod">
          <ac:chgData name="JACK R BRESSETT" userId="S::bressett@wisc.edu::52fc0d6d-d54d-402f-b15f-08f8b1e26987" providerId="AD" clId="Web-{30906555-7A1A-47E5-BD24-9CEF6A21EEA7}" dt="2022-11-16T23:00:28.340" v="111" actId="1076"/>
          <ac:picMkLst>
            <pc:docMk/>
            <pc:sldMk cId="1818412641" sldId="266"/>
            <ac:picMk id="11" creationId="{3A519834-0C12-6338-8A4A-A580E98C531E}"/>
          </ac:picMkLst>
        </pc:picChg>
        <pc:cxnChg chg="add del">
          <ac:chgData name="JACK R BRESSETT" userId="S::bressett@wisc.edu::52fc0d6d-d54d-402f-b15f-08f8b1e26987" providerId="AD" clId="Web-{30906555-7A1A-47E5-BD24-9CEF6A21EEA7}" dt="2022-11-16T22:59:10.603" v="78"/>
          <ac:cxnSpMkLst>
            <pc:docMk/>
            <pc:sldMk cId="1818412641" sldId="266"/>
            <ac:cxnSpMk id="9" creationId="{55A45E71-3383-4387-292C-C58C62861AE4}"/>
          </ac:cxnSpMkLst>
        </pc:cxnChg>
        <pc:cxnChg chg="add mod">
          <ac:chgData name="JACK R BRESSETT" userId="S::bressett@wisc.edu::52fc0d6d-d54d-402f-b15f-08f8b1e26987" providerId="AD" clId="Web-{30906555-7A1A-47E5-BD24-9CEF6A21EEA7}" dt="2022-11-16T23:02:14.688" v="123" actId="14100"/>
          <ac:cxnSpMkLst>
            <pc:docMk/>
            <pc:sldMk cId="1818412641" sldId="266"/>
            <ac:cxnSpMk id="13" creationId="{4C57463C-CB76-30FD-E043-47C3BB4C13B2}"/>
          </ac:cxnSpMkLst>
        </pc:cxnChg>
        <pc:cxnChg chg="add mod">
          <ac:chgData name="JACK R BRESSETT" userId="S::bressett@wisc.edu::52fc0d6d-d54d-402f-b15f-08f8b1e26987" providerId="AD" clId="Web-{30906555-7A1A-47E5-BD24-9CEF6A21EEA7}" dt="2022-11-16T23:02:43.267" v="128" actId="14100"/>
          <ac:cxnSpMkLst>
            <pc:docMk/>
            <pc:sldMk cId="1818412641" sldId="266"/>
            <ac:cxnSpMk id="14" creationId="{DA75C6B0-2B1A-5968-8035-360945AA433A}"/>
          </ac:cxnSpMkLst>
        </pc:cxnChg>
      </pc:sldChg>
      <pc:sldChg chg="addSp delSp modSp add replId">
        <pc:chgData name="JACK R BRESSETT" userId="S::bressett@wisc.edu::52fc0d6d-d54d-402f-b15f-08f8b1e26987" providerId="AD" clId="Web-{30906555-7A1A-47E5-BD24-9CEF6A21EEA7}" dt="2022-11-16T23:18:17.848" v="222" actId="1076"/>
        <pc:sldMkLst>
          <pc:docMk/>
          <pc:sldMk cId="2115446942" sldId="267"/>
        </pc:sldMkLst>
        <pc:spChg chg="mod">
          <ac:chgData name="JACK R BRESSETT" userId="S::bressett@wisc.edu::52fc0d6d-d54d-402f-b15f-08f8b1e26987" providerId="AD" clId="Web-{30906555-7A1A-47E5-BD24-9CEF6A21EEA7}" dt="2022-11-16T23:03:08.065" v="131" actId="20577"/>
          <ac:spMkLst>
            <pc:docMk/>
            <pc:sldMk cId="2115446942" sldId="267"/>
            <ac:spMk id="2" creationId="{E8AE9243-8868-FF0A-600F-95A615C41A13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1:34.959" v="199"/>
          <ac:spMkLst>
            <pc:docMk/>
            <pc:sldMk cId="2115446942" sldId="267"/>
            <ac:spMk id="5" creationId="{38A0FC5E-1734-6AED-C69B-16F5C6FEEBF2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6:06.890" v="206" actId="1076"/>
          <ac:spMkLst>
            <pc:docMk/>
            <pc:sldMk cId="2115446942" sldId="267"/>
            <ac:spMk id="6" creationId="{FA201A16-8063-4956-2473-A7863309524C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5:49.437" v="205" actId="1076"/>
          <ac:spMkLst>
            <pc:docMk/>
            <pc:sldMk cId="2115446942" sldId="267"/>
            <ac:spMk id="7" creationId="{33A92FDD-1242-87AA-E042-F29C4774B901}"/>
          </ac:spMkLst>
        </pc:spChg>
        <pc:spChg chg="mod">
          <ac:chgData name="JACK R BRESSETT" userId="S::bressett@wisc.edu::52fc0d6d-d54d-402f-b15f-08f8b1e26987" providerId="AD" clId="Web-{30906555-7A1A-47E5-BD24-9CEF6A21EEA7}" dt="2022-11-16T23:03:15.253" v="133" actId="20577"/>
          <ac:spMkLst>
            <pc:docMk/>
            <pc:sldMk cId="2115446942" sldId="267"/>
            <ac:spMk id="10" creationId="{4FD674CC-A353-8225-165C-7ADA16FBD2B6}"/>
          </ac:spMkLst>
        </pc:spChg>
        <pc:spChg chg="mod">
          <ac:chgData name="JACK R BRESSETT" userId="S::bressett@wisc.edu::52fc0d6d-d54d-402f-b15f-08f8b1e26987" providerId="AD" clId="Web-{30906555-7A1A-47E5-BD24-9CEF6A21EEA7}" dt="2022-11-16T23:03:18.768" v="135" actId="20577"/>
          <ac:spMkLst>
            <pc:docMk/>
            <pc:sldMk cId="2115446942" sldId="267"/>
            <ac:spMk id="12" creationId="{DD9BD79B-C676-603B-85D3-4B80B85F8713}"/>
          </ac:spMkLst>
        </pc:spChg>
        <pc:spChg chg="add mod">
          <ac:chgData name="JACK R BRESSETT" userId="S::bressett@wisc.edu::52fc0d6d-d54d-402f-b15f-08f8b1e26987" providerId="AD" clId="Web-{30906555-7A1A-47E5-BD24-9CEF6A21EEA7}" dt="2022-11-16T23:18:17.848" v="222" actId="1076"/>
          <ac:spMkLst>
            <pc:docMk/>
            <pc:sldMk cId="2115446942" sldId="267"/>
            <ac:spMk id="15" creationId="{37CFC735-E74C-CC3C-E190-AE19C8442BB4}"/>
          </ac:spMkLst>
        </pc:spChg>
        <pc:picChg chg="add mod">
          <ac:chgData name="JACK R BRESSETT" userId="S::bressett@wisc.edu::52fc0d6d-d54d-402f-b15f-08f8b1e26987" providerId="AD" clId="Web-{30906555-7A1A-47E5-BD24-9CEF6A21EEA7}" dt="2022-11-16T23:05:59.399" v="157" actId="1076"/>
          <ac:picMkLst>
            <pc:docMk/>
            <pc:sldMk cId="2115446942" sldId="267"/>
            <ac:picMk id="3" creationId="{F29E3A77-12C1-C23B-CD7D-04730E0AD714}"/>
          </ac:picMkLst>
        </pc:picChg>
        <pc:picChg chg="add mod">
          <ac:chgData name="JACK R BRESSETT" userId="S::bressett@wisc.edu::52fc0d6d-d54d-402f-b15f-08f8b1e26987" providerId="AD" clId="Web-{30906555-7A1A-47E5-BD24-9CEF6A21EEA7}" dt="2022-11-16T23:06:13.165" v="160" actId="1076"/>
          <ac:picMkLst>
            <pc:docMk/>
            <pc:sldMk cId="2115446942" sldId="267"/>
            <ac:picMk id="4" creationId="{5F4DE5A2-D5CD-82CF-B216-6C791D61EB74}"/>
          </ac:picMkLst>
        </pc:picChg>
        <pc:picChg chg="del">
          <ac:chgData name="JACK R BRESSETT" userId="S::bressett@wisc.edu::52fc0d6d-d54d-402f-b15f-08f8b1e26987" providerId="AD" clId="Web-{30906555-7A1A-47E5-BD24-9CEF6A21EEA7}" dt="2022-11-16T23:04:26.161" v="138"/>
          <ac:picMkLst>
            <pc:docMk/>
            <pc:sldMk cId="2115446942" sldId="267"/>
            <ac:picMk id="8" creationId="{8CEE5491-243A-1DB4-9F37-233517F789F0}"/>
          </ac:picMkLst>
        </pc:picChg>
        <pc:picChg chg="del">
          <ac:chgData name="JACK R BRESSETT" userId="S::bressett@wisc.edu::52fc0d6d-d54d-402f-b15f-08f8b1e26987" providerId="AD" clId="Web-{30906555-7A1A-47E5-BD24-9CEF6A21EEA7}" dt="2022-11-16T23:04:54.256" v="143"/>
          <ac:picMkLst>
            <pc:docMk/>
            <pc:sldMk cId="2115446942" sldId="267"/>
            <ac:picMk id="11" creationId="{3A519834-0C12-6338-8A4A-A580E98C531E}"/>
          </ac:picMkLst>
        </pc:picChg>
        <pc:cxnChg chg="mod">
          <ac:chgData name="JACK R BRESSETT" userId="S::bressett@wisc.edu::52fc0d6d-d54d-402f-b15f-08f8b1e26987" providerId="AD" clId="Web-{30906555-7A1A-47E5-BD24-9CEF6A21EEA7}" dt="2022-11-16T23:06:09.806" v="159" actId="1076"/>
          <ac:cxnSpMkLst>
            <pc:docMk/>
            <pc:sldMk cId="2115446942" sldId="267"/>
            <ac:cxnSpMk id="13" creationId="{4C57463C-CB76-30FD-E043-47C3BB4C13B2}"/>
          </ac:cxnSpMkLst>
        </pc:cxnChg>
      </pc:sldChg>
    </pc:docChg>
  </pc:docChgLst>
  <pc:docChgLst>
    <pc:chgData name="JACK R BRESSETT" userId="S::bressett@wisc.edu::52fc0d6d-d54d-402f-b15f-08f8b1e26987" providerId="AD" clId="Web-{D57C35C3-2F5D-4CA5-9A6D-5E777CC10B96}"/>
    <pc:docChg chg="addSld delSld modSld">
      <pc:chgData name="JACK R BRESSETT" userId="S::bressett@wisc.edu::52fc0d6d-d54d-402f-b15f-08f8b1e26987" providerId="AD" clId="Web-{D57C35C3-2F5D-4CA5-9A6D-5E777CC10B96}" dt="2022-11-16T20:52:25.750" v="571" actId="20577"/>
      <pc:docMkLst>
        <pc:docMk/>
      </pc:docMkLst>
      <pc:sldChg chg="addSp modSp">
        <pc:chgData name="JACK R BRESSETT" userId="S::bressett@wisc.edu::52fc0d6d-d54d-402f-b15f-08f8b1e26987" providerId="AD" clId="Web-{D57C35C3-2F5D-4CA5-9A6D-5E777CC10B96}" dt="2022-11-16T20:18:39.937" v="328" actId="1076"/>
        <pc:sldMkLst>
          <pc:docMk/>
          <pc:sldMk cId="1739767699" sldId="257"/>
        </pc:sldMkLst>
        <pc:spChg chg="add mod">
          <ac:chgData name="JACK R BRESSETT" userId="S::bressett@wisc.edu::52fc0d6d-d54d-402f-b15f-08f8b1e26987" providerId="AD" clId="Web-{D57C35C3-2F5D-4CA5-9A6D-5E777CC10B96}" dt="2022-11-16T20:18:39.937" v="328" actId="1076"/>
          <ac:spMkLst>
            <pc:docMk/>
            <pc:sldMk cId="1739767699" sldId="257"/>
            <ac:spMk id="5" creationId="{3043D8B5-1974-A664-9F9D-36EAEF120816}"/>
          </ac:spMkLst>
        </pc:spChg>
      </pc:sldChg>
      <pc:sldChg chg="modSp del">
        <pc:chgData name="JACK R BRESSETT" userId="S::bressett@wisc.edu::52fc0d6d-d54d-402f-b15f-08f8b1e26987" providerId="AD" clId="Web-{D57C35C3-2F5D-4CA5-9A6D-5E777CC10B96}" dt="2022-11-16T19:29:24.928" v="15"/>
        <pc:sldMkLst>
          <pc:docMk/>
          <pc:sldMk cId="819243640" sldId="258"/>
        </pc:sldMkLst>
        <pc:spChg chg="mod">
          <ac:chgData name="JACK R BRESSETT" userId="S::bressett@wisc.edu::52fc0d6d-d54d-402f-b15f-08f8b1e26987" providerId="AD" clId="Web-{D57C35C3-2F5D-4CA5-9A6D-5E777CC10B96}" dt="2022-11-16T19:28:48.053" v="13" actId="20577"/>
          <ac:spMkLst>
            <pc:docMk/>
            <pc:sldMk cId="819243640" sldId="258"/>
            <ac:spMk id="2" creationId="{46ADB031-A7D2-6B1E-DEAB-4CBD807C0AE1}"/>
          </ac:spMkLst>
        </pc:spChg>
      </pc:sldChg>
      <pc:sldChg chg="addSp delSp modSp">
        <pc:chgData name="JACK R BRESSETT" userId="S::bressett@wisc.edu::52fc0d6d-d54d-402f-b15f-08f8b1e26987" providerId="AD" clId="Web-{D57C35C3-2F5D-4CA5-9A6D-5E777CC10B96}" dt="2022-11-16T20:18:57.875" v="330" actId="20577"/>
        <pc:sldMkLst>
          <pc:docMk/>
          <pc:sldMk cId="2851640782" sldId="259"/>
        </pc:sldMkLst>
        <pc:spChg chg="mod">
          <ac:chgData name="JACK R BRESSETT" userId="S::bressett@wisc.edu::52fc0d6d-d54d-402f-b15f-08f8b1e26987" providerId="AD" clId="Web-{D57C35C3-2F5D-4CA5-9A6D-5E777CC10B96}" dt="2022-11-16T20:12:25.869" v="255" actId="20577"/>
          <ac:spMkLst>
            <pc:docMk/>
            <pc:sldMk cId="2851640782" sldId="259"/>
            <ac:spMk id="2" creationId="{AA9DDB9A-CE0C-2A5E-D196-FBD9D7FFE236}"/>
          </ac:spMkLst>
        </pc:spChg>
        <pc:spChg chg="add mod">
          <ac:chgData name="JACK R BRESSETT" userId="S::bressett@wisc.edu::52fc0d6d-d54d-402f-b15f-08f8b1e26987" providerId="AD" clId="Web-{D57C35C3-2F5D-4CA5-9A6D-5E777CC10B96}" dt="2022-11-16T20:18:57.875" v="330" actId="20577"/>
          <ac:spMkLst>
            <pc:docMk/>
            <pc:sldMk cId="2851640782" sldId="259"/>
            <ac:spMk id="3" creationId="{EFEF9712-CEA3-CD40-5AAB-1543F1F0387E}"/>
          </ac:spMkLst>
        </pc:spChg>
        <pc:spChg chg="add del mod">
          <ac:chgData name="JACK R BRESSETT" userId="S::bressett@wisc.edu::52fc0d6d-d54d-402f-b15f-08f8b1e26987" providerId="AD" clId="Web-{D57C35C3-2F5D-4CA5-9A6D-5E777CC10B96}" dt="2022-11-16T20:15:28.669" v="279"/>
          <ac:spMkLst>
            <pc:docMk/>
            <pc:sldMk cId="2851640782" sldId="259"/>
            <ac:spMk id="4" creationId="{EECE98B0-EE24-9E43-6B32-971E07E7BA8D}"/>
          </ac:spMkLst>
        </pc:spChg>
      </pc:sldChg>
      <pc:sldChg chg="addSp delSp modSp new">
        <pc:chgData name="JACK R BRESSETT" userId="S::bressett@wisc.edu::52fc0d6d-d54d-402f-b15f-08f8b1e26987" providerId="AD" clId="Web-{D57C35C3-2F5D-4CA5-9A6D-5E777CC10B96}" dt="2022-11-16T20:52:25.750" v="571" actId="20577"/>
        <pc:sldMkLst>
          <pc:docMk/>
          <pc:sldMk cId="1069195951" sldId="262"/>
        </pc:sldMkLst>
        <pc:spChg chg="mod">
          <ac:chgData name="JACK R BRESSETT" userId="S::bressett@wisc.edu::52fc0d6d-d54d-402f-b15f-08f8b1e26987" providerId="AD" clId="Web-{D57C35C3-2F5D-4CA5-9A6D-5E777CC10B96}" dt="2022-11-16T20:52:25.750" v="571" actId="20577"/>
          <ac:spMkLst>
            <pc:docMk/>
            <pc:sldMk cId="1069195951" sldId="262"/>
            <ac:spMk id="2" creationId="{E4C3F485-17F3-9A38-4107-D80BACC57D72}"/>
          </ac:spMkLst>
        </pc:spChg>
        <pc:spChg chg="mod">
          <ac:chgData name="JACK R BRESSETT" userId="S::bressett@wisc.edu::52fc0d6d-d54d-402f-b15f-08f8b1e26987" providerId="AD" clId="Web-{D57C35C3-2F5D-4CA5-9A6D-5E777CC10B96}" dt="2022-11-16T19:32:02.556" v="87" actId="1076"/>
          <ac:spMkLst>
            <pc:docMk/>
            <pc:sldMk cId="1069195951" sldId="262"/>
            <ac:spMk id="3" creationId="{6D30E87F-4ABE-77E8-3F18-5E4C2B04CD25}"/>
          </ac:spMkLst>
        </pc:spChg>
        <pc:spChg chg="del mod">
          <ac:chgData name="JACK R BRESSETT" userId="S::bressett@wisc.edu::52fc0d6d-d54d-402f-b15f-08f8b1e26987" providerId="AD" clId="Web-{D57C35C3-2F5D-4CA5-9A6D-5E777CC10B96}" dt="2022-11-16T20:39:25.269" v="331"/>
          <ac:spMkLst>
            <pc:docMk/>
            <pc:sldMk cId="1069195951" sldId="262"/>
            <ac:spMk id="4" creationId="{6E633A10-6B88-4720-8A0C-658B96BCB035}"/>
          </ac:spMkLst>
        </pc:spChg>
        <pc:spChg chg="mod">
          <ac:chgData name="JACK R BRESSETT" userId="S::bressett@wisc.edu::52fc0d6d-d54d-402f-b15f-08f8b1e26987" providerId="AD" clId="Web-{D57C35C3-2F5D-4CA5-9A6D-5E777CC10B96}" dt="2022-11-16T19:32:02.572" v="88" actId="1076"/>
          <ac:spMkLst>
            <pc:docMk/>
            <pc:sldMk cId="1069195951" sldId="262"/>
            <ac:spMk id="5" creationId="{CAB236AA-FE19-12FE-FB71-9CC7C60D5F43}"/>
          </ac:spMkLst>
        </pc:spChg>
        <pc:spChg chg="del mod">
          <ac:chgData name="JACK R BRESSETT" userId="S::bressett@wisc.edu::52fc0d6d-d54d-402f-b15f-08f8b1e26987" providerId="AD" clId="Web-{D57C35C3-2F5D-4CA5-9A6D-5E777CC10B96}" dt="2022-11-16T20:39:29.050" v="332"/>
          <ac:spMkLst>
            <pc:docMk/>
            <pc:sldMk cId="1069195951" sldId="262"/>
            <ac:spMk id="6" creationId="{2CD785EF-D890-617F-209E-4A81768848CF}"/>
          </ac:spMkLst>
        </pc:spChg>
        <pc:spChg chg="add mod">
          <ac:chgData name="JACK R BRESSETT" userId="S::bressett@wisc.edu::52fc0d6d-d54d-402f-b15f-08f8b1e26987" providerId="AD" clId="Web-{D57C35C3-2F5D-4CA5-9A6D-5E777CC10B96}" dt="2022-11-16T20:45:35.181" v="462" actId="1076"/>
          <ac:spMkLst>
            <pc:docMk/>
            <pc:sldMk cId="1069195951" sldId="262"/>
            <ac:spMk id="10" creationId="{6AE9BD19-8C6D-BA97-F941-1EF8593BF089}"/>
          </ac:spMkLst>
        </pc:spChg>
        <pc:spChg chg="add mod">
          <ac:chgData name="JACK R BRESSETT" userId="S::bressett@wisc.edu::52fc0d6d-d54d-402f-b15f-08f8b1e26987" providerId="AD" clId="Web-{D57C35C3-2F5D-4CA5-9A6D-5E777CC10B96}" dt="2022-11-16T20:51:58.843" v="563" actId="20577"/>
          <ac:spMkLst>
            <pc:docMk/>
            <pc:sldMk cId="1069195951" sldId="262"/>
            <ac:spMk id="11" creationId="{AACFDC76-40AD-DB34-551C-C256AC97DD42}"/>
          </ac:spMkLst>
        </pc:spChg>
        <pc:picChg chg="add mod ord">
          <ac:chgData name="JACK R BRESSETT" userId="S::bressett@wisc.edu::52fc0d6d-d54d-402f-b15f-08f8b1e26987" providerId="AD" clId="Web-{D57C35C3-2F5D-4CA5-9A6D-5E777CC10B96}" dt="2022-11-16T20:45:32.384" v="461" actId="1076"/>
          <ac:picMkLst>
            <pc:docMk/>
            <pc:sldMk cId="1069195951" sldId="262"/>
            <ac:picMk id="7" creationId="{ABE7D374-DC0D-2AFF-548E-4B1A809CB026}"/>
          </ac:picMkLst>
        </pc:picChg>
        <pc:picChg chg="add mod ord">
          <ac:chgData name="JACK R BRESSETT" userId="S::bressett@wisc.edu::52fc0d6d-d54d-402f-b15f-08f8b1e26987" providerId="AD" clId="Web-{D57C35C3-2F5D-4CA5-9A6D-5E777CC10B96}" dt="2022-11-16T20:46:01.635" v="463" actId="1076"/>
          <ac:picMkLst>
            <pc:docMk/>
            <pc:sldMk cId="1069195951" sldId="262"/>
            <ac:picMk id="8" creationId="{F9947783-943A-B9C4-7299-6E9F7F36F6A6}"/>
          </ac:picMkLst>
        </pc:picChg>
        <pc:cxnChg chg="add mod">
          <ac:chgData name="JACK R BRESSETT" userId="S::bressett@wisc.edu::52fc0d6d-d54d-402f-b15f-08f8b1e26987" providerId="AD" clId="Web-{D57C35C3-2F5D-4CA5-9A6D-5E777CC10B96}" dt="2022-11-16T20:40:34.645" v="337" actId="1076"/>
          <ac:cxnSpMkLst>
            <pc:docMk/>
            <pc:sldMk cId="1069195951" sldId="262"/>
            <ac:cxnSpMk id="9" creationId="{5341C39D-5D89-9FF5-0004-D567050DE6E5}"/>
          </ac:cxnSpMkLst>
        </pc:cxnChg>
      </pc:sldChg>
      <pc:sldChg chg="add del">
        <pc:chgData name="JACK R BRESSETT" userId="S::bressett@wisc.edu::52fc0d6d-d54d-402f-b15f-08f8b1e26987" providerId="AD" clId="Web-{D57C35C3-2F5D-4CA5-9A6D-5E777CC10B96}" dt="2022-11-16T19:29:55.882" v="23"/>
        <pc:sldMkLst>
          <pc:docMk/>
          <pc:sldMk cId="1606028934" sldId="263"/>
        </pc:sldMkLst>
      </pc:sldChg>
      <pc:sldChg chg="add del">
        <pc:chgData name="JACK R BRESSETT" userId="S::bressett@wisc.edu::52fc0d6d-d54d-402f-b15f-08f8b1e26987" providerId="AD" clId="Web-{D57C35C3-2F5D-4CA5-9A6D-5E777CC10B96}" dt="2022-11-16T19:29:32.600" v="17"/>
        <pc:sldMkLst>
          <pc:docMk/>
          <pc:sldMk cId="3050341400" sldId="263"/>
        </pc:sldMkLst>
      </pc:sldChg>
      <pc:sldChg chg="add del">
        <pc:chgData name="JACK R BRESSETT" userId="S::bressett@wisc.edu::52fc0d6d-d54d-402f-b15f-08f8b1e26987" providerId="AD" clId="Web-{D57C35C3-2F5D-4CA5-9A6D-5E777CC10B96}" dt="2022-11-16T19:29:54.429" v="22"/>
        <pc:sldMkLst>
          <pc:docMk/>
          <pc:sldMk cId="3509510900" sldId="264"/>
        </pc:sldMkLst>
      </pc:sldChg>
    </pc:docChg>
  </pc:docChgLst>
  <pc:docChgLst>
    <pc:chgData name="Rachel Studer" userId="S::rlstuder@wisc.edu::da607d1b-947e-4abc-a308-c8921631ef1d" providerId="AD" clId="Web-{C15B8D4F-A560-4046-AC2E-39F36697E3BD}"/>
    <pc:docChg chg="modSld">
      <pc:chgData name="Rachel Studer" userId="S::rlstuder@wisc.edu::da607d1b-947e-4abc-a308-c8921631ef1d" providerId="AD" clId="Web-{C15B8D4F-A560-4046-AC2E-39F36697E3BD}" dt="2022-11-16T23:57:55.407" v="6" actId="20577"/>
      <pc:docMkLst>
        <pc:docMk/>
      </pc:docMkLst>
      <pc:sldChg chg="modSp">
        <pc:chgData name="Rachel Studer" userId="S::rlstuder@wisc.edu::da607d1b-947e-4abc-a308-c8921631ef1d" providerId="AD" clId="Web-{C15B8D4F-A560-4046-AC2E-39F36697E3BD}" dt="2022-11-16T23:57:55.407" v="6" actId="20577"/>
        <pc:sldMkLst>
          <pc:docMk/>
          <pc:sldMk cId="2851640782" sldId="259"/>
        </pc:sldMkLst>
        <pc:spChg chg="mod">
          <ac:chgData name="Rachel Studer" userId="S::rlstuder@wisc.edu::da607d1b-947e-4abc-a308-c8921631ef1d" providerId="AD" clId="Web-{C15B8D4F-A560-4046-AC2E-39F36697E3BD}" dt="2022-11-16T23:57:55.407" v="6" actId="20577"/>
          <ac:spMkLst>
            <pc:docMk/>
            <pc:sldMk cId="2851640782" sldId="259"/>
            <ac:spMk id="2" creationId="{AA9DDB9A-CE0C-2A5E-D196-FBD9D7FFE236}"/>
          </ac:spMkLst>
        </pc:spChg>
        <pc:picChg chg="mod">
          <ac:chgData name="Rachel Studer" userId="S::rlstuder@wisc.edu::da607d1b-947e-4abc-a308-c8921631ef1d" providerId="AD" clId="Web-{C15B8D4F-A560-4046-AC2E-39F36697E3BD}" dt="2022-11-16T23:57:31.063" v="2" actId="1076"/>
          <ac:picMkLst>
            <pc:docMk/>
            <pc:sldMk cId="2851640782" sldId="259"/>
            <ac:picMk id="6" creationId="{54C319C9-42F2-D260-DD94-BE74A3527335}"/>
          </ac:picMkLst>
        </pc:picChg>
      </pc:sldChg>
    </pc:docChg>
  </pc:docChgLst>
  <pc:docChgLst>
    <pc:chgData name="JACK R BRESSETT" userId="S::bressett@wisc.edu::52fc0d6d-d54d-402f-b15f-08f8b1e26987" providerId="AD" clId="Web-{B2989FA2-E38D-4587-9F19-C8C90CE8FE27}"/>
    <pc:docChg chg="addSld delSld modSld">
      <pc:chgData name="JACK R BRESSETT" userId="S::bressett@wisc.edu::52fc0d6d-d54d-402f-b15f-08f8b1e26987" providerId="AD" clId="Web-{B2989FA2-E38D-4587-9F19-C8C90CE8FE27}" dt="2022-11-16T22:17:04.139" v="191"/>
      <pc:docMkLst>
        <pc:docMk/>
      </pc:docMkLst>
      <pc:sldChg chg="addSp delSp modSp">
        <pc:chgData name="JACK R BRESSETT" userId="S::bressett@wisc.edu::52fc0d6d-d54d-402f-b15f-08f8b1e26987" providerId="AD" clId="Web-{B2989FA2-E38D-4587-9F19-C8C90CE8FE27}" dt="2022-11-16T22:14:49.964" v="186" actId="20577"/>
        <pc:sldMkLst>
          <pc:docMk/>
          <pc:sldMk cId="3286778470" sldId="260"/>
        </pc:sldMkLst>
        <pc:spChg chg="add del">
          <ac:chgData name="JACK R BRESSETT" userId="S::bressett@wisc.edu::52fc0d6d-d54d-402f-b15f-08f8b1e26987" providerId="AD" clId="Web-{B2989FA2-E38D-4587-9F19-C8C90CE8FE27}" dt="2022-11-16T22:11:38.709" v="64"/>
          <ac:spMkLst>
            <pc:docMk/>
            <pc:sldMk cId="3286778470" sldId="260"/>
            <ac:spMk id="3" creationId="{FC67D15A-E240-2003-7434-82F811E22846}"/>
          </ac:spMkLst>
        </pc:spChg>
        <pc:spChg chg="mod">
          <ac:chgData name="JACK R BRESSETT" userId="S::bressett@wisc.edu::52fc0d6d-d54d-402f-b15f-08f8b1e26987" providerId="AD" clId="Web-{B2989FA2-E38D-4587-9F19-C8C90CE8FE27}" dt="2022-11-16T22:14:49.964" v="186" actId="20577"/>
          <ac:spMkLst>
            <pc:docMk/>
            <pc:sldMk cId="3286778470" sldId="260"/>
            <ac:spMk id="4" creationId="{0A658FF3-0D88-4456-3699-D8E42262934B}"/>
          </ac:spMkLst>
        </pc:spChg>
        <pc:spChg chg="add mod">
          <ac:chgData name="JACK R BRESSETT" userId="S::bressett@wisc.edu::52fc0d6d-d54d-402f-b15f-08f8b1e26987" providerId="AD" clId="Web-{B2989FA2-E38D-4587-9F19-C8C90CE8FE27}" dt="2022-11-16T22:12:58.305" v="137" actId="1076"/>
          <ac:spMkLst>
            <pc:docMk/>
            <pc:sldMk cId="3286778470" sldId="260"/>
            <ac:spMk id="7" creationId="{F23E81DD-1FBD-512F-F90C-8B0E3C59F825}"/>
          </ac:spMkLst>
        </pc:spChg>
        <pc:graphicFrameChg chg="add del mod ord modGraphic">
          <ac:chgData name="JACK R BRESSETT" userId="S::bressett@wisc.edu::52fc0d6d-d54d-402f-b15f-08f8b1e26987" providerId="AD" clId="Web-{B2989FA2-E38D-4587-9F19-C8C90CE8FE27}" dt="2022-11-16T22:10:15.129" v="63"/>
          <ac:graphicFrameMkLst>
            <pc:docMk/>
            <pc:sldMk cId="3286778470" sldId="260"/>
            <ac:graphicFrameMk id="5" creationId="{232951EC-8CD6-3FC1-C46D-4DA0FC17F821}"/>
          </ac:graphicFrameMkLst>
        </pc:graphicFrameChg>
        <pc:picChg chg="add mod ord">
          <ac:chgData name="JACK R BRESSETT" userId="S::bressett@wisc.edu::52fc0d6d-d54d-402f-b15f-08f8b1e26987" providerId="AD" clId="Web-{B2989FA2-E38D-4587-9F19-C8C90CE8FE27}" dt="2022-11-16T22:11:38.709" v="64"/>
          <ac:picMkLst>
            <pc:docMk/>
            <pc:sldMk cId="3286778470" sldId="260"/>
            <ac:picMk id="6" creationId="{C7954C3C-6C9B-11E0-109F-D07F3B4F23B5}"/>
          </ac:picMkLst>
        </pc:picChg>
      </pc:sldChg>
      <pc:sldChg chg="new del">
        <pc:chgData name="JACK R BRESSETT" userId="S::bressett@wisc.edu::52fc0d6d-d54d-402f-b15f-08f8b1e26987" providerId="AD" clId="Web-{B2989FA2-E38D-4587-9F19-C8C90CE8FE27}" dt="2022-11-16T22:17:04.139" v="191"/>
        <pc:sldMkLst>
          <pc:docMk/>
          <pc:sldMk cId="4063633143" sldId="265"/>
        </pc:sldMkLst>
      </pc:sldChg>
      <pc:sldChg chg="new">
        <pc:chgData name="JACK R BRESSETT" userId="S::bressett@wisc.edu::52fc0d6d-d54d-402f-b15f-08f8b1e26987" providerId="AD" clId="Web-{B2989FA2-E38D-4587-9F19-C8C90CE8FE27}" dt="2022-11-16T22:16:58.858" v="190"/>
        <pc:sldMkLst>
          <pc:docMk/>
          <pc:sldMk cId="1818412641" sldId="266"/>
        </pc:sldMkLst>
      </pc:sldChg>
      <pc:sldChg chg="new del">
        <pc:chgData name="JACK R BRESSETT" userId="S::bressett@wisc.edu::52fc0d6d-d54d-402f-b15f-08f8b1e26987" providerId="AD" clId="Web-{B2989FA2-E38D-4587-9F19-C8C90CE8FE27}" dt="2022-11-16T22:15:59.341" v="189"/>
        <pc:sldMkLst>
          <pc:docMk/>
          <pc:sldMk cId="2041344861" sldId="266"/>
        </pc:sldMkLst>
      </pc:sldChg>
    </pc:docChg>
  </pc:docChgLst>
  <pc:docChgLst>
    <pc:chgData clId="Web-{9489F5ED-2048-43D5-BCEB-78EDEF986F9D}"/>
    <pc:docChg chg="modSld">
      <pc:chgData name="" userId="" providerId="" clId="Web-{9489F5ED-2048-43D5-BCEB-78EDEF986F9D}" dt="2022-11-15T00:59:11.421" v="8" actId="20577"/>
      <pc:docMkLst>
        <pc:docMk/>
      </pc:docMkLst>
      <pc:sldChg chg="modSp">
        <pc:chgData name="" userId="" providerId="" clId="Web-{9489F5ED-2048-43D5-BCEB-78EDEF986F9D}" dt="2022-11-15T00:59:11.421" v="8" actId="20577"/>
        <pc:sldMkLst>
          <pc:docMk/>
          <pc:sldMk cId="1739767699" sldId="257"/>
        </pc:sldMkLst>
        <pc:spChg chg="mod">
          <ac:chgData name="" userId="" providerId="" clId="Web-{9489F5ED-2048-43D5-BCEB-78EDEF986F9D}" dt="2022-11-15T00:59:11.421" v="8" actId="20577"/>
          <ac:spMkLst>
            <pc:docMk/>
            <pc:sldMk cId="1739767699" sldId="257"/>
            <ac:spMk id="2" creationId="{C8444043-F57C-1BCB-F50D-9052FB6DDBD4}"/>
          </ac:spMkLst>
        </pc:spChg>
      </pc:sldChg>
    </pc:docChg>
  </pc:docChgLst>
  <pc:docChgLst>
    <pc:chgData name="Rachel Studer" userId="S::rlstuder@wisc.edu::da607d1b-947e-4abc-a308-c8921631ef1d" providerId="AD" clId="Web-{4E07EFB3-3382-402E-83A5-B22876D91DDB}"/>
    <pc:docChg chg="modSld">
      <pc:chgData name="Rachel Studer" userId="S::rlstuder@wisc.edu::da607d1b-947e-4abc-a308-c8921631ef1d" providerId="AD" clId="Web-{4E07EFB3-3382-402E-83A5-B22876D91DDB}" dt="2022-11-17T01:02:32.814" v="6" actId="20577"/>
      <pc:docMkLst>
        <pc:docMk/>
      </pc:docMkLst>
      <pc:sldChg chg="modSp">
        <pc:chgData name="Rachel Studer" userId="S::rlstuder@wisc.edu::da607d1b-947e-4abc-a308-c8921631ef1d" providerId="AD" clId="Web-{4E07EFB3-3382-402E-83A5-B22876D91DDB}" dt="2022-11-17T01:02:32.814" v="6" actId="20577"/>
        <pc:sldMkLst>
          <pc:docMk/>
          <pc:sldMk cId="3510517570" sldId="269"/>
        </pc:sldMkLst>
        <pc:spChg chg="mod">
          <ac:chgData name="Rachel Studer" userId="S::rlstuder@wisc.edu::da607d1b-947e-4abc-a308-c8921631ef1d" providerId="AD" clId="Web-{4E07EFB3-3382-402E-83A5-B22876D91DDB}" dt="2022-11-17T01:02:32.814" v="6" actId="20577"/>
          <ac:spMkLst>
            <pc:docMk/>
            <pc:sldMk cId="3510517570" sldId="269"/>
            <ac:spMk id="8" creationId="{12351638-2FBC-D416-9748-87B7227BA289}"/>
          </ac:spMkLst>
        </pc:spChg>
      </pc:sldChg>
    </pc:docChg>
  </pc:docChgLst>
  <pc:docChgLst>
    <pc:chgData clId="Web-{9CE40C19-BBC0-4660-80B0-D45352AAEEA6}"/>
    <pc:docChg chg="modSld">
      <pc:chgData name="" userId="" providerId="" clId="Web-{9CE40C19-BBC0-4660-80B0-D45352AAEEA6}" dt="2022-11-15T18:09:00.121" v="0"/>
      <pc:docMkLst>
        <pc:docMk/>
      </pc:docMkLst>
      <pc:sldChg chg="delSp">
        <pc:chgData name="" userId="" providerId="" clId="Web-{9CE40C19-BBC0-4660-80B0-D45352AAEEA6}" dt="2022-11-15T18:09:00.121" v="0"/>
        <pc:sldMkLst>
          <pc:docMk/>
          <pc:sldMk cId="1739767699" sldId="257"/>
        </pc:sldMkLst>
        <pc:picChg chg="del">
          <ac:chgData name="" userId="" providerId="" clId="Web-{9CE40C19-BBC0-4660-80B0-D45352AAEEA6}" dt="2022-11-15T18:09:00.121" v="0"/>
          <ac:picMkLst>
            <pc:docMk/>
            <pc:sldMk cId="1739767699" sldId="257"/>
            <ac:picMk id="6" creationId="{C4A56CBA-DE83-F5D6-3842-5478A4841770}"/>
          </ac:picMkLst>
        </pc:picChg>
      </pc:sldChg>
    </pc:docChg>
  </pc:docChgLst>
  <pc:docChgLst>
    <pc:chgData name="RAN ZHAO" userId="S::rzhao99@wisc.edu::fe25993c-531a-47f1-9eaf-64e896043178" providerId="AD" clId="Web-{A266D502-F7F9-4907-B5C3-E483C2C3EEB9}"/>
    <pc:docChg chg="addSld">
      <pc:chgData name="RAN ZHAO" userId="S::rzhao99@wisc.edu::fe25993c-531a-47f1-9eaf-64e896043178" providerId="AD" clId="Web-{A266D502-F7F9-4907-B5C3-E483C2C3EEB9}" dt="2022-11-14T22:51:32.258" v="0"/>
      <pc:docMkLst>
        <pc:docMk/>
      </pc:docMkLst>
      <pc:sldChg chg="new">
        <pc:chgData name="RAN ZHAO" userId="S::rzhao99@wisc.edu::fe25993c-531a-47f1-9eaf-64e896043178" providerId="AD" clId="Web-{A266D502-F7F9-4907-B5C3-E483C2C3EEB9}" dt="2022-11-14T22:51:32.258" v="0"/>
        <pc:sldMkLst>
          <pc:docMk/>
          <pc:sldMk cId="819243640" sldId="258"/>
        </pc:sldMkLst>
      </pc:sldChg>
    </pc:docChg>
  </pc:docChgLst>
  <pc:docChgLst>
    <pc:chgData name="JACK R BRESSETT" userId="S::bressett@wisc.edu::52fc0d6d-d54d-402f-b15f-08f8b1e26987" providerId="AD" clId="Web-{F7F457D1-5293-4D55-88D9-2D395889B6DD}"/>
    <pc:docChg chg="modSld">
      <pc:chgData name="JACK R BRESSETT" userId="S::bressett@wisc.edu::52fc0d6d-d54d-402f-b15f-08f8b1e26987" providerId="AD" clId="Web-{F7F457D1-5293-4D55-88D9-2D395889B6DD}" dt="2022-11-16T21:59:36.304" v="85" actId="20577"/>
      <pc:docMkLst>
        <pc:docMk/>
      </pc:docMkLst>
      <pc:sldChg chg="modSp">
        <pc:chgData name="JACK R BRESSETT" userId="S::bressett@wisc.edu::52fc0d6d-d54d-402f-b15f-08f8b1e26987" providerId="AD" clId="Web-{F7F457D1-5293-4D55-88D9-2D395889B6DD}" dt="2022-11-16T21:59:36.304" v="85" actId="20577"/>
        <pc:sldMkLst>
          <pc:docMk/>
          <pc:sldMk cId="3286778470" sldId="260"/>
        </pc:sldMkLst>
        <pc:spChg chg="mod">
          <ac:chgData name="JACK R BRESSETT" userId="S::bressett@wisc.edu::52fc0d6d-d54d-402f-b15f-08f8b1e26987" providerId="AD" clId="Web-{F7F457D1-5293-4D55-88D9-2D395889B6DD}" dt="2022-11-16T21:58:55.756" v="37" actId="14100"/>
          <ac:spMkLst>
            <pc:docMk/>
            <pc:sldMk cId="3286778470" sldId="260"/>
            <ac:spMk id="2" creationId="{A8FAC153-00F3-1AB1-B916-CC8806CAADFA}"/>
          </ac:spMkLst>
        </pc:spChg>
        <pc:spChg chg="mod">
          <ac:chgData name="JACK R BRESSETT" userId="S::bressett@wisc.edu::52fc0d6d-d54d-402f-b15f-08f8b1e26987" providerId="AD" clId="Web-{F7F457D1-5293-4D55-88D9-2D395889B6DD}" dt="2022-11-16T21:59:36.304" v="85" actId="20577"/>
          <ac:spMkLst>
            <pc:docMk/>
            <pc:sldMk cId="3286778470" sldId="260"/>
            <ac:spMk id="4" creationId="{0A658FF3-0D88-4456-3699-D8E42262934B}"/>
          </ac:spMkLst>
        </pc:spChg>
      </pc:sldChg>
    </pc:docChg>
  </pc:docChgLst>
  <pc:docChgLst>
    <pc:chgData name="JACK R BRESSETT" userId="S::bressett@wisc.edu::52fc0d6d-d54d-402f-b15f-08f8b1e26987" providerId="AD" clId="Web-{D8A09A31-BCEE-4038-8C08-07A5696C04C1}"/>
    <pc:docChg chg="modSld">
      <pc:chgData name="JACK R BRESSETT" userId="S::bressett@wisc.edu::52fc0d6d-d54d-402f-b15f-08f8b1e26987" providerId="AD" clId="Web-{D8A09A31-BCEE-4038-8C08-07A5696C04C1}" dt="2022-11-16T23:42:36.069" v="37" actId="1076"/>
      <pc:docMkLst>
        <pc:docMk/>
      </pc:docMkLst>
      <pc:sldChg chg="addSp modSp">
        <pc:chgData name="JACK R BRESSETT" userId="S::bressett@wisc.edu::52fc0d6d-d54d-402f-b15f-08f8b1e26987" providerId="AD" clId="Web-{D8A09A31-BCEE-4038-8C08-07A5696C04C1}" dt="2022-11-16T23:42:36.069" v="37" actId="1076"/>
        <pc:sldMkLst>
          <pc:docMk/>
          <pc:sldMk cId="4123279542" sldId="268"/>
        </pc:sldMkLst>
        <pc:spChg chg="add mod">
          <ac:chgData name="JACK R BRESSETT" userId="S::bressett@wisc.edu::52fc0d6d-d54d-402f-b15f-08f8b1e26987" providerId="AD" clId="Web-{D8A09A31-BCEE-4038-8C08-07A5696C04C1}" dt="2022-11-16T23:42:36.069" v="37" actId="1076"/>
          <ac:spMkLst>
            <pc:docMk/>
            <pc:sldMk cId="4123279542" sldId="268"/>
            <ac:spMk id="3" creationId="{6BECBFD6-7C7A-443A-7D66-F8D5D6D634DF}"/>
          </ac:spMkLst>
        </pc:spChg>
      </pc:sldChg>
    </pc:docChg>
  </pc:docChgLst>
  <pc:docChgLst>
    <pc:chgData name="JACK R BRESSETT" userId="S::bressett@wisc.edu::52fc0d6d-d54d-402f-b15f-08f8b1e26987" providerId="AD" clId="Web-{D2E15D1D-7D76-41E0-9BEE-7C741DA5C83F}"/>
    <pc:docChg chg="addSld modSld sldOrd">
      <pc:chgData name="JACK R BRESSETT" userId="S::bressett@wisc.edu::52fc0d6d-d54d-402f-b15f-08f8b1e26987" providerId="AD" clId="Web-{D2E15D1D-7D76-41E0-9BEE-7C741DA5C83F}" dt="2022-11-16T23:36:58.206" v="96" actId="20577"/>
      <pc:docMkLst>
        <pc:docMk/>
      </pc:docMkLst>
      <pc:sldChg chg="ord">
        <pc:chgData name="JACK R BRESSETT" userId="S::bressett@wisc.edu::52fc0d6d-d54d-402f-b15f-08f8b1e26987" providerId="AD" clId="Web-{D2E15D1D-7D76-41E0-9BEE-7C741DA5C83F}" dt="2022-11-16T23:36:23.205" v="93"/>
        <pc:sldMkLst>
          <pc:docMk/>
          <pc:sldMk cId="21829960" sldId="264"/>
        </pc:sldMkLst>
      </pc:sldChg>
      <pc:sldChg chg="addSp modSp">
        <pc:chgData name="JACK R BRESSETT" userId="S::bressett@wisc.edu::52fc0d6d-d54d-402f-b15f-08f8b1e26987" providerId="AD" clId="Web-{D2E15D1D-7D76-41E0-9BEE-7C741DA5C83F}" dt="2022-11-16T23:34:48.953" v="80" actId="1076"/>
        <pc:sldMkLst>
          <pc:docMk/>
          <pc:sldMk cId="2115446942" sldId="267"/>
        </pc:sldMkLst>
        <pc:spChg chg="add mod">
          <ac:chgData name="JACK R BRESSETT" userId="S::bressett@wisc.edu::52fc0d6d-d54d-402f-b15f-08f8b1e26987" providerId="AD" clId="Web-{D2E15D1D-7D76-41E0-9BEE-7C741DA5C83F}" dt="2022-11-16T23:34:34.906" v="78" actId="1076"/>
          <ac:spMkLst>
            <pc:docMk/>
            <pc:sldMk cId="2115446942" sldId="267"/>
            <ac:spMk id="8" creationId="{9A3AA8EC-CAAD-B002-EF1C-6D8A3CFF066C}"/>
          </ac:spMkLst>
        </pc:spChg>
        <pc:spChg chg="add mod">
          <ac:chgData name="JACK R BRESSETT" userId="S::bressett@wisc.edu::52fc0d6d-d54d-402f-b15f-08f8b1e26987" providerId="AD" clId="Web-{D2E15D1D-7D76-41E0-9BEE-7C741DA5C83F}" dt="2022-11-16T23:34:48.953" v="80" actId="1076"/>
          <ac:spMkLst>
            <pc:docMk/>
            <pc:sldMk cId="2115446942" sldId="267"/>
            <ac:spMk id="9" creationId="{5B3CBA2D-3730-B556-70C9-BAB268173C31}"/>
          </ac:spMkLst>
        </pc:spChg>
      </pc:sldChg>
      <pc:sldChg chg="addSp delSp modSp new">
        <pc:chgData name="JACK R BRESSETT" userId="S::bressett@wisc.edu::52fc0d6d-d54d-402f-b15f-08f8b1e26987" providerId="AD" clId="Web-{D2E15D1D-7D76-41E0-9BEE-7C741DA5C83F}" dt="2022-11-16T23:36:58.206" v="96" actId="20577"/>
        <pc:sldMkLst>
          <pc:docMk/>
          <pc:sldMk cId="4123279542" sldId="268"/>
        </pc:sldMkLst>
        <pc:spChg chg="mod">
          <ac:chgData name="JACK R BRESSETT" userId="S::bressett@wisc.edu::52fc0d6d-d54d-402f-b15f-08f8b1e26987" providerId="AD" clId="Web-{D2E15D1D-7D76-41E0-9BEE-7C741DA5C83F}" dt="2022-11-16T23:36:58.206" v="96" actId="20577"/>
          <ac:spMkLst>
            <pc:docMk/>
            <pc:sldMk cId="4123279542" sldId="268"/>
            <ac:spMk id="2" creationId="{9ADF90D2-950B-0840-F0AF-F678B48A01CB}"/>
          </ac:spMkLst>
        </pc:spChg>
        <pc:spChg chg="del">
          <ac:chgData name="JACK R BRESSETT" userId="S::bressett@wisc.edu::52fc0d6d-d54d-402f-b15f-08f8b1e26987" providerId="AD" clId="Web-{D2E15D1D-7D76-41E0-9BEE-7C741DA5C83F}" dt="2022-11-16T23:21:15.060" v="15"/>
          <ac:spMkLst>
            <pc:docMk/>
            <pc:sldMk cId="4123279542" sldId="268"/>
            <ac:spMk id="3" creationId="{624A71CB-1E40-ECAE-9D78-79E5BA63C382}"/>
          </ac:spMkLst>
        </pc:spChg>
        <pc:spChg chg="del mod">
          <ac:chgData name="JACK R BRESSETT" userId="S::bressett@wisc.edu::52fc0d6d-d54d-402f-b15f-08f8b1e26987" providerId="AD" clId="Web-{D2E15D1D-7D76-41E0-9BEE-7C741DA5C83F}" dt="2022-11-16T23:32:51.294" v="59"/>
          <ac:spMkLst>
            <pc:docMk/>
            <pc:sldMk cId="4123279542" sldId="268"/>
            <ac:spMk id="4" creationId="{5051CD1D-02DF-F509-37DA-D34D4AA9BA30}"/>
          </ac:spMkLst>
        </pc:spChg>
        <pc:picChg chg="add mod ord">
          <ac:chgData name="JACK R BRESSETT" userId="S::bressett@wisc.edu::52fc0d6d-d54d-402f-b15f-08f8b1e26987" providerId="AD" clId="Web-{D2E15D1D-7D76-41E0-9BEE-7C741DA5C83F}" dt="2022-11-16T23:22:52.109" v="53" actId="1076"/>
          <ac:picMkLst>
            <pc:docMk/>
            <pc:sldMk cId="4123279542" sldId="268"/>
            <ac:picMk id="5" creationId="{6F5A1A58-5313-A540-8257-EB6F06850B49}"/>
          </ac:picMkLst>
        </pc:picChg>
        <pc:picChg chg="add mod">
          <ac:chgData name="JACK R BRESSETT" userId="S::bressett@wisc.edu::52fc0d6d-d54d-402f-b15f-08f8b1e26987" providerId="AD" clId="Web-{D2E15D1D-7D76-41E0-9BEE-7C741DA5C83F}" dt="2022-11-16T23:32:28.794" v="58" actId="1076"/>
          <ac:picMkLst>
            <pc:docMk/>
            <pc:sldMk cId="4123279542" sldId="268"/>
            <ac:picMk id="6" creationId="{ABA452CE-0E79-6DED-37CF-2F347012DC67}"/>
          </ac:picMkLst>
        </pc:picChg>
        <pc:cxnChg chg="add mod">
          <ac:chgData name="JACK R BRESSETT" userId="S::bressett@wisc.edu::52fc0d6d-d54d-402f-b15f-08f8b1e26987" providerId="AD" clId="Web-{D2E15D1D-7D76-41E0-9BEE-7C741DA5C83F}" dt="2022-11-16T23:35:36.595" v="91" actId="1076"/>
          <ac:cxnSpMkLst>
            <pc:docMk/>
            <pc:sldMk cId="4123279542" sldId="268"/>
            <ac:cxnSpMk id="7" creationId="{298B9FCA-446D-2E5B-E21A-4385A0DE5231}"/>
          </ac:cxnSpMkLst>
        </pc:cxnChg>
      </pc:sldChg>
    </pc:docChg>
  </pc:docChgLst>
  <pc:docChgLst>
    <pc:chgData name="RAN ZHAO" userId="S::rzhao99@wisc.edu::fe25993c-531a-47f1-9eaf-64e896043178" providerId="AD" clId="Web-{BC7DD8C0-7E7D-4645-85D6-15E1C0197326}"/>
    <pc:docChg chg="addSld modSld">
      <pc:chgData name="RAN ZHAO" userId="S::rzhao99@wisc.edu::fe25993c-531a-47f1-9eaf-64e896043178" providerId="AD" clId="Web-{BC7DD8C0-7E7D-4645-85D6-15E1C0197326}" dt="2022-11-17T00:47:29.620" v="1055"/>
      <pc:docMkLst>
        <pc:docMk/>
      </pc:docMkLst>
      <pc:sldChg chg="addSp modSp mod modClrScheme chgLayout">
        <pc:chgData name="RAN ZHAO" userId="S::rzhao99@wisc.edu::fe25993c-531a-47f1-9eaf-64e896043178" providerId="AD" clId="Web-{BC7DD8C0-7E7D-4645-85D6-15E1C0197326}" dt="2022-11-16T22:53:22.220" v="1052"/>
        <pc:sldMkLst>
          <pc:docMk/>
          <pc:sldMk cId="3234900609" sldId="263"/>
        </pc:sldMkLst>
        <pc:spChg chg="add">
          <ac:chgData name="RAN ZHAO" userId="S::rzhao99@wisc.edu::fe25993c-531a-47f1-9eaf-64e896043178" providerId="AD" clId="Web-{BC7DD8C0-7E7D-4645-85D6-15E1C0197326}" dt="2022-11-16T21:49:59.958" v="166"/>
          <ac:spMkLst>
            <pc:docMk/>
            <pc:sldMk cId="3234900609" sldId="263"/>
            <ac:spMk id="2" creationId="{8B357A44-99D3-2D8A-BD82-0A319F630A03}"/>
          </ac:spMkLst>
        </pc:spChg>
        <pc:spChg chg="add mod">
          <ac:chgData name="RAN ZHAO" userId="S::rzhao99@wisc.edu::fe25993c-531a-47f1-9eaf-64e896043178" providerId="AD" clId="Web-{BC7DD8C0-7E7D-4645-85D6-15E1C0197326}" dt="2022-11-16T22:21:13.088" v="909" actId="1076"/>
          <ac:spMkLst>
            <pc:docMk/>
            <pc:sldMk cId="3234900609" sldId="263"/>
            <ac:spMk id="3" creationId="{EBA1DDC1-3799-1503-F726-031499094A96}"/>
          </ac:spMkLst>
        </pc:spChg>
        <pc:spChg chg="add mod">
          <ac:chgData name="RAN ZHAO" userId="S::rzhao99@wisc.edu::fe25993c-531a-47f1-9eaf-64e896043178" providerId="AD" clId="Web-{BC7DD8C0-7E7D-4645-85D6-15E1C0197326}" dt="2022-11-16T22:21:05.948" v="908" actId="1076"/>
          <ac:spMkLst>
            <pc:docMk/>
            <pc:sldMk cId="3234900609" sldId="263"/>
            <ac:spMk id="4" creationId="{B3E0A3FB-3319-796E-F4C9-82D95E0622CB}"/>
          </ac:spMkLst>
        </pc:spChg>
        <pc:spChg chg="add mod">
          <ac:chgData name="RAN ZHAO" userId="S::rzhao99@wisc.edu::fe25993c-531a-47f1-9eaf-64e896043178" providerId="AD" clId="Web-{BC7DD8C0-7E7D-4645-85D6-15E1C0197326}" dt="2022-11-16T22:26:27.141" v="963" actId="20577"/>
          <ac:spMkLst>
            <pc:docMk/>
            <pc:sldMk cId="3234900609" sldId="263"/>
            <ac:spMk id="5" creationId="{39B18070-9C87-DDED-486D-13F429324ED2}"/>
          </ac:spMkLst>
        </pc:spChg>
        <pc:spChg chg="add mod ord">
          <ac:chgData name="RAN ZHAO" userId="S::rzhao99@wisc.edu::fe25993c-531a-47f1-9eaf-64e896043178" providerId="AD" clId="Web-{BC7DD8C0-7E7D-4645-85D6-15E1C0197326}" dt="2022-11-16T21:55:11.339" v="217"/>
          <ac:spMkLst>
            <pc:docMk/>
            <pc:sldMk cId="3234900609" sldId="263"/>
            <ac:spMk id="9" creationId="{8802108E-323F-FCCD-2E5D-BF6461F17EC2}"/>
          </ac:spMkLst>
        </pc:spChg>
        <pc:graphicFrameChg chg="mod modGraphic">
          <ac:chgData name="RAN ZHAO" userId="S::rzhao99@wisc.edu::fe25993c-531a-47f1-9eaf-64e896043178" providerId="AD" clId="Web-{BC7DD8C0-7E7D-4645-85D6-15E1C0197326}" dt="2022-11-16T22:53:15.423" v="1037"/>
          <ac:graphicFrameMkLst>
            <pc:docMk/>
            <pc:sldMk cId="3234900609" sldId="263"/>
            <ac:graphicFrameMk id="7" creationId="{CE95696D-9BD3-AA6D-9CDF-86052D640E81}"/>
          </ac:graphicFrameMkLst>
        </pc:graphicFrameChg>
        <pc:graphicFrameChg chg="mod modGraphic">
          <ac:chgData name="RAN ZHAO" userId="S::rzhao99@wisc.edu::fe25993c-531a-47f1-9eaf-64e896043178" providerId="AD" clId="Web-{BC7DD8C0-7E7D-4645-85D6-15E1C0197326}" dt="2022-11-16T22:53:22.220" v="1052"/>
          <ac:graphicFrameMkLst>
            <pc:docMk/>
            <pc:sldMk cId="3234900609" sldId="263"/>
            <ac:graphicFrameMk id="8" creationId="{75288656-CD94-B94B-4AFC-F64F5239431E}"/>
          </ac:graphicFrameMkLst>
        </pc:graphicFrameChg>
      </pc:sldChg>
      <pc:sldChg chg="addSp delSp modSp new">
        <pc:chgData name="RAN ZHAO" userId="S::rzhao99@wisc.edu::fe25993c-531a-47f1-9eaf-64e896043178" providerId="AD" clId="Web-{BC7DD8C0-7E7D-4645-85D6-15E1C0197326}" dt="2022-11-17T00:47:29.620" v="1055"/>
        <pc:sldMkLst>
          <pc:docMk/>
          <pc:sldMk cId="21829960" sldId="264"/>
        </pc:sldMkLst>
        <pc:spChg chg="add mod">
          <ac:chgData name="RAN ZHAO" userId="S::rzhao99@wisc.edu::fe25993c-531a-47f1-9eaf-64e896043178" providerId="AD" clId="Web-{BC7DD8C0-7E7D-4645-85D6-15E1C0197326}" dt="2022-11-16T22:20:34.510" v="892" actId="1076"/>
          <ac:spMkLst>
            <pc:docMk/>
            <pc:sldMk cId="21829960" sldId="264"/>
            <ac:spMk id="5" creationId="{A8B88675-A4BD-AB1C-6A53-30FB9F75133F}"/>
          </ac:spMkLst>
        </pc:spChg>
        <pc:spChg chg="add mod">
          <ac:chgData name="RAN ZHAO" userId="S::rzhao99@wisc.edu::fe25993c-531a-47f1-9eaf-64e896043178" providerId="AD" clId="Web-{BC7DD8C0-7E7D-4645-85D6-15E1C0197326}" dt="2022-11-16T22:20:38.900" v="897" actId="20577"/>
          <ac:spMkLst>
            <pc:docMk/>
            <pc:sldMk cId="21829960" sldId="264"/>
            <ac:spMk id="6" creationId="{7F67D470-F0DF-986B-53AF-1292F32FDFB7}"/>
          </ac:spMkLst>
        </pc:spChg>
        <pc:spChg chg="add mod">
          <ac:chgData name="RAN ZHAO" userId="S::rzhao99@wisc.edu::fe25993c-531a-47f1-9eaf-64e896043178" providerId="AD" clId="Web-{BC7DD8C0-7E7D-4645-85D6-15E1C0197326}" dt="2022-11-16T22:52:47.766" v="992" actId="20577"/>
          <ac:spMkLst>
            <pc:docMk/>
            <pc:sldMk cId="21829960" sldId="264"/>
            <ac:spMk id="7" creationId="{74679C7A-C6CF-6EDE-608A-19F9A735CFBD}"/>
          </ac:spMkLst>
        </pc:spChg>
        <pc:spChg chg="add mod">
          <ac:chgData name="RAN ZHAO" userId="S::rzhao99@wisc.edu::fe25993c-531a-47f1-9eaf-64e896043178" providerId="AD" clId="Web-{BC7DD8C0-7E7D-4645-85D6-15E1C0197326}" dt="2022-11-16T22:26:46.157" v="967" actId="20577"/>
          <ac:spMkLst>
            <pc:docMk/>
            <pc:sldMk cId="21829960" sldId="264"/>
            <ac:spMk id="8" creationId="{947BFE41-12A2-69A0-62B5-D2E8BBF2FACD}"/>
          </ac:spMkLst>
        </pc:spChg>
        <pc:graphicFrameChg chg="add mod modGraphic">
          <ac:chgData name="RAN ZHAO" userId="S::rzhao99@wisc.edu::fe25993c-531a-47f1-9eaf-64e896043178" providerId="AD" clId="Web-{BC7DD8C0-7E7D-4645-85D6-15E1C0197326}" dt="2022-11-17T00:47:29.620" v="1055"/>
          <ac:graphicFrameMkLst>
            <pc:docMk/>
            <pc:sldMk cId="21829960" sldId="264"/>
            <ac:graphicFrameMk id="2" creationId="{A1CB0037-E38B-2309-07E2-974EB50154BD}"/>
          </ac:graphicFrameMkLst>
        </pc:graphicFrameChg>
        <pc:graphicFrameChg chg="add del mod modGraphic">
          <ac:chgData name="RAN ZHAO" userId="S::rzhao99@wisc.edu::fe25993c-531a-47f1-9eaf-64e896043178" providerId="AD" clId="Web-{BC7DD8C0-7E7D-4645-85D6-15E1C0197326}" dt="2022-11-16T22:04:59.272" v="278"/>
          <ac:graphicFrameMkLst>
            <pc:docMk/>
            <pc:sldMk cId="21829960" sldId="264"/>
            <ac:graphicFrameMk id="3" creationId="{01384B07-1FC4-F6E9-ECBE-1C9911C338D7}"/>
          </ac:graphicFrameMkLst>
        </pc:graphicFrameChg>
        <pc:graphicFrameChg chg="add mod modGraphic">
          <ac:chgData name="RAN ZHAO" userId="S::rzhao99@wisc.edu::fe25993c-531a-47f1-9eaf-64e896043178" providerId="AD" clId="Web-{BC7DD8C0-7E7D-4645-85D6-15E1C0197326}" dt="2022-11-16T22:53:04.501" v="1022"/>
          <ac:graphicFrameMkLst>
            <pc:docMk/>
            <pc:sldMk cId="21829960" sldId="264"/>
            <ac:graphicFrameMk id="4" creationId="{344A81CE-B3FE-5516-FA3C-8E3802E8F630}"/>
          </ac:graphicFrameMkLst>
        </pc:graphicFrameChg>
      </pc:sldChg>
    </pc:docChg>
  </pc:docChgLst>
  <pc:docChgLst>
    <pc:chgData name="Rachel Studer" userId="S::rlstuder@wisc.edu::da607d1b-947e-4abc-a308-c8921631ef1d" providerId="AD" clId="Web-{17E08C30-D473-480B-801D-BE544B27F7E0}"/>
    <pc:docChg chg="addSld modSld">
      <pc:chgData name="Rachel Studer" userId="S::rlstuder@wisc.edu::da607d1b-947e-4abc-a308-c8921631ef1d" providerId="AD" clId="Web-{17E08C30-D473-480B-801D-BE544B27F7E0}" dt="2022-11-15T17:34:10.702" v="43"/>
      <pc:docMkLst>
        <pc:docMk/>
      </pc:docMkLst>
      <pc:sldChg chg="modSp">
        <pc:chgData name="Rachel Studer" userId="S::rlstuder@wisc.edu::da607d1b-947e-4abc-a308-c8921631ef1d" providerId="AD" clId="Web-{17E08C30-D473-480B-801D-BE544B27F7E0}" dt="2022-11-15T17:34:01.014" v="42" actId="20577"/>
        <pc:sldMkLst>
          <pc:docMk/>
          <pc:sldMk cId="1739767699" sldId="257"/>
        </pc:sldMkLst>
        <pc:spChg chg="mod">
          <ac:chgData name="Rachel Studer" userId="S::rlstuder@wisc.edu::da607d1b-947e-4abc-a308-c8921631ef1d" providerId="AD" clId="Web-{17E08C30-D473-480B-801D-BE544B27F7E0}" dt="2022-11-15T17:33:05.075" v="39" actId="20577"/>
          <ac:spMkLst>
            <pc:docMk/>
            <pc:sldMk cId="1739767699" sldId="257"/>
            <ac:spMk id="2" creationId="{C8444043-F57C-1BCB-F50D-9052FB6DDBD4}"/>
          </ac:spMkLst>
        </pc:spChg>
        <pc:spChg chg="mod">
          <ac:chgData name="Rachel Studer" userId="S::rlstuder@wisc.edu::da607d1b-947e-4abc-a308-c8921631ef1d" providerId="AD" clId="Web-{17E08C30-D473-480B-801D-BE544B27F7E0}" dt="2022-11-15T17:34:01.014" v="42" actId="20577"/>
          <ac:spMkLst>
            <pc:docMk/>
            <pc:sldMk cId="1739767699" sldId="257"/>
            <ac:spMk id="3" creationId="{D8E760E7-82BB-8DA9-4983-9543375D2FFD}"/>
          </ac:spMkLst>
        </pc:spChg>
      </pc:sldChg>
      <pc:sldChg chg="modSp">
        <pc:chgData name="Rachel Studer" userId="S::rlstuder@wisc.edu::da607d1b-947e-4abc-a308-c8921631ef1d" providerId="AD" clId="Web-{17E08C30-D473-480B-801D-BE544B27F7E0}" dt="2022-11-15T17:31:56.119" v="15" actId="20577"/>
        <pc:sldMkLst>
          <pc:docMk/>
          <pc:sldMk cId="819243640" sldId="258"/>
        </pc:sldMkLst>
        <pc:spChg chg="mod">
          <ac:chgData name="Rachel Studer" userId="S::rlstuder@wisc.edu::da607d1b-947e-4abc-a308-c8921631ef1d" providerId="AD" clId="Web-{17E08C30-D473-480B-801D-BE544B27F7E0}" dt="2022-11-15T17:31:56.119" v="15" actId="20577"/>
          <ac:spMkLst>
            <pc:docMk/>
            <pc:sldMk cId="819243640" sldId="258"/>
            <ac:spMk id="2" creationId="{46ADB031-A7D2-6B1E-DEAB-4CBD807C0AE1}"/>
          </ac:spMkLst>
        </pc:spChg>
      </pc:sldChg>
      <pc:sldChg chg="addSp modSp new mod modClrScheme chgLayout">
        <pc:chgData name="Rachel Studer" userId="S::rlstuder@wisc.edu::da607d1b-947e-4abc-a308-c8921631ef1d" providerId="AD" clId="Web-{17E08C30-D473-480B-801D-BE544B27F7E0}" dt="2022-11-15T17:34:10.702" v="43"/>
        <pc:sldMkLst>
          <pc:docMk/>
          <pc:sldMk cId="3286778470" sldId="260"/>
        </pc:sldMkLst>
        <pc:spChg chg="mod ord">
          <ac:chgData name="Rachel Studer" userId="S::rlstuder@wisc.edu::da607d1b-947e-4abc-a308-c8921631ef1d" providerId="AD" clId="Web-{17E08C30-D473-480B-801D-BE544B27F7E0}" dt="2022-11-15T17:34:10.702" v="43"/>
          <ac:spMkLst>
            <pc:docMk/>
            <pc:sldMk cId="3286778470" sldId="260"/>
            <ac:spMk id="2" creationId="{A8FAC153-00F3-1AB1-B916-CC8806CAADFA}"/>
          </ac:spMkLst>
        </pc:spChg>
        <pc:spChg chg="mod ord">
          <ac:chgData name="Rachel Studer" userId="S::rlstuder@wisc.edu::da607d1b-947e-4abc-a308-c8921631ef1d" providerId="AD" clId="Web-{17E08C30-D473-480B-801D-BE544B27F7E0}" dt="2022-11-15T17:34:10.702" v="43"/>
          <ac:spMkLst>
            <pc:docMk/>
            <pc:sldMk cId="3286778470" sldId="260"/>
            <ac:spMk id="3" creationId="{FC67D15A-E240-2003-7434-82F811E22846}"/>
          </ac:spMkLst>
        </pc:spChg>
        <pc:spChg chg="add mod ord">
          <ac:chgData name="Rachel Studer" userId="S::rlstuder@wisc.edu::da607d1b-947e-4abc-a308-c8921631ef1d" providerId="AD" clId="Web-{17E08C30-D473-480B-801D-BE544B27F7E0}" dt="2022-11-15T17:34:10.702" v="43"/>
          <ac:spMkLst>
            <pc:docMk/>
            <pc:sldMk cId="3286778470" sldId="260"/>
            <ac:spMk id="4" creationId="{0A658FF3-0D88-4456-3699-D8E42262934B}"/>
          </ac:spMkLst>
        </pc:spChg>
      </pc:sldChg>
      <pc:sldChg chg="modSp new">
        <pc:chgData name="Rachel Studer" userId="S::rlstuder@wisc.edu::da607d1b-947e-4abc-a308-c8921631ef1d" providerId="AD" clId="Web-{17E08C30-D473-480B-801D-BE544B27F7E0}" dt="2022-11-15T17:32:42.308" v="37" actId="20577"/>
        <pc:sldMkLst>
          <pc:docMk/>
          <pc:sldMk cId="4102877609" sldId="261"/>
        </pc:sldMkLst>
        <pc:spChg chg="mod">
          <ac:chgData name="Rachel Studer" userId="S::rlstuder@wisc.edu::da607d1b-947e-4abc-a308-c8921631ef1d" providerId="AD" clId="Web-{17E08C30-D473-480B-801D-BE544B27F7E0}" dt="2022-11-15T17:32:42.308" v="37" actId="20577"/>
          <ac:spMkLst>
            <pc:docMk/>
            <pc:sldMk cId="4102877609" sldId="261"/>
            <ac:spMk id="2" creationId="{B085B775-E091-59E8-E56E-47FE637D3E88}"/>
          </ac:spMkLst>
        </pc:spChg>
      </pc:sldChg>
    </pc:docChg>
  </pc:docChgLst>
  <pc:docChgLst>
    <pc:chgData name="Rachel Studer" userId="S::rlstuder@wisc.edu::da607d1b-947e-4abc-a308-c8921631ef1d" providerId="AD" clId="Web-{F80D9E51-A6EA-419C-9F1F-E652E4871932}"/>
    <pc:docChg chg="modSld">
      <pc:chgData name="Rachel Studer" userId="S::rlstuder@wisc.edu::da607d1b-947e-4abc-a308-c8921631ef1d" providerId="AD" clId="Web-{F80D9E51-A6EA-419C-9F1F-E652E4871932}" dt="2022-11-17T03:29:59.711" v="136" actId="20577"/>
      <pc:docMkLst>
        <pc:docMk/>
      </pc:docMkLst>
      <pc:sldChg chg="modSp">
        <pc:chgData name="Rachel Studer" userId="S::rlstuder@wisc.edu::da607d1b-947e-4abc-a308-c8921631ef1d" providerId="AD" clId="Web-{F80D9E51-A6EA-419C-9F1F-E652E4871932}" dt="2022-11-17T03:27:09.332" v="96" actId="20577"/>
        <pc:sldMkLst>
          <pc:docMk/>
          <pc:sldMk cId="1069195951" sldId="262"/>
        </pc:sldMkLst>
        <pc:spChg chg="mod">
          <ac:chgData name="Rachel Studer" userId="S::rlstuder@wisc.edu::da607d1b-947e-4abc-a308-c8921631ef1d" providerId="AD" clId="Web-{F80D9E51-A6EA-419C-9F1F-E652E4871932}" dt="2022-11-17T03:26:54.066" v="92" actId="20577"/>
          <ac:spMkLst>
            <pc:docMk/>
            <pc:sldMk cId="1069195951" sldId="262"/>
            <ac:spMk id="10" creationId="{6AE9BD19-8C6D-BA97-F941-1EF8593BF089}"/>
          </ac:spMkLst>
        </pc:spChg>
        <pc:spChg chg="mod">
          <ac:chgData name="Rachel Studer" userId="S::rlstuder@wisc.edu::da607d1b-947e-4abc-a308-c8921631ef1d" providerId="AD" clId="Web-{F80D9E51-A6EA-419C-9F1F-E652E4871932}" dt="2022-11-17T03:27:09.332" v="96" actId="20577"/>
          <ac:spMkLst>
            <pc:docMk/>
            <pc:sldMk cId="1069195951" sldId="262"/>
            <ac:spMk id="11" creationId="{AACFDC76-40AD-DB34-551C-C256AC97DD42}"/>
          </ac:spMkLst>
        </pc:spChg>
      </pc:sldChg>
      <pc:sldChg chg="modSp">
        <pc:chgData name="Rachel Studer" userId="S::rlstuder@wisc.edu::da607d1b-947e-4abc-a308-c8921631ef1d" providerId="AD" clId="Web-{F80D9E51-A6EA-419C-9F1F-E652E4871932}" dt="2022-11-17T03:29:59.711" v="136" actId="20577"/>
        <pc:sldMkLst>
          <pc:docMk/>
          <pc:sldMk cId="3510517570" sldId="269"/>
        </pc:sldMkLst>
        <pc:spChg chg="mod">
          <ac:chgData name="Rachel Studer" userId="S::rlstuder@wisc.edu::da607d1b-947e-4abc-a308-c8921631ef1d" providerId="AD" clId="Web-{F80D9E51-A6EA-419C-9F1F-E652E4871932}" dt="2022-11-17T03:29:06.194" v="115" actId="20577"/>
          <ac:spMkLst>
            <pc:docMk/>
            <pc:sldMk cId="3510517570" sldId="269"/>
            <ac:spMk id="3" creationId="{484A81B4-0C88-8F01-78ED-0DDD756923B5}"/>
          </ac:spMkLst>
        </pc:spChg>
        <pc:spChg chg="mod">
          <ac:chgData name="Rachel Studer" userId="S::rlstuder@wisc.edu::da607d1b-947e-4abc-a308-c8921631ef1d" providerId="AD" clId="Web-{F80D9E51-A6EA-419C-9F1F-E652E4871932}" dt="2022-11-17T03:29:59.711" v="136" actId="20577"/>
          <ac:spMkLst>
            <pc:docMk/>
            <pc:sldMk cId="3510517570" sldId="269"/>
            <ac:spMk id="8" creationId="{12351638-2FBC-D416-9748-87B7227BA289}"/>
          </ac:spMkLst>
        </pc:spChg>
      </pc:sldChg>
    </pc:docChg>
  </pc:docChgLst>
  <pc:docChgLst>
    <pc:chgData name="Rachel Studer" userId="S::rlstuder@wisc.edu::da607d1b-947e-4abc-a308-c8921631ef1d" providerId="AD" clId="Web-{653A010D-E5D2-465E-BBFE-4E4888623E80}"/>
    <pc:docChg chg="addSld delSld modSld addMainMaster delMainMaster">
      <pc:chgData name="Rachel Studer" userId="S::rlstuder@wisc.edu::da607d1b-947e-4abc-a308-c8921631ef1d" providerId="AD" clId="Web-{653A010D-E5D2-465E-BBFE-4E4888623E80}" dt="2022-11-14T17:14:02.884" v="26"/>
      <pc:docMkLst>
        <pc:docMk/>
      </pc:docMkLst>
      <pc:sldChg chg="addSp delSp modSp mod setBg modClrScheme delDesignElem chgLayout">
        <pc:chgData name="Rachel Studer" userId="S::rlstuder@wisc.edu::da607d1b-947e-4abc-a308-c8921631ef1d" providerId="AD" clId="Web-{653A010D-E5D2-465E-BBFE-4E4888623E80}" dt="2022-11-14T17:13:56.525" v="25"/>
        <pc:sldMkLst>
          <pc:docMk/>
          <pc:sldMk cId="109857222" sldId="256"/>
        </pc:sldMkLst>
        <pc:spChg chg="mod ord">
          <ac:chgData name="Rachel Studer" userId="S::rlstuder@wisc.edu::da607d1b-947e-4abc-a308-c8921631ef1d" providerId="AD" clId="Web-{653A010D-E5D2-465E-BBFE-4E4888623E80}" dt="2022-11-14T17:13:56.525" v="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chel Studer" userId="S::rlstuder@wisc.edu::da607d1b-947e-4abc-a308-c8921631ef1d" providerId="AD" clId="Web-{653A010D-E5D2-465E-BBFE-4E4888623E80}" dt="2022-11-14T17:13:56.525" v="2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chel Studer" userId="S::rlstuder@wisc.edu::da607d1b-947e-4abc-a308-c8921631ef1d" providerId="AD" clId="Web-{653A010D-E5D2-465E-BBFE-4E4888623E80}" dt="2022-11-14T17:13:40.743" v="24"/>
          <ac:spMkLst>
            <pc:docMk/>
            <pc:sldMk cId="109857222" sldId="256"/>
            <ac:spMk id="9" creationId="{CA5B2A81-2C8E-4963-AFD4-E539D168B475}"/>
          </ac:spMkLst>
        </pc:spChg>
        <pc:picChg chg="add del">
          <ac:chgData name="Rachel Studer" userId="S::rlstuder@wisc.edu::da607d1b-947e-4abc-a308-c8921631ef1d" providerId="AD" clId="Web-{653A010D-E5D2-465E-BBFE-4E4888623E80}" dt="2022-11-14T17:13:40.743" v="24"/>
          <ac:picMkLst>
            <pc:docMk/>
            <pc:sldMk cId="109857222" sldId="256"/>
            <ac:picMk id="4" creationId="{83208EC8-69F8-E329-9BA5-8C2F5784323C}"/>
          </ac:picMkLst>
        </pc:picChg>
        <pc:cxnChg chg="add del">
          <ac:chgData name="Rachel Studer" userId="S::rlstuder@wisc.edu::da607d1b-947e-4abc-a308-c8921631ef1d" providerId="AD" clId="Web-{653A010D-E5D2-465E-BBFE-4E4888623E80}" dt="2022-11-14T17:13:40.743" v="24"/>
          <ac:cxnSpMkLst>
            <pc:docMk/>
            <pc:sldMk cId="109857222" sldId="256"/>
            <ac:cxnSpMk id="11" creationId="{9E7C23BC-DAA6-40E1-8166-B8C4439D1430}"/>
          </ac:cxnSpMkLst>
        </pc:cxnChg>
      </pc:sldChg>
      <pc:sldChg chg="new">
        <pc:chgData name="Rachel Studer" userId="S::rlstuder@wisc.edu::da607d1b-947e-4abc-a308-c8921631ef1d" providerId="AD" clId="Web-{653A010D-E5D2-465E-BBFE-4E4888623E80}" dt="2022-11-14T17:14:02.884" v="26"/>
        <pc:sldMkLst>
          <pc:docMk/>
          <pc:sldMk cId="1739767699" sldId="257"/>
        </pc:sldMkLst>
      </pc:sldChg>
      <pc:sldChg chg="modSp new del mod modClrScheme chgLayout">
        <pc:chgData name="Rachel Studer" userId="S::rlstuder@wisc.edu::da607d1b-947e-4abc-a308-c8921631ef1d" providerId="AD" clId="Web-{653A010D-E5D2-465E-BBFE-4E4888623E80}" dt="2022-11-14T17:13:39.633" v="23"/>
        <pc:sldMkLst>
          <pc:docMk/>
          <pc:sldMk cId="3511558319" sldId="257"/>
        </pc:sldMkLst>
        <pc:spChg chg="mod ord">
          <ac:chgData name="Rachel Studer" userId="S::rlstuder@wisc.edu::da607d1b-947e-4abc-a308-c8921631ef1d" providerId="AD" clId="Web-{653A010D-E5D2-465E-BBFE-4E4888623E80}" dt="2022-11-14T17:13:38.040" v="22"/>
          <ac:spMkLst>
            <pc:docMk/>
            <pc:sldMk cId="3511558319" sldId="257"/>
            <ac:spMk id="2" creationId="{1C1330A2-EEE5-C59F-B83C-2135CFFA12D7}"/>
          </ac:spMkLst>
        </pc:spChg>
        <pc:spChg chg="mod ord">
          <ac:chgData name="Rachel Studer" userId="S::rlstuder@wisc.edu::da607d1b-947e-4abc-a308-c8921631ef1d" providerId="AD" clId="Web-{653A010D-E5D2-465E-BBFE-4E4888623E80}" dt="2022-11-14T17:13:38.040" v="22"/>
          <ac:spMkLst>
            <pc:docMk/>
            <pc:sldMk cId="3511558319" sldId="257"/>
            <ac:spMk id="3" creationId="{DD44E9BE-D732-B3A5-2F97-056C29C2D68F}"/>
          </ac:spMkLst>
        </pc:spChg>
      </pc:sldChg>
      <pc:sldMasterChg chg="add del addSldLayout delSldLayout">
        <pc:chgData name="Rachel Studer" userId="S::rlstuder@wisc.edu::da607d1b-947e-4abc-a308-c8921631ef1d" providerId="AD" clId="Web-{653A010D-E5D2-465E-BBFE-4E4888623E80}" dt="2022-11-14T17:13:56.525" v="25"/>
        <pc:sldMasterMkLst>
          <pc:docMk/>
          <pc:sldMasterMk cId="2460954070" sldId="2147483660"/>
        </pc:sldMasterMkLst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Rachel Studer" userId="S::rlstuder@wisc.edu::da607d1b-947e-4abc-a308-c8921631ef1d" providerId="AD" clId="Web-{653A010D-E5D2-465E-BBFE-4E4888623E80}" dt="2022-11-14T17:13:56.525" v="25"/>
        <pc:sldMasterMkLst>
          <pc:docMk/>
          <pc:sldMasterMk cId="374734586" sldId="2147483672"/>
        </pc:sldMasterMkLst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4242620618" sldId="2147483673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3855122786" sldId="2147483674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1320613010" sldId="2147483675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1784866907" sldId="2147483676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2609804916" sldId="2147483677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1545326195" sldId="2147483678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1064439569" sldId="2147483679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3301923114" sldId="2147483680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2968778508" sldId="2147483681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3267263660" sldId="2147483682"/>
          </pc:sldLayoutMkLst>
        </pc:sldLayoutChg>
        <pc:sldLayoutChg chg="add mod replId">
          <pc:chgData name="Rachel Studer" userId="S::rlstuder@wisc.edu::da607d1b-947e-4abc-a308-c8921631ef1d" providerId="AD" clId="Web-{653A010D-E5D2-465E-BBFE-4E4888623E80}" dt="2022-11-14T17:13:56.525" v="25"/>
          <pc:sldLayoutMkLst>
            <pc:docMk/>
            <pc:sldMasterMk cId="374734586" sldId="2147483672"/>
            <pc:sldLayoutMk cId="4029339052" sldId="2147483683"/>
          </pc:sldLayoutMkLst>
        </pc:sldLayoutChg>
      </pc:sldMasterChg>
      <pc:sldMasterChg chg="add del addSldLayout delSldLayout">
        <pc:chgData name="Rachel Studer" userId="S::rlstuder@wisc.edu::da607d1b-947e-4abc-a308-c8921631ef1d" providerId="AD" clId="Web-{653A010D-E5D2-465E-BBFE-4E4888623E80}" dt="2022-11-14T17:13:40.743" v="24"/>
        <pc:sldMasterMkLst>
          <pc:docMk/>
          <pc:sldMasterMk cId="2822887320" sldId="2147483711"/>
        </pc:sldMasterMkLst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2687785628" sldId="2147483700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674962493" sldId="2147483701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1328024917" sldId="2147483702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2523616226" sldId="2147483703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4145091115" sldId="2147483704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2495772367" sldId="2147483705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3271188317" sldId="2147483706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3090184974" sldId="2147483707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3575853930" sldId="2147483708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3086784718" sldId="2147483709"/>
          </pc:sldLayoutMkLst>
        </pc:sldLayoutChg>
        <pc:sldLayoutChg chg="add del">
          <pc:chgData name="Rachel Studer" userId="S::rlstuder@wisc.edu::da607d1b-947e-4abc-a308-c8921631ef1d" providerId="AD" clId="Web-{653A010D-E5D2-465E-BBFE-4E4888623E80}" dt="2022-11-14T17:13:40.743" v="24"/>
          <pc:sldLayoutMkLst>
            <pc:docMk/>
            <pc:sldMasterMk cId="2822887320" sldId="2147483711"/>
            <pc:sldLayoutMk cId="4273398460" sldId="2147483710"/>
          </pc:sldLayoutMkLst>
        </pc:sldLayoutChg>
      </pc:sldMasterChg>
      <pc:sldMasterChg chg="add del addSldLayout delSldLayout modSldLayout">
        <pc:chgData name="Rachel Studer" userId="S::rlstuder@wisc.edu::da607d1b-947e-4abc-a308-c8921631ef1d" providerId="AD" clId="Web-{653A010D-E5D2-465E-BBFE-4E4888623E80}" dt="2022-11-14T17:13:38.040" v="22"/>
        <pc:sldMasterMkLst>
          <pc:docMk/>
          <pc:sldMasterMk cId="2107345435" sldId="2147483712"/>
        </pc:sldMasterMkLst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467723732" sldId="2147483713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630953221" sldId="2147483714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3933480825" sldId="2147483715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881511087" sldId="2147483716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1688991325" sldId="2147483717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828820782" sldId="2147483718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698512183" sldId="2147483719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287410798" sldId="2147483720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471945617" sldId="2147483721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1294650282" sldId="2147483722"/>
          </pc:sldLayoutMkLst>
        </pc:sldLayoutChg>
        <pc:sldLayoutChg chg="add del mod replId">
          <pc:chgData name="Rachel Studer" userId="S::rlstuder@wisc.edu::da607d1b-947e-4abc-a308-c8921631ef1d" providerId="AD" clId="Web-{653A010D-E5D2-465E-BBFE-4E4888623E80}" dt="2022-11-14T17:13:38.040" v="22"/>
          <pc:sldLayoutMkLst>
            <pc:docMk/>
            <pc:sldMasterMk cId="2107345435" sldId="2147483712"/>
            <pc:sldLayoutMk cId="758744099" sldId="2147483723"/>
          </pc:sldLayoutMkLst>
        </pc:sldLayoutChg>
      </pc:sldMasterChg>
    </pc:docChg>
  </pc:docChgLst>
  <pc:docChgLst>
    <pc:chgData name="Rachel Studer" userId="S::rlstuder@wisc.edu::da607d1b-947e-4abc-a308-c8921631ef1d" providerId="AD" clId="Web-{9489F5ED-2048-43D5-BCEB-78EDEF986F9D}"/>
    <pc:docChg chg="addSld modSld sldOrd">
      <pc:chgData name="Rachel Studer" userId="S::rlstuder@wisc.edu::da607d1b-947e-4abc-a308-c8921631ef1d" providerId="AD" clId="Web-{9489F5ED-2048-43D5-BCEB-78EDEF986F9D}" dt="2022-11-15T02:48:42.310" v="537" actId="20577"/>
      <pc:docMkLst>
        <pc:docMk/>
      </pc:docMkLst>
      <pc:sldChg chg="modSp">
        <pc:chgData name="Rachel Studer" userId="S::rlstuder@wisc.edu::da607d1b-947e-4abc-a308-c8921631ef1d" providerId="AD" clId="Web-{9489F5ED-2048-43D5-BCEB-78EDEF986F9D}" dt="2022-11-15T01:06:07.654" v="114" actId="20577"/>
        <pc:sldMkLst>
          <pc:docMk/>
          <pc:sldMk cId="109857222" sldId="256"/>
        </pc:sldMkLst>
        <pc:spChg chg="mod">
          <ac:chgData name="Rachel Studer" userId="S::rlstuder@wisc.edu::da607d1b-947e-4abc-a308-c8921631ef1d" providerId="AD" clId="Web-{9489F5ED-2048-43D5-BCEB-78EDEF986F9D}" dt="2022-11-15T01:06:07.654" v="11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 modClrScheme chgLayout">
        <pc:chgData name="Rachel Studer" userId="S::rlstuder@wisc.edu::da607d1b-947e-4abc-a308-c8921631ef1d" providerId="AD" clId="Web-{9489F5ED-2048-43D5-BCEB-78EDEF986F9D}" dt="2022-11-15T02:48:23.684" v="531" actId="20577"/>
        <pc:sldMkLst>
          <pc:docMk/>
          <pc:sldMk cId="1739767699" sldId="257"/>
        </pc:sldMkLst>
        <pc:spChg chg="mod ord">
          <ac:chgData name="Rachel Studer" userId="S::rlstuder@wisc.edu::da607d1b-947e-4abc-a308-c8921631ef1d" providerId="AD" clId="Web-{9489F5ED-2048-43D5-BCEB-78EDEF986F9D}" dt="2022-11-15T02:47:39.011" v="516" actId="14100"/>
          <ac:spMkLst>
            <pc:docMk/>
            <pc:sldMk cId="1739767699" sldId="257"/>
            <ac:spMk id="2" creationId="{C8444043-F57C-1BCB-F50D-9052FB6DDBD4}"/>
          </ac:spMkLst>
        </pc:spChg>
        <pc:spChg chg="mod ord">
          <ac:chgData name="Rachel Studer" userId="S::rlstuder@wisc.edu::da607d1b-947e-4abc-a308-c8921631ef1d" providerId="AD" clId="Web-{9489F5ED-2048-43D5-BCEB-78EDEF986F9D}" dt="2022-11-15T02:48:23.684" v="531" actId="20577"/>
          <ac:spMkLst>
            <pc:docMk/>
            <pc:sldMk cId="1739767699" sldId="257"/>
            <ac:spMk id="3" creationId="{D8E760E7-82BB-8DA9-4983-9543375D2FFD}"/>
          </ac:spMkLst>
        </pc:spChg>
        <pc:spChg chg="add del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8" creationId="{FA4CD5CB-D209-4D70-8CA4-629731C59219}"/>
          </ac:spMkLst>
        </pc:spChg>
        <pc:spChg chg="add del">
          <ac:chgData name="Rachel Studer" userId="S::rlstuder@wisc.edu::da607d1b-947e-4abc-a308-c8921631ef1d" providerId="AD" clId="Web-{9489F5ED-2048-43D5-BCEB-78EDEF986F9D}" dt="2022-11-15T01:15:02.266" v="365"/>
          <ac:spMkLst>
            <pc:docMk/>
            <pc:sldMk cId="1739767699" sldId="257"/>
            <ac:spMk id="9" creationId="{990D0034-F768-41E7-85D4-F38C4DE85770}"/>
          </ac:spMkLst>
        </pc:spChg>
        <pc:spChg chg="add del">
          <ac:chgData name="Rachel Studer" userId="S::rlstuder@wisc.edu::da607d1b-947e-4abc-a308-c8921631ef1d" providerId="AD" clId="Web-{9489F5ED-2048-43D5-BCEB-78EDEF986F9D}" dt="2022-11-15T01:15:02.266" v="365"/>
          <ac:spMkLst>
            <pc:docMk/>
            <pc:sldMk cId="1739767699" sldId="257"/>
            <ac:spMk id="11" creationId="{C4F7E42D-8B5A-4FC8-81CD-9E60171F7FA8}"/>
          </ac:spMkLst>
        </pc:spChg>
        <pc:spChg chg="add del">
          <ac:chgData name="Rachel Studer" userId="S::rlstuder@wisc.edu::da607d1b-947e-4abc-a308-c8921631ef1d" providerId="AD" clId="Web-{9489F5ED-2048-43D5-BCEB-78EDEF986F9D}" dt="2022-11-15T01:15:02.266" v="365"/>
          <ac:spMkLst>
            <pc:docMk/>
            <pc:sldMk cId="1739767699" sldId="257"/>
            <ac:spMk id="13" creationId="{8C04651D-B9F4-4935-A02D-364153FBDF54}"/>
          </ac:spMkLst>
        </pc:spChg>
        <pc:spChg chg="add del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15" creationId="{B4C27B90-DF2B-4D00-BA07-18ED774CD2F1}"/>
          </ac:spMkLst>
        </pc:spChg>
        <pc:spChg chg="add del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17" creationId="{593ACC25-C262-417A-8AA9-0641C772BDB6}"/>
          </ac:spMkLst>
        </pc:spChg>
        <pc:spChg chg="add del">
          <ac:chgData name="Rachel Studer" userId="S::rlstuder@wisc.edu::da607d1b-947e-4abc-a308-c8921631ef1d" providerId="AD" clId="Web-{9489F5ED-2048-43D5-BCEB-78EDEF986F9D}" dt="2022-11-15T02:33:08.667" v="424"/>
          <ac:spMkLst>
            <pc:docMk/>
            <pc:sldMk cId="1739767699" sldId="257"/>
            <ac:spMk id="18" creationId="{44CC594A-A820-450F-B363-C19201FCFEC6}"/>
          </ac:spMkLst>
        </pc:spChg>
        <pc:spChg chg="add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19" creationId="{7D379150-F6B4-45C8-BE10-6B278AD400EB}"/>
          </ac:spMkLst>
        </pc:spChg>
        <pc:spChg chg="add del">
          <ac:chgData name="Rachel Studer" userId="S::rlstuder@wisc.edu::da607d1b-947e-4abc-a308-c8921631ef1d" providerId="AD" clId="Web-{9489F5ED-2048-43D5-BCEB-78EDEF986F9D}" dt="2022-11-15T02:33:08.667" v="424"/>
          <ac:spMkLst>
            <pc:docMk/>
            <pc:sldMk cId="1739767699" sldId="257"/>
            <ac:spMk id="20" creationId="{59FAB3DA-E9ED-4574-ABCC-378BC0FF1BBC}"/>
          </ac:spMkLst>
        </pc:spChg>
        <pc:spChg chg="add del">
          <ac:chgData name="Rachel Studer" userId="S::rlstuder@wisc.edu::da607d1b-947e-4abc-a308-c8921631ef1d" providerId="AD" clId="Web-{9489F5ED-2048-43D5-BCEB-78EDEF986F9D}" dt="2022-11-15T02:33:08.667" v="424"/>
          <ac:spMkLst>
            <pc:docMk/>
            <pc:sldMk cId="1739767699" sldId="257"/>
            <ac:spMk id="22" creationId="{53B8D6B0-55D6-48DC-86D8-FD95D5F118AB}"/>
          </ac:spMkLst>
        </pc:spChg>
        <pc:spChg chg="add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24" creationId="{5FFCF544-A370-4A5D-A95F-CA6E0E7191E6}"/>
          </ac:spMkLst>
        </pc:spChg>
        <pc:spChg chg="add del">
          <ac:chgData name="Rachel Studer" userId="S::rlstuder@wisc.edu::da607d1b-947e-4abc-a308-c8921631ef1d" providerId="AD" clId="Web-{9489F5ED-2048-43D5-BCEB-78EDEF986F9D}" dt="2022-11-15T02:45:13.475" v="479"/>
          <ac:spMkLst>
            <pc:docMk/>
            <pc:sldMk cId="1739767699" sldId="257"/>
            <ac:spMk id="27" creationId="{284B70D5-875B-433D-BDBD-1522A85D6C1D}"/>
          </ac:spMkLst>
        </pc:spChg>
        <pc:spChg chg="add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28" creationId="{44CC594A-A820-450F-B363-C19201FCFEC6}"/>
          </ac:spMkLst>
        </pc:spChg>
        <pc:spChg chg="add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30" creationId="{59FAB3DA-E9ED-4574-ABCC-378BC0FF1BBC}"/>
          </ac:spMkLst>
        </pc:spChg>
        <pc:spChg chg="add del">
          <ac:chgData name="Rachel Studer" userId="S::rlstuder@wisc.edu::da607d1b-947e-4abc-a308-c8921631ef1d" providerId="AD" clId="Web-{9489F5ED-2048-43D5-BCEB-78EDEF986F9D}" dt="2022-11-15T02:45:13.475" v="479"/>
          <ac:spMkLst>
            <pc:docMk/>
            <pc:sldMk cId="1739767699" sldId="257"/>
            <ac:spMk id="31" creationId="{1E299956-A9E7-4FC1-A0B1-D590CA9730E8}"/>
          </ac:spMkLst>
        </pc:spChg>
        <pc:spChg chg="add">
          <ac:chgData name="Rachel Studer" userId="S::rlstuder@wisc.edu::da607d1b-947e-4abc-a308-c8921631ef1d" providerId="AD" clId="Web-{9489F5ED-2048-43D5-BCEB-78EDEF986F9D}" dt="2022-11-15T02:47:22.354" v="512"/>
          <ac:spMkLst>
            <pc:docMk/>
            <pc:sldMk cId="1739767699" sldId="257"/>
            <ac:spMk id="32" creationId="{53B8D6B0-55D6-48DC-86D8-FD95D5F118AB}"/>
          </ac:spMkLst>
        </pc:spChg>
        <pc:spChg chg="add del">
          <ac:chgData name="Rachel Studer" userId="S::rlstuder@wisc.edu::da607d1b-947e-4abc-a308-c8921631ef1d" providerId="AD" clId="Web-{9489F5ED-2048-43D5-BCEB-78EDEF986F9D}" dt="2022-11-15T02:45:13.475" v="479"/>
          <ac:spMkLst>
            <pc:docMk/>
            <pc:sldMk cId="1739767699" sldId="257"/>
            <ac:spMk id="33" creationId="{17FC539C-B783-4B03-9F9E-D13430F3F64F}"/>
          </ac:spMkLst>
        </pc:spChg>
        <pc:picChg chg="add del mod modCrop">
          <ac:chgData name="Rachel Studer" userId="S::rlstuder@wisc.edu::da607d1b-947e-4abc-a308-c8921631ef1d" providerId="AD" clId="Web-{9489F5ED-2048-43D5-BCEB-78EDEF986F9D}" dt="2022-11-15T02:29:29.066" v="419"/>
          <ac:picMkLst>
            <pc:docMk/>
            <pc:sldMk cId="1739767699" sldId="257"/>
            <ac:picMk id="4" creationId="{F4EDE536-A059-12BD-FA06-10487BFBC2F5}"/>
          </ac:picMkLst>
        </pc:picChg>
        <pc:picChg chg="add del mod">
          <ac:chgData name="Rachel Studer" userId="S::rlstuder@wisc.edu::da607d1b-947e-4abc-a308-c8921631ef1d" providerId="AD" clId="Web-{9489F5ED-2048-43D5-BCEB-78EDEF986F9D}" dt="2022-11-15T02:37:55.333" v="461"/>
          <ac:picMkLst>
            <pc:docMk/>
            <pc:sldMk cId="1739767699" sldId="257"/>
            <ac:picMk id="5" creationId="{977F40B5-5537-A5EB-7827-766F8F2F1154}"/>
          </ac:picMkLst>
        </pc:picChg>
        <pc:picChg chg="add mod">
          <ac:chgData name="Rachel Studer" userId="S::rlstuder@wisc.edu::da607d1b-947e-4abc-a308-c8921631ef1d" providerId="AD" clId="Web-{9489F5ED-2048-43D5-BCEB-78EDEF986F9D}" dt="2022-11-15T02:47:30.573" v="514" actId="14100"/>
          <ac:picMkLst>
            <pc:docMk/>
            <pc:sldMk cId="1739767699" sldId="257"/>
            <ac:picMk id="6" creationId="{C4A56CBA-DE83-F5D6-3842-5478A4841770}"/>
          </ac:picMkLst>
        </pc:picChg>
        <pc:cxnChg chg="add del">
          <ac:chgData name="Rachel Studer" userId="S::rlstuder@wisc.edu::da607d1b-947e-4abc-a308-c8921631ef1d" providerId="AD" clId="Web-{9489F5ED-2048-43D5-BCEB-78EDEF986F9D}" dt="2022-11-15T02:47:22.354" v="512"/>
          <ac:cxnSpMkLst>
            <pc:docMk/>
            <pc:sldMk cId="1739767699" sldId="257"/>
            <ac:cxnSpMk id="10" creationId="{5C6A2BAE-B461-4B55-8E1F-0722ABDD1393}"/>
          </ac:cxnSpMkLst>
        </pc:cxnChg>
        <pc:cxnChg chg="add">
          <ac:chgData name="Rachel Studer" userId="S::rlstuder@wisc.edu::da607d1b-947e-4abc-a308-c8921631ef1d" providerId="AD" clId="Web-{9489F5ED-2048-43D5-BCEB-78EDEF986F9D}" dt="2022-11-15T02:47:22.354" v="512"/>
          <ac:cxnSpMkLst>
            <pc:docMk/>
            <pc:sldMk cId="1739767699" sldId="257"/>
            <ac:cxnSpMk id="26" creationId="{6EEB3B97-A638-498B-8083-54191CE71E01}"/>
          </ac:cxnSpMkLst>
        </pc:cxnChg>
        <pc:cxnChg chg="add del">
          <ac:chgData name="Rachel Studer" userId="S::rlstuder@wisc.edu::da607d1b-947e-4abc-a308-c8921631ef1d" providerId="AD" clId="Web-{9489F5ED-2048-43D5-BCEB-78EDEF986F9D}" dt="2022-11-15T02:45:13.475" v="479"/>
          <ac:cxnSpMkLst>
            <pc:docMk/>
            <pc:sldMk cId="1739767699" sldId="257"/>
            <ac:cxnSpMk id="29" creationId="{C947DF4A-614C-4B4C-8B80-E5B9D8E8CFED}"/>
          </ac:cxnSpMkLst>
        </pc:cxnChg>
      </pc:sldChg>
      <pc:sldChg chg="addSp delSp modSp new mod ord setBg modClrScheme chgLayout">
        <pc:chgData name="Rachel Studer" userId="S::rlstuder@wisc.edu::da607d1b-947e-4abc-a308-c8921631ef1d" providerId="AD" clId="Web-{9489F5ED-2048-43D5-BCEB-78EDEF986F9D}" dt="2022-11-15T02:48:42.310" v="537" actId="20577"/>
        <pc:sldMkLst>
          <pc:docMk/>
          <pc:sldMk cId="2851640782" sldId="259"/>
        </pc:sldMkLst>
        <pc:spChg chg="mod ord">
          <ac:chgData name="Rachel Studer" userId="S::rlstuder@wisc.edu::da607d1b-947e-4abc-a308-c8921631ef1d" providerId="AD" clId="Web-{9489F5ED-2048-43D5-BCEB-78EDEF986F9D}" dt="2022-11-15T02:48:42.310" v="537" actId="20577"/>
          <ac:spMkLst>
            <pc:docMk/>
            <pc:sldMk cId="2851640782" sldId="259"/>
            <ac:spMk id="2" creationId="{AA9DDB9A-CE0C-2A5E-D196-FBD9D7FFE236}"/>
          </ac:spMkLst>
        </pc:spChg>
        <pc:spChg chg="del mod ord">
          <ac:chgData name="Rachel Studer" userId="S::rlstuder@wisc.edu::da607d1b-947e-4abc-a308-c8921631ef1d" providerId="AD" clId="Web-{9489F5ED-2048-43D5-BCEB-78EDEF986F9D}" dt="2022-11-15T01:03:17.554" v="15"/>
          <ac:spMkLst>
            <pc:docMk/>
            <pc:sldMk cId="2851640782" sldId="259"/>
            <ac:spMk id="3" creationId="{57814C5A-198F-F15F-5ADE-A51121118CF4}"/>
          </ac:spMkLst>
        </pc:spChg>
        <pc:spChg chg="add del mod ord">
          <ac:chgData name="Rachel Studer" userId="S::rlstuder@wisc.edu::da607d1b-947e-4abc-a308-c8921631ef1d" providerId="AD" clId="Web-{9489F5ED-2048-43D5-BCEB-78EDEF986F9D}" dt="2022-11-15T01:03:17.554" v="15"/>
          <ac:spMkLst>
            <pc:docMk/>
            <pc:sldMk cId="2851640782" sldId="259"/>
            <ac:spMk id="4" creationId="{C3E6487C-D952-2FC6-48D7-EC2E11D0608A}"/>
          </ac:spMkLst>
        </pc:spChg>
        <pc:spChg chg="add">
          <ac:chgData name="Rachel Studer" userId="S::rlstuder@wisc.edu::da607d1b-947e-4abc-a308-c8921631ef1d" providerId="AD" clId="Web-{9489F5ED-2048-43D5-BCEB-78EDEF986F9D}" dt="2022-11-15T01:03:17.554" v="15"/>
          <ac:spMkLst>
            <pc:docMk/>
            <pc:sldMk cId="2851640782" sldId="259"/>
            <ac:spMk id="10" creationId="{25C8D2C1-DA83-420D-9635-D52CE066B5DA}"/>
          </ac:spMkLst>
        </pc:spChg>
        <pc:spChg chg="add">
          <ac:chgData name="Rachel Studer" userId="S::rlstuder@wisc.edu::da607d1b-947e-4abc-a308-c8921631ef1d" providerId="AD" clId="Web-{9489F5ED-2048-43D5-BCEB-78EDEF986F9D}" dt="2022-11-15T01:03:17.554" v="15"/>
          <ac:spMkLst>
            <pc:docMk/>
            <pc:sldMk cId="2851640782" sldId="259"/>
            <ac:spMk id="12" creationId="{434F74C9-6A0B-409E-AD1C-45B58BE91BB8}"/>
          </ac:spMkLst>
        </pc:spChg>
        <pc:spChg chg="add">
          <ac:chgData name="Rachel Studer" userId="S::rlstuder@wisc.edu::da607d1b-947e-4abc-a308-c8921631ef1d" providerId="AD" clId="Web-{9489F5ED-2048-43D5-BCEB-78EDEF986F9D}" dt="2022-11-15T01:03:17.554" v="15"/>
          <ac:spMkLst>
            <pc:docMk/>
            <pc:sldMk cId="2851640782" sldId="259"/>
            <ac:spMk id="18" creationId="{1C520CBD-F82E-44E4-BDA5-128716AD79C8}"/>
          </ac:spMkLst>
        </pc:spChg>
        <pc:spChg chg="add">
          <ac:chgData name="Rachel Studer" userId="S::rlstuder@wisc.edu::da607d1b-947e-4abc-a308-c8921631ef1d" providerId="AD" clId="Web-{9489F5ED-2048-43D5-BCEB-78EDEF986F9D}" dt="2022-11-15T01:03:17.554" v="15"/>
          <ac:spMkLst>
            <pc:docMk/>
            <pc:sldMk cId="2851640782" sldId="259"/>
            <ac:spMk id="20" creationId="{4618AE32-A526-42FC-A854-732740BD38DA}"/>
          </ac:spMkLst>
        </pc:spChg>
        <pc:picChg chg="add">
          <ac:chgData name="Rachel Studer" userId="S::rlstuder@wisc.edu::da607d1b-947e-4abc-a308-c8921631ef1d" providerId="AD" clId="Web-{9489F5ED-2048-43D5-BCEB-78EDEF986F9D}" dt="2022-11-15T01:03:17.554" v="15"/>
          <ac:picMkLst>
            <pc:docMk/>
            <pc:sldMk cId="2851640782" sldId="259"/>
            <ac:picMk id="6" creationId="{54C319C9-42F2-D260-DD94-BE74A3527335}"/>
          </ac:picMkLst>
        </pc:picChg>
        <pc:cxnChg chg="add">
          <ac:chgData name="Rachel Studer" userId="S::rlstuder@wisc.edu::da607d1b-947e-4abc-a308-c8921631ef1d" providerId="AD" clId="Web-{9489F5ED-2048-43D5-BCEB-78EDEF986F9D}" dt="2022-11-15T01:03:17.554" v="15"/>
          <ac:cxnSpMkLst>
            <pc:docMk/>
            <pc:sldMk cId="2851640782" sldId="259"/>
            <ac:cxnSpMk id="14" creationId="{F5486A9D-1265-4B57-91E6-68E666B978BC}"/>
          </ac:cxnSpMkLst>
        </pc:cxnChg>
        <pc:cxnChg chg="add">
          <ac:chgData name="Rachel Studer" userId="S::rlstuder@wisc.edu::da607d1b-947e-4abc-a308-c8921631ef1d" providerId="AD" clId="Web-{9489F5ED-2048-43D5-BCEB-78EDEF986F9D}" dt="2022-11-15T01:03:17.554" v="15"/>
          <ac:cxnSpMkLst>
            <pc:docMk/>
            <pc:sldMk cId="2851640782" sldId="259"/>
            <ac:cxnSpMk id="16" creationId="{77AB95BF-57D0-4E49-9EF2-408B47C8D40D}"/>
          </ac:cxnSpMkLst>
        </pc:cxnChg>
      </pc:sldChg>
    </pc:docChg>
  </pc:docChgLst>
  <pc:docChgLst>
    <pc:chgData name="Rachel Studer" userId="S::rlstuder@wisc.edu::da607d1b-947e-4abc-a308-c8921631ef1d" providerId="AD" clId="Web-{C6A7A4C0-D32A-4F4A-B4F4-39950A081F90}"/>
    <pc:docChg chg="modSld">
      <pc:chgData name="Rachel Studer" userId="S::rlstuder@wisc.edu::da607d1b-947e-4abc-a308-c8921631ef1d" providerId="AD" clId="Web-{C6A7A4C0-D32A-4F4A-B4F4-39950A081F90}" dt="2022-11-17T00:42:13.652" v="18" actId="1076"/>
      <pc:docMkLst>
        <pc:docMk/>
      </pc:docMkLst>
      <pc:sldChg chg="modSp">
        <pc:chgData name="Rachel Studer" userId="S::rlstuder@wisc.edu::da607d1b-947e-4abc-a308-c8921631ef1d" providerId="AD" clId="Web-{C6A7A4C0-D32A-4F4A-B4F4-39950A081F90}" dt="2022-11-17T00:42:13.652" v="18" actId="1076"/>
        <pc:sldMkLst>
          <pc:docMk/>
          <pc:sldMk cId="1069195951" sldId="262"/>
        </pc:sldMkLst>
        <pc:spChg chg="mod">
          <ac:chgData name="Rachel Studer" userId="S::rlstuder@wisc.edu::da607d1b-947e-4abc-a308-c8921631ef1d" providerId="AD" clId="Web-{C6A7A4C0-D32A-4F4A-B4F4-39950A081F90}" dt="2022-11-17T00:41:08.119" v="11" actId="1076"/>
          <ac:spMkLst>
            <pc:docMk/>
            <pc:sldMk cId="1069195951" sldId="262"/>
            <ac:spMk id="2" creationId="{E4C3F485-17F3-9A38-4107-D80BACC57D72}"/>
          </ac:spMkLst>
        </pc:spChg>
        <pc:spChg chg="mod">
          <ac:chgData name="Rachel Studer" userId="S::rlstuder@wisc.edu::da607d1b-947e-4abc-a308-c8921631ef1d" providerId="AD" clId="Web-{C6A7A4C0-D32A-4F4A-B4F4-39950A081F90}" dt="2022-11-17T00:40:59.557" v="10" actId="1076"/>
          <ac:spMkLst>
            <pc:docMk/>
            <pc:sldMk cId="1069195951" sldId="262"/>
            <ac:spMk id="3" creationId="{6D30E87F-4ABE-77E8-3F18-5E4C2B04CD25}"/>
          </ac:spMkLst>
        </pc:spChg>
        <pc:spChg chg="mod">
          <ac:chgData name="Rachel Studer" userId="S::rlstuder@wisc.edu::da607d1b-947e-4abc-a308-c8921631ef1d" providerId="AD" clId="Web-{C6A7A4C0-D32A-4F4A-B4F4-39950A081F90}" dt="2022-11-17T00:40:53.166" v="9" actId="1076"/>
          <ac:spMkLst>
            <pc:docMk/>
            <pc:sldMk cId="1069195951" sldId="262"/>
            <ac:spMk id="5" creationId="{CAB236AA-FE19-12FE-FB71-9CC7C60D5F43}"/>
          </ac:spMkLst>
        </pc:spChg>
        <pc:spChg chg="mod">
          <ac:chgData name="Rachel Studer" userId="S::rlstuder@wisc.edu::da607d1b-947e-4abc-a308-c8921631ef1d" providerId="AD" clId="Web-{C6A7A4C0-D32A-4F4A-B4F4-39950A081F90}" dt="2022-11-17T00:42:06.980" v="16" actId="1076"/>
          <ac:spMkLst>
            <pc:docMk/>
            <pc:sldMk cId="1069195951" sldId="262"/>
            <ac:spMk id="10" creationId="{6AE9BD19-8C6D-BA97-F941-1EF8593BF089}"/>
          </ac:spMkLst>
        </pc:spChg>
        <pc:spChg chg="mod">
          <ac:chgData name="Rachel Studer" userId="S::rlstuder@wisc.edu::da607d1b-947e-4abc-a308-c8921631ef1d" providerId="AD" clId="Web-{C6A7A4C0-D32A-4F4A-B4F4-39950A081F90}" dt="2022-11-17T00:41:50.901" v="15" actId="1076"/>
          <ac:spMkLst>
            <pc:docMk/>
            <pc:sldMk cId="1069195951" sldId="262"/>
            <ac:spMk id="11" creationId="{AACFDC76-40AD-DB34-551C-C256AC97DD42}"/>
          </ac:spMkLst>
        </pc:spChg>
        <pc:picChg chg="mod">
          <ac:chgData name="Rachel Studer" userId="S::rlstuder@wisc.edu::da607d1b-947e-4abc-a308-c8921631ef1d" providerId="AD" clId="Web-{C6A7A4C0-D32A-4F4A-B4F4-39950A081F90}" dt="2022-11-17T00:42:10.823" v="17" actId="1076"/>
          <ac:picMkLst>
            <pc:docMk/>
            <pc:sldMk cId="1069195951" sldId="262"/>
            <ac:picMk id="7" creationId="{ABE7D374-DC0D-2AFF-548E-4B1A809CB026}"/>
          </ac:picMkLst>
        </pc:picChg>
        <pc:picChg chg="mod">
          <ac:chgData name="Rachel Studer" userId="S::rlstuder@wisc.edu::da607d1b-947e-4abc-a308-c8921631ef1d" providerId="AD" clId="Web-{C6A7A4C0-D32A-4F4A-B4F4-39950A081F90}" dt="2022-11-17T00:42:13.652" v="18" actId="1076"/>
          <ac:picMkLst>
            <pc:docMk/>
            <pc:sldMk cId="1069195951" sldId="262"/>
            <ac:picMk id="8" creationId="{F9947783-943A-B9C4-7299-6E9F7F36F6A6}"/>
          </ac:picMkLst>
        </pc:picChg>
      </pc:sldChg>
    </pc:docChg>
  </pc:docChgLst>
  <pc:docChgLst>
    <pc:chgData name="Rachel Studer" userId="da607d1b-947e-4abc-a308-c8921631ef1d" providerId="ADAL" clId="{D9890A01-2082-BE48-BBD3-6A564ED6A7C8}"/>
    <pc:docChg chg="undo custSel addSld delSld modSld">
      <pc:chgData name="Rachel Studer" userId="da607d1b-947e-4abc-a308-c8921631ef1d" providerId="ADAL" clId="{D9890A01-2082-BE48-BBD3-6A564ED6A7C8}" dt="2022-11-17T00:53:09.205" v="715" actId="1076"/>
      <pc:docMkLst>
        <pc:docMk/>
      </pc:docMkLst>
      <pc:sldChg chg="addSp modSp mod">
        <pc:chgData name="Rachel Studer" userId="da607d1b-947e-4abc-a308-c8921631ef1d" providerId="ADAL" clId="{D9890A01-2082-BE48-BBD3-6A564ED6A7C8}" dt="2022-11-17T00:49:36.236" v="684" actId="20577"/>
        <pc:sldMkLst>
          <pc:docMk/>
          <pc:sldMk cId="1739767699" sldId="257"/>
        </pc:sldMkLst>
        <pc:spChg chg="mod">
          <ac:chgData name="Rachel Studer" userId="da607d1b-947e-4abc-a308-c8921631ef1d" providerId="ADAL" clId="{D9890A01-2082-BE48-BBD3-6A564ED6A7C8}" dt="2022-11-17T00:49:36.236" v="684" actId="20577"/>
          <ac:spMkLst>
            <pc:docMk/>
            <pc:sldMk cId="1739767699" sldId="257"/>
            <ac:spMk id="2" creationId="{C8444043-F57C-1BCB-F50D-9052FB6DDBD4}"/>
          </ac:spMkLst>
        </pc:spChg>
        <pc:spChg chg="mod">
          <ac:chgData name="Rachel Studer" userId="da607d1b-947e-4abc-a308-c8921631ef1d" providerId="ADAL" clId="{D9890A01-2082-BE48-BBD3-6A564ED6A7C8}" dt="2022-11-17T00:27:37.834" v="298" actId="120"/>
          <ac:spMkLst>
            <pc:docMk/>
            <pc:sldMk cId="1739767699" sldId="257"/>
            <ac:spMk id="3" creationId="{D8E760E7-82BB-8DA9-4983-9543375D2FFD}"/>
          </ac:spMkLst>
        </pc:spChg>
        <pc:spChg chg="mod">
          <ac:chgData name="Rachel Studer" userId="da607d1b-947e-4abc-a308-c8921631ef1d" providerId="ADAL" clId="{D9890A01-2082-BE48-BBD3-6A564ED6A7C8}" dt="2022-11-17T00:24:20.647" v="188" actId="1076"/>
          <ac:spMkLst>
            <pc:docMk/>
            <pc:sldMk cId="1739767699" sldId="257"/>
            <ac:spMk id="5" creationId="{3043D8B5-1974-A664-9F9D-36EAEF120816}"/>
          </ac:spMkLst>
        </pc:spChg>
        <pc:graphicFrameChg chg="add mod modGraphic">
          <ac:chgData name="Rachel Studer" userId="da607d1b-947e-4abc-a308-c8921631ef1d" providerId="ADAL" clId="{D9890A01-2082-BE48-BBD3-6A564ED6A7C8}" dt="2022-11-17T00:26:40.768" v="276" actId="12385"/>
          <ac:graphicFrameMkLst>
            <pc:docMk/>
            <pc:sldMk cId="1739767699" sldId="257"/>
            <ac:graphicFrameMk id="6" creationId="{C30DD5D7-2286-5101-A1FF-E221309C5F27}"/>
          </ac:graphicFrameMkLst>
        </pc:graphicFrameChg>
        <pc:graphicFrameChg chg="add mod modGraphic">
          <ac:chgData name="Rachel Studer" userId="da607d1b-947e-4abc-a308-c8921631ef1d" providerId="ADAL" clId="{D9890A01-2082-BE48-BBD3-6A564ED6A7C8}" dt="2022-11-17T00:26:24.377" v="274" actId="1076"/>
          <ac:graphicFrameMkLst>
            <pc:docMk/>
            <pc:sldMk cId="1739767699" sldId="257"/>
            <ac:graphicFrameMk id="7" creationId="{136EDDFE-6E08-3C0B-591F-1B94EEEE9DBD}"/>
          </ac:graphicFrameMkLst>
        </pc:graphicFrameChg>
        <pc:picChg chg="mod">
          <ac:chgData name="Rachel Studer" userId="da607d1b-947e-4abc-a308-c8921631ef1d" providerId="ADAL" clId="{D9890A01-2082-BE48-BBD3-6A564ED6A7C8}" dt="2022-11-17T00:24:25.311" v="190" actId="1076"/>
          <ac:picMkLst>
            <pc:docMk/>
            <pc:sldMk cId="1739767699" sldId="257"/>
            <ac:picMk id="4" creationId="{CCFB8D03-4AEC-AFB9-E549-22CA4933DDAF}"/>
          </ac:picMkLst>
        </pc:picChg>
        <pc:picChg chg="mod">
          <ac:chgData name="Rachel Studer" userId="da607d1b-947e-4abc-a308-c8921631ef1d" providerId="ADAL" clId="{D9890A01-2082-BE48-BBD3-6A564ED6A7C8}" dt="2022-11-15T02:42:30.143" v="0" actId="18331"/>
          <ac:picMkLst>
            <pc:docMk/>
            <pc:sldMk cId="1739767699" sldId="257"/>
            <ac:picMk id="6" creationId="{C4A56CBA-DE83-F5D6-3842-5478A4841770}"/>
          </ac:picMkLst>
        </pc:picChg>
      </pc:sldChg>
      <pc:sldChg chg="delSp modSp del mod">
        <pc:chgData name="Rachel Studer" userId="da607d1b-947e-4abc-a308-c8921631ef1d" providerId="ADAL" clId="{D9890A01-2082-BE48-BBD3-6A564ED6A7C8}" dt="2022-11-17T00:16:35.421" v="32" actId="2696"/>
        <pc:sldMkLst>
          <pc:docMk/>
          <pc:sldMk cId="2851640782" sldId="259"/>
        </pc:sldMkLst>
        <pc:spChg chg="mod">
          <ac:chgData name="Rachel Studer" userId="da607d1b-947e-4abc-a308-c8921631ef1d" providerId="ADAL" clId="{D9890A01-2082-BE48-BBD3-6A564ED6A7C8}" dt="2022-11-17T00:16:10.071" v="29" actId="20577"/>
          <ac:spMkLst>
            <pc:docMk/>
            <pc:sldMk cId="2851640782" sldId="259"/>
            <ac:spMk id="2" creationId="{AA9DDB9A-CE0C-2A5E-D196-FBD9D7FFE236}"/>
          </ac:spMkLst>
        </pc:spChg>
        <pc:spChg chg="mod">
          <ac:chgData name="Rachel Studer" userId="da607d1b-947e-4abc-a308-c8921631ef1d" providerId="ADAL" clId="{D9890A01-2082-BE48-BBD3-6A564ED6A7C8}" dt="2022-11-17T00:16:32.462" v="31" actId="1076"/>
          <ac:spMkLst>
            <pc:docMk/>
            <pc:sldMk cId="2851640782" sldId="259"/>
            <ac:spMk id="7" creationId="{1E3A21DA-B859-37F1-CEE3-0D6DE70D37DC}"/>
          </ac:spMkLst>
        </pc:spChg>
        <pc:spChg chg="del">
          <ac:chgData name="Rachel Studer" userId="da607d1b-947e-4abc-a308-c8921631ef1d" providerId="ADAL" clId="{D9890A01-2082-BE48-BBD3-6A564ED6A7C8}" dt="2022-11-17T00:15:36.670" v="26" actId="478"/>
          <ac:spMkLst>
            <pc:docMk/>
            <pc:sldMk cId="2851640782" sldId="259"/>
            <ac:spMk id="8" creationId="{EFD5E1BD-2FD7-4E41-ABD2-5609C6B06E81}"/>
          </ac:spMkLst>
        </pc:spChg>
      </pc:sldChg>
      <pc:sldChg chg="modSp mod">
        <pc:chgData name="Rachel Studer" userId="da607d1b-947e-4abc-a308-c8921631ef1d" providerId="ADAL" clId="{D9890A01-2082-BE48-BBD3-6A564ED6A7C8}" dt="2022-11-17T00:50:13.190" v="688" actId="1076"/>
        <pc:sldMkLst>
          <pc:docMk/>
          <pc:sldMk cId="3286778470" sldId="260"/>
        </pc:sldMkLst>
        <pc:spChg chg="mod">
          <ac:chgData name="Rachel Studer" userId="da607d1b-947e-4abc-a308-c8921631ef1d" providerId="ADAL" clId="{D9890A01-2082-BE48-BBD3-6A564ED6A7C8}" dt="2022-11-17T00:33:03.344" v="426" actId="242"/>
          <ac:spMkLst>
            <pc:docMk/>
            <pc:sldMk cId="3286778470" sldId="260"/>
            <ac:spMk id="2" creationId="{A8FAC153-00F3-1AB1-B916-CC8806CAADFA}"/>
          </ac:spMkLst>
        </pc:spChg>
        <pc:spChg chg="mod">
          <ac:chgData name="Rachel Studer" userId="da607d1b-947e-4abc-a308-c8921631ef1d" providerId="ADAL" clId="{D9890A01-2082-BE48-BBD3-6A564ED6A7C8}" dt="2022-11-17T00:49:56.351" v="685" actId="14100"/>
          <ac:spMkLst>
            <pc:docMk/>
            <pc:sldMk cId="3286778470" sldId="260"/>
            <ac:spMk id="4" creationId="{0A658FF3-0D88-4456-3699-D8E42262934B}"/>
          </ac:spMkLst>
        </pc:spChg>
        <pc:picChg chg="mod">
          <ac:chgData name="Rachel Studer" userId="da607d1b-947e-4abc-a308-c8921631ef1d" providerId="ADAL" clId="{D9890A01-2082-BE48-BBD3-6A564ED6A7C8}" dt="2022-11-17T00:50:13.190" v="688" actId="1076"/>
          <ac:picMkLst>
            <pc:docMk/>
            <pc:sldMk cId="3286778470" sldId="260"/>
            <ac:picMk id="6" creationId="{C7954C3C-6C9B-11E0-109F-D07F3B4F23B5}"/>
          </ac:picMkLst>
        </pc:picChg>
      </pc:sldChg>
      <pc:sldChg chg="modSp mod">
        <pc:chgData name="Rachel Studer" userId="da607d1b-947e-4abc-a308-c8921631ef1d" providerId="ADAL" clId="{D9890A01-2082-BE48-BBD3-6A564ED6A7C8}" dt="2022-11-17T00:52:28.251" v="714" actId="20577"/>
        <pc:sldMkLst>
          <pc:docMk/>
          <pc:sldMk cId="1069195951" sldId="262"/>
        </pc:sldMkLst>
        <pc:spChg chg="mod">
          <ac:chgData name="Rachel Studer" userId="da607d1b-947e-4abc-a308-c8921631ef1d" providerId="ADAL" clId="{D9890A01-2082-BE48-BBD3-6A564ED6A7C8}" dt="2022-11-17T00:32:27.174" v="422" actId="1076"/>
          <ac:spMkLst>
            <pc:docMk/>
            <pc:sldMk cId="1069195951" sldId="262"/>
            <ac:spMk id="2" creationId="{E4C3F485-17F3-9A38-4107-D80BACC57D72}"/>
          </ac:spMkLst>
        </pc:spChg>
        <pc:spChg chg="mod">
          <ac:chgData name="Rachel Studer" userId="da607d1b-947e-4abc-a308-c8921631ef1d" providerId="ADAL" clId="{D9890A01-2082-BE48-BBD3-6A564ED6A7C8}" dt="2022-11-17T00:48:50.866" v="667" actId="207"/>
          <ac:spMkLst>
            <pc:docMk/>
            <pc:sldMk cId="1069195951" sldId="262"/>
            <ac:spMk id="3" creationId="{6D30E87F-4ABE-77E8-3F18-5E4C2B04CD25}"/>
          </ac:spMkLst>
        </pc:spChg>
        <pc:spChg chg="mod">
          <ac:chgData name="Rachel Studer" userId="da607d1b-947e-4abc-a308-c8921631ef1d" providerId="ADAL" clId="{D9890A01-2082-BE48-BBD3-6A564ED6A7C8}" dt="2022-11-17T00:48:56.804" v="668" actId="207"/>
          <ac:spMkLst>
            <pc:docMk/>
            <pc:sldMk cId="1069195951" sldId="262"/>
            <ac:spMk id="5" creationId="{CAB236AA-FE19-12FE-FB71-9CC7C60D5F43}"/>
          </ac:spMkLst>
        </pc:spChg>
        <pc:spChg chg="mod">
          <ac:chgData name="Rachel Studer" userId="da607d1b-947e-4abc-a308-c8921631ef1d" providerId="ADAL" clId="{D9890A01-2082-BE48-BBD3-6A564ED6A7C8}" dt="2022-11-17T00:46:24.814" v="527" actId="20577"/>
          <ac:spMkLst>
            <pc:docMk/>
            <pc:sldMk cId="1069195951" sldId="262"/>
            <ac:spMk id="10" creationId="{6AE9BD19-8C6D-BA97-F941-1EF8593BF089}"/>
          </ac:spMkLst>
        </pc:spChg>
        <pc:spChg chg="mod">
          <ac:chgData name="Rachel Studer" userId="da607d1b-947e-4abc-a308-c8921631ef1d" providerId="ADAL" clId="{D9890A01-2082-BE48-BBD3-6A564ED6A7C8}" dt="2022-11-17T00:52:28.251" v="714" actId="20577"/>
          <ac:spMkLst>
            <pc:docMk/>
            <pc:sldMk cId="1069195951" sldId="262"/>
            <ac:spMk id="11" creationId="{AACFDC76-40AD-DB34-551C-C256AC97DD42}"/>
          </ac:spMkLst>
        </pc:spChg>
      </pc:sldChg>
      <pc:sldChg chg="modSp mod">
        <pc:chgData name="Rachel Studer" userId="da607d1b-947e-4abc-a308-c8921631ef1d" providerId="ADAL" clId="{D9890A01-2082-BE48-BBD3-6A564ED6A7C8}" dt="2022-11-17T00:51:22.461" v="694" actId="1076"/>
        <pc:sldMkLst>
          <pc:docMk/>
          <pc:sldMk cId="3234900609" sldId="263"/>
        </pc:sldMkLst>
        <pc:spChg chg="mod">
          <ac:chgData name="Rachel Studer" userId="da607d1b-947e-4abc-a308-c8921631ef1d" providerId="ADAL" clId="{D9890A01-2082-BE48-BBD3-6A564ED6A7C8}" dt="2022-11-17T00:51:22.461" v="694" actId="1076"/>
          <ac:spMkLst>
            <pc:docMk/>
            <pc:sldMk cId="3234900609" sldId="263"/>
            <ac:spMk id="5" creationId="{39B18070-9C87-DDED-486D-13F429324ED2}"/>
          </ac:spMkLst>
        </pc:spChg>
        <pc:spChg chg="mod">
          <ac:chgData name="Rachel Studer" userId="da607d1b-947e-4abc-a308-c8921631ef1d" providerId="ADAL" clId="{D9890A01-2082-BE48-BBD3-6A564ED6A7C8}" dt="2022-11-17T00:51:12.630" v="693" actId="1076"/>
          <ac:spMkLst>
            <pc:docMk/>
            <pc:sldMk cId="3234900609" sldId="263"/>
            <ac:spMk id="6" creationId="{89D6CDC9-92C6-2F8B-BB93-17E1C2886486}"/>
          </ac:spMkLst>
        </pc:spChg>
      </pc:sldChg>
      <pc:sldChg chg="modSp mod">
        <pc:chgData name="Rachel Studer" userId="da607d1b-947e-4abc-a308-c8921631ef1d" providerId="ADAL" clId="{D9890A01-2082-BE48-BBD3-6A564ED6A7C8}" dt="2022-11-17T00:50:27.581" v="689" actId="115"/>
        <pc:sldMkLst>
          <pc:docMk/>
          <pc:sldMk cId="1818412641" sldId="266"/>
        </pc:sldMkLst>
        <pc:spChg chg="mod">
          <ac:chgData name="Rachel Studer" userId="da607d1b-947e-4abc-a308-c8921631ef1d" providerId="ADAL" clId="{D9890A01-2082-BE48-BBD3-6A564ED6A7C8}" dt="2022-11-17T00:50:27.581" v="689" actId="115"/>
          <ac:spMkLst>
            <pc:docMk/>
            <pc:sldMk cId="1818412641" sldId="266"/>
            <ac:spMk id="2" creationId="{E8AE9243-8868-FF0A-600F-95A615C41A13}"/>
          </ac:spMkLst>
        </pc:spChg>
      </pc:sldChg>
      <pc:sldChg chg="modSp mod">
        <pc:chgData name="Rachel Studer" userId="da607d1b-947e-4abc-a308-c8921631ef1d" providerId="ADAL" clId="{D9890A01-2082-BE48-BBD3-6A564ED6A7C8}" dt="2022-11-17T00:50:31.177" v="690" actId="115"/>
        <pc:sldMkLst>
          <pc:docMk/>
          <pc:sldMk cId="2115446942" sldId="267"/>
        </pc:sldMkLst>
        <pc:spChg chg="mod">
          <ac:chgData name="Rachel Studer" userId="da607d1b-947e-4abc-a308-c8921631ef1d" providerId="ADAL" clId="{D9890A01-2082-BE48-BBD3-6A564ED6A7C8}" dt="2022-11-17T00:50:31.177" v="690" actId="115"/>
          <ac:spMkLst>
            <pc:docMk/>
            <pc:sldMk cId="2115446942" sldId="267"/>
            <ac:spMk id="2" creationId="{E8AE9243-8868-FF0A-600F-95A615C41A13}"/>
          </ac:spMkLst>
        </pc:spChg>
      </pc:sldChg>
      <pc:sldChg chg="modSp mod">
        <pc:chgData name="Rachel Studer" userId="da607d1b-947e-4abc-a308-c8921631ef1d" providerId="ADAL" clId="{D9890A01-2082-BE48-BBD3-6A564ED6A7C8}" dt="2022-11-17T00:50:52.635" v="692" actId="1076"/>
        <pc:sldMkLst>
          <pc:docMk/>
          <pc:sldMk cId="4123279542" sldId="268"/>
        </pc:sldMkLst>
        <pc:picChg chg="mod">
          <ac:chgData name="Rachel Studer" userId="da607d1b-947e-4abc-a308-c8921631ef1d" providerId="ADAL" clId="{D9890A01-2082-BE48-BBD3-6A564ED6A7C8}" dt="2022-11-17T00:50:52.635" v="692" actId="1076"/>
          <ac:picMkLst>
            <pc:docMk/>
            <pc:sldMk cId="4123279542" sldId="268"/>
            <ac:picMk id="5" creationId="{6F5A1A58-5313-A540-8257-EB6F06850B49}"/>
          </ac:picMkLst>
        </pc:picChg>
        <pc:picChg chg="mod">
          <ac:chgData name="Rachel Studer" userId="da607d1b-947e-4abc-a308-c8921631ef1d" providerId="ADAL" clId="{D9890A01-2082-BE48-BBD3-6A564ED6A7C8}" dt="2022-11-17T00:50:49.909" v="691" actId="1076"/>
          <ac:picMkLst>
            <pc:docMk/>
            <pc:sldMk cId="4123279542" sldId="268"/>
            <ac:picMk id="6" creationId="{ABA452CE-0E79-6DED-37CF-2F347012DC67}"/>
          </ac:picMkLst>
        </pc:picChg>
      </pc:sldChg>
      <pc:sldChg chg="addSp delSp modSp mod">
        <pc:chgData name="Rachel Studer" userId="da607d1b-947e-4abc-a308-c8921631ef1d" providerId="ADAL" clId="{D9890A01-2082-BE48-BBD3-6A564ED6A7C8}" dt="2022-11-17T00:53:09.205" v="715" actId="1076"/>
        <pc:sldMkLst>
          <pc:docMk/>
          <pc:sldMk cId="3510517570" sldId="269"/>
        </pc:sldMkLst>
        <pc:spChg chg="mod">
          <ac:chgData name="Rachel Studer" userId="da607d1b-947e-4abc-a308-c8921631ef1d" providerId="ADAL" clId="{D9890A01-2082-BE48-BBD3-6A564ED6A7C8}" dt="2022-11-17T00:25:55.678" v="271" actId="1076"/>
          <ac:spMkLst>
            <pc:docMk/>
            <pc:sldMk cId="3510517570" sldId="269"/>
            <ac:spMk id="2" creationId="{A7CCAF07-597C-DF4C-44F1-65650BB93F5A}"/>
          </ac:spMkLst>
        </pc:spChg>
        <pc:spChg chg="mod">
          <ac:chgData name="Rachel Studer" userId="da607d1b-947e-4abc-a308-c8921631ef1d" providerId="ADAL" clId="{D9890A01-2082-BE48-BBD3-6A564ED6A7C8}" dt="2022-11-17T00:29:36.512" v="385" actId="20577"/>
          <ac:spMkLst>
            <pc:docMk/>
            <pc:sldMk cId="3510517570" sldId="269"/>
            <ac:spMk id="3" creationId="{484A81B4-0C88-8F01-78ED-0DDD756923B5}"/>
          </ac:spMkLst>
        </pc:spChg>
        <pc:spChg chg="mod">
          <ac:chgData name="Rachel Studer" userId="da607d1b-947e-4abc-a308-c8921631ef1d" providerId="ADAL" clId="{D9890A01-2082-BE48-BBD3-6A564ED6A7C8}" dt="2022-11-17T00:15:15.394" v="24" actId="207"/>
          <ac:spMkLst>
            <pc:docMk/>
            <pc:sldMk cId="3510517570" sldId="269"/>
            <ac:spMk id="4" creationId="{BF094559-54A2-B85E-0A6A-F691440B3A79}"/>
          </ac:spMkLst>
        </pc:spChg>
        <pc:spChg chg="mod">
          <ac:chgData name="Rachel Studer" userId="da607d1b-947e-4abc-a308-c8921631ef1d" providerId="ADAL" clId="{D9890A01-2082-BE48-BBD3-6A564ED6A7C8}" dt="2022-11-17T00:15:19.052" v="25" actId="207"/>
          <ac:spMkLst>
            <pc:docMk/>
            <pc:sldMk cId="3510517570" sldId="269"/>
            <ac:spMk id="5" creationId="{218EC33D-CD3E-CEBA-6121-5AEC89B72D89}"/>
          </ac:spMkLst>
        </pc:spChg>
        <pc:spChg chg="del mod">
          <ac:chgData name="Rachel Studer" userId="da607d1b-947e-4abc-a308-c8921631ef1d" providerId="ADAL" clId="{D9890A01-2082-BE48-BBD3-6A564ED6A7C8}" dt="2022-11-17T00:30:31.867" v="398" actId="478"/>
          <ac:spMkLst>
            <pc:docMk/>
            <pc:sldMk cId="3510517570" sldId="269"/>
            <ac:spMk id="6" creationId="{981F4CB1-8FB0-D96C-C342-D088EB777E87}"/>
          </ac:spMkLst>
        </pc:spChg>
        <pc:spChg chg="add del mod">
          <ac:chgData name="Rachel Studer" userId="da607d1b-947e-4abc-a308-c8921631ef1d" providerId="ADAL" clId="{D9890A01-2082-BE48-BBD3-6A564ED6A7C8}" dt="2022-11-17T00:25:14.286" v="262"/>
          <ac:spMkLst>
            <pc:docMk/>
            <pc:sldMk cId="3510517570" sldId="269"/>
            <ac:spMk id="7" creationId="{28D5A834-F794-EF97-5F53-DD69A043FEF7}"/>
          </ac:spMkLst>
        </pc:spChg>
        <pc:spChg chg="add mod">
          <ac:chgData name="Rachel Studer" userId="da607d1b-947e-4abc-a308-c8921631ef1d" providerId="ADAL" clId="{D9890A01-2082-BE48-BBD3-6A564ED6A7C8}" dt="2022-11-17T00:53:09.205" v="715" actId="1076"/>
          <ac:spMkLst>
            <pc:docMk/>
            <pc:sldMk cId="3510517570" sldId="269"/>
            <ac:spMk id="8" creationId="{12351638-2FBC-D416-9748-87B7227BA289}"/>
          </ac:spMkLst>
        </pc:spChg>
        <pc:spChg chg="add del mod">
          <ac:chgData name="Rachel Studer" userId="da607d1b-947e-4abc-a308-c8921631ef1d" providerId="ADAL" clId="{D9890A01-2082-BE48-BBD3-6A564ED6A7C8}" dt="2022-11-17T00:30:36.650" v="400" actId="478"/>
          <ac:spMkLst>
            <pc:docMk/>
            <pc:sldMk cId="3510517570" sldId="269"/>
            <ac:spMk id="10" creationId="{CD681797-757A-D7E8-E80B-E9590A1A315C}"/>
          </ac:spMkLst>
        </pc:spChg>
      </pc:sldChg>
      <pc:sldChg chg="new del">
        <pc:chgData name="Rachel Studer" userId="da607d1b-947e-4abc-a308-c8921631ef1d" providerId="ADAL" clId="{D9890A01-2082-BE48-BBD3-6A564ED6A7C8}" dt="2022-11-17T00:16:04.354" v="28" actId="2696"/>
        <pc:sldMkLst>
          <pc:docMk/>
          <pc:sldMk cId="2504485869" sldId="270"/>
        </pc:sldMkLst>
      </pc:sldChg>
    </pc:docChg>
  </pc:docChgLst>
  <pc:docChgLst>
    <pc:chgData name="RAN ZHAO" userId="S::rzhao99@wisc.edu::fe25993c-531a-47f1-9eaf-64e896043178" providerId="AD" clId="Web-{58936CF4-7F02-4994-BAF3-760BC7D9FF92}"/>
    <pc:docChg chg="addSld modSld">
      <pc:chgData name="RAN ZHAO" userId="S::rzhao99@wisc.edu::fe25993c-531a-47f1-9eaf-64e896043178" providerId="AD" clId="Web-{58936CF4-7F02-4994-BAF3-760BC7D9FF92}" dt="2022-11-16T21:43:13.413" v="205"/>
      <pc:docMkLst>
        <pc:docMk/>
      </pc:docMkLst>
      <pc:sldChg chg="addSp delSp modSp new">
        <pc:chgData name="RAN ZHAO" userId="S::rzhao99@wisc.edu::fe25993c-531a-47f1-9eaf-64e896043178" providerId="AD" clId="Web-{58936CF4-7F02-4994-BAF3-760BC7D9FF92}" dt="2022-11-16T21:43:13.413" v="205"/>
        <pc:sldMkLst>
          <pc:docMk/>
          <pc:sldMk cId="3234900609" sldId="263"/>
        </pc:sldMkLst>
        <pc:spChg chg="del mod">
          <ac:chgData name="RAN ZHAO" userId="S::rzhao99@wisc.edu::fe25993c-531a-47f1-9eaf-64e896043178" providerId="AD" clId="Web-{58936CF4-7F02-4994-BAF3-760BC7D9FF92}" dt="2022-11-16T21:32:53.040" v="14"/>
          <ac:spMkLst>
            <pc:docMk/>
            <pc:sldMk cId="3234900609" sldId="263"/>
            <ac:spMk id="2" creationId="{ABD1B678-152F-4E18-0FAC-E8248A394B4F}"/>
          </ac:spMkLst>
        </pc:spChg>
        <pc:spChg chg="del mod">
          <ac:chgData name="RAN ZHAO" userId="S::rzhao99@wisc.edu::fe25993c-531a-47f1-9eaf-64e896043178" providerId="AD" clId="Web-{58936CF4-7F02-4994-BAF3-760BC7D9FF92}" dt="2022-11-16T21:36:28.686" v="50"/>
          <ac:spMkLst>
            <pc:docMk/>
            <pc:sldMk cId="3234900609" sldId="263"/>
            <ac:spMk id="3" creationId="{95596F28-2337-5D78-7213-4A641D13C40E}"/>
          </ac:spMkLst>
        </pc:spChg>
        <pc:spChg chg="add del mod">
          <ac:chgData name="RAN ZHAO" userId="S::rzhao99@wisc.edu::fe25993c-531a-47f1-9eaf-64e896043178" providerId="AD" clId="Web-{58936CF4-7F02-4994-BAF3-760BC7D9FF92}" dt="2022-11-16T21:36:25.529" v="49"/>
          <ac:spMkLst>
            <pc:docMk/>
            <pc:sldMk cId="3234900609" sldId="263"/>
            <ac:spMk id="5" creationId="{1A0F7E1A-5BFA-ACA2-FE7E-0D1FC9068450}"/>
          </ac:spMkLst>
        </pc:spChg>
        <pc:spChg chg="add mod">
          <ac:chgData name="RAN ZHAO" userId="S::rzhao99@wisc.edu::fe25993c-531a-47f1-9eaf-64e896043178" providerId="AD" clId="Web-{58936CF4-7F02-4994-BAF3-760BC7D9FF92}" dt="2022-11-16T21:36:45.764" v="51" actId="1076"/>
          <ac:spMkLst>
            <pc:docMk/>
            <pc:sldMk cId="3234900609" sldId="263"/>
            <ac:spMk id="6" creationId="{89D6CDC9-92C6-2F8B-BB93-17E1C2886486}"/>
          </ac:spMkLst>
        </pc:spChg>
        <pc:graphicFrameChg chg="add mod modGraphic">
          <ac:chgData name="RAN ZHAO" userId="S::rzhao99@wisc.edu::fe25993c-531a-47f1-9eaf-64e896043178" providerId="AD" clId="Web-{58936CF4-7F02-4994-BAF3-760BC7D9FF92}" dt="2022-11-16T21:42:49.678" v="200"/>
          <ac:graphicFrameMkLst>
            <pc:docMk/>
            <pc:sldMk cId="3234900609" sldId="263"/>
            <ac:graphicFrameMk id="7" creationId="{CE95696D-9BD3-AA6D-9CDF-86052D640E81}"/>
          </ac:graphicFrameMkLst>
        </pc:graphicFrameChg>
        <pc:graphicFrameChg chg="add mod modGraphic">
          <ac:chgData name="RAN ZHAO" userId="S::rzhao99@wisc.edu::fe25993c-531a-47f1-9eaf-64e896043178" providerId="AD" clId="Web-{58936CF4-7F02-4994-BAF3-760BC7D9FF92}" dt="2022-11-16T21:43:13.413" v="205"/>
          <ac:graphicFrameMkLst>
            <pc:docMk/>
            <pc:sldMk cId="3234900609" sldId="263"/>
            <ac:graphicFrameMk id="8" creationId="{75288656-CD94-B94B-4AFC-F64F5239431E}"/>
          </ac:graphicFrameMkLst>
        </pc:graphicFrameChg>
      </pc:sldChg>
    </pc:docChg>
  </pc:docChgLst>
  <pc:docChgLst>
    <pc:chgData name="Rachel Studer" userId="S::rlstuder@wisc.edu::da607d1b-947e-4abc-a308-c8921631ef1d" providerId="AD" clId="Web-{9CE40C19-BBC0-4660-80B0-D45352AAEEA6}"/>
    <pc:docChg chg="modSld">
      <pc:chgData name="Rachel Studer" userId="S::rlstuder@wisc.edu::da607d1b-947e-4abc-a308-c8921631ef1d" providerId="AD" clId="Web-{9CE40C19-BBC0-4660-80B0-D45352AAEEA6}" dt="2022-11-15T18:09:53.997" v="8" actId="1076"/>
      <pc:docMkLst>
        <pc:docMk/>
      </pc:docMkLst>
      <pc:sldChg chg="addSp modSp">
        <pc:chgData name="Rachel Studer" userId="S::rlstuder@wisc.edu::da607d1b-947e-4abc-a308-c8921631ef1d" providerId="AD" clId="Web-{9CE40C19-BBC0-4660-80B0-D45352AAEEA6}" dt="2022-11-15T18:09:53.997" v="8" actId="1076"/>
        <pc:sldMkLst>
          <pc:docMk/>
          <pc:sldMk cId="1739767699" sldId="257"/>
        </pc:sldMkLst>
        <pc:picChg chg="add mod">
          <ac:chgData name="Rachel Studer" userId="S::rlstuder@wisc.edu::da607d1b-947e-4abc-a308-c8921631ef1d" providerId="AD" clId="Web-{9CE40C19-BBC0-4660-80B0-D45352AAEEA6}" dt="2022-11-15T18:09:53.997" v="8" actId="1076"/>
          <ac:picMkLst>
            <pc:docMk/>
            <pc:sldMk cId="1739767699" sldId="257"/>
            <ac:picMk id="4" creationId="{CCFB8D03-4AEC-AFB9-E549-22CA4933DD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CF89-4AEA-6646-8EEE-81ED47980996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7617-9FB1-D14C-8EE9-0811A15A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7617-9FB1-D14C-8EE9-0811A15A2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Yelp Reviews -Preliminary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Jack Bressett, Rachel Studer, Ran Zhao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1CB0037-E38B-2309-07E2-974EB501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8172"/>
              </p:ext>
            </p:extLst>
          </p:nvPr>
        </p:nvGraphicFramePr>
        <p:xfrm>
          <a:off x="1101829" y="1962048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19086291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662511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71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rainbow</a:t>
                      </a:r>
                      <a:endParaRPr lang="zh-CN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0.09822248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3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dragon</a:t>
                      </a:r>
                      <a:endParaRPr lang="zh-CN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0.082700655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198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volcano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0.06505596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75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spider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0.05476412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41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godzilla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0.03794156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277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b="0" i="0" u="none" strike="noStrike" noProof="0">
                          <a:latin typeface="Calibri"/>
                        </a:rPr>
                        <a:t>t</a:t>
                      </a:r>
                      <a:r>
                        <a:rPr lang="zh-CN" sz="1800" b="0" i="0" u="none" strike="noStrike" noProof="0">
                          <a:latin typeface="Calibri"/>
                        </a:rPr>
                        <a:t>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0.023949167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792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dynamite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0.019389512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95651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A81CE-B3FE-5516-FA3C-8E3802E8F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20470"/>
              </p:ext>
            </p:extLst>
          </p:nvPr>
        </p:nvGraphicFramePr>
        <p:xfrm>
          <a:off x="6318135" y="1946194"/>
          <a:ext cx="459768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683">
                  <a:extLst>
                    <a:ext uri="{9D8B030D-6E8A-4147-A177-3AD203B41FA5}">
                      <a16:colId xmlns:a16="http://schemas.microsoft.com/office/drawing/2014/main" val="176708782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3721499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51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Calibri"/>
                        </a:rPr>
                        <a:t>spider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0.30841097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5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Calibri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0.28429496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286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0.16142091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9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rainbow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0.06348156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142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godzilla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0.030406343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44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caterpillar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0.017445315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39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cali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0.015267036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040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8B88675-A4BD-AB1C-6A53-30FB9F75133F}"/>
              </a:ext>
            </a:extLst>
          </p:cNvPr>
          <p:cNvSpPr txBox="1"/>
          <p:nvPr/>
        </p:nvSpPr>
        <p:spPr>
          <a:xfrm>
            <a:off x="1059407" y="5743432"/>
            <a:ext cx="4513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Word2Vec within positive reviews (4 or 5 stars)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67D470-F0DF-986B-53AF-1292F32FDFB7}"/>
              </a:ext>
            </a:extLst>
          </p:cNvPr>
          <p:cNvSpPr txBox="1"/>
          <p:nvPr/>
        </p:nvSpPr>
        <p:spPr>
          <a:xfrm>
            <a:off x="6380327" y="5737746"/>
            <a:ext cx="4643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Word2Vec within negative reviews (1 or 2 stars)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79C7A-C6CF-6EDE-608A-19F9A735CFBD}"/>
              </a:ext>
            </a:extLst>
          </p:cNvPr>
          <p:cNvSpPr txBox="1"/>
          <p:nvPr/>
        </p:nvSpPr>
        <p:spPr>
          <a:xfrm>
            <a:off x="1065662" y="1018274"/>
            <a:ext cx="96955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Calibri"/>
                <a:ea typeface="SimSun"/>
                <a:cs typeface="Calibri"/>
              </a:rPr>
              <a:t>Do the same for another target word "roll" because it's a frequently occurring word in the reviews. These surrounding words can give the business owners some inspiration on what kind of rolls they should serve or what rolls are underperforming.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BFE41-12A2-69A0-62B5-D2E8BBF2FACD}"/>
              </a:ext>
            </a:extLst>
          </p:cNvPr>
          <p:cNvSpPr txBox="1"/>
          <p:nvPr/>
        </p:nvSpPr>
        <p:spPr>
          <a:xfrm>
            <a:off x="1012824" y="374650"/>
            <a:ext cx="7477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>
                <a:latin typeface="Calibri Light"/>
                <a:ea typeface="宋体"/>
                <a:cs typeface="Calibri"/>
              </a:rPr>
              <a:t>Word2Vec for "roll"</a:t>
            </a:r>
            <a:endParaRPr lang="zh-CN" altLang="en-US" sz="360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2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AF07-597C-DF4C-44F1-65650BB9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39" y="208193"/>
            <a:ext cx="10880202" cy="1378545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Sushi Restaurants –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Business &amp; Reviews JSON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94559-54A2-B85E-0A6A-F691440B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3"/>
                </a:solidFill>
                <a:cs typeface="Calibri"/>
              </a:rPr>
              <a:t>Main Questions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A81B4-0C88-8F01-78ED-0DDD756923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What does it take to gain a 5-star rating?</a:t>
            </a:r>
            <a:endParaRPr lang="en-US" dirty="0"/>
          </a:p>
          <a:p>
            <a:pPr marL="200660" lvl="1" indent="0">
              <a:buNone/>
            </a:pPr>
            <a:endParaRPr lang="en-US" sz="2000">
              <a:ea typeface="+mn-lt"/>
              <a:cs typeface="+mn-lt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How do you avoid an unsatisfactory rating?</a:t>
            </a:r>
            <a:br>
              <a:rPr lang="en-US" sz="2000" dirty="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EC33D-CD3E-CEBA-6121-5AEC89B72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3"/>
                </a:solidFill>
                <a:cs typeface="Calibri"/>
              </a:rPr>
              <a:t>Sub Questions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2351638-2FBC-D416-9748-87B7227BA289}"/>
              </a:ext>
            </a:extLst>
          </p:cNvPr>
          <p:cNvSpPr txBox="1">
            <a:spLocks/>
          </p:cNvSpPr>
          <p:nvPr/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What roles do region and proximity to the coast play?</a:t>
            </a:r>
            <a:endParaRPr lang="en-US" dirty="0"/>
          </a:p>
          <a:p>
            <a:pPr marL="200660" lvl="1" indent="0">
              <a:buNone/>
            </a:pPr>
            <a:endParaRPr lang="en-US" sz="200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What topics get brought up within each star reviews?</a:t>
            </a:r>
          </a:p>
          <a:p>
            <a:pPr marL="200660" lvl="1" indent="0">
              <a:buNone/>
            </a:pPr>
            <a:endParaRPr lang="en-US" sz="200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What elements of  service quality to</a:t>
            </a:r>
            <a:r>
              <a:rPr lang="en-US" sz="2000" dirty="0">
                <a:ea typeface="+mn-lt"/>
                <a:cs typeface="+mn-lt"/>
              </a:rPr>
              <a:t> improve </a:t>
            </a:r>
            <a:r>
              <a:rPr lang="en-US" sz="2000" dirty="0">
                <a:cs typeface="Calibri"/>
              </a:rPr>
              <a:t>for higher stars?</a:t>
            </a:r>
            <a:endParaRPr lang="en-US" sz="2000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en-US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Which type of food (sushi roll) should restaurants serve?</a:t>
            </a:r>
            <a:br>
              <a:rPr lang="en-US" sz="2000" dirty="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05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44043-F57C-1BCB-F50D-9052FB6DD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1082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Business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60E7-82BB-8DA9-4983-9543375D2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1" y="1843162"/>
            <a:ext cx="3084844" cy="4073199"/>
          </a:xfrm>
        </p:spPr>
        <p:txBody>
          <a:bodyPr vert="horz" lIns="0" tIns="45720" rIns="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latin typeface="+mn-lt"/>
              </a:rPr>
              <a:t>Select categories "Restaurant" &amp; "Sushi Bar"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latin typeface="+mn-lt"/>
              </a:rPr>
              <a:t>Only Main focus of Sushi</a:t>
            </a:r>
            <a:endParaRPr lang="en-US" sz="1800">
              <a:solidFill>
                <a:srgbClr val="FFFFFF"/>
              </a:solidFill>
              <a:latin typeface="+mn-lt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Eliminated: Music Venues, Buffets, Event Planning, Caterers, Dance Clubs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latin typeface="+mn-lt"/>
              </a:rPr>
              <a:t>Create region variables</a:t>
            </a:r>
            <a:endParaRPr lang="en-US" sz="1800">
              <a:solidFill>
                <a:srgbClr val="FFFFFF"/>
              </a:solidFill>
              <a:latin typeface="+mn-lt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Inland, Coastal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Northeast, South, West, Midwest</a:t>
            </a:r>
            <a:endParaRPr lang="en-US" sz="16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CCFB8D03-4AEC-AFB9-E549-22CA4933D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0433" y="961745"/>
            <a:ext cx="8077200" cy="4326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3D8B5-1974-A664-9F9D-36EAEF120816}"/>
              </a:ext>
            </a:extLst>
          </p:cNvPr>
          <p:cNvSpPr txBox="1"/>
          <p:nvPr/>
        </p:nvSpPr>
        <p:spPr>
          <a:xfrm>
            <a:off x="6263674" y="130748"/>
            <a:ext cx="373071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Total Sushi Restaurants: 1616</a:t>
            </a:r>
            <a:endParaRPr lang="en-US" sz="24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0DD5D7-2286-5101-A1FF-E221309C5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41517"/>
              </p:ext>
            </p:extLst>
          </p:nvPr>
        </p:nvGraphicFramePr>
        <p:xfrm>
          <a:off x="6284739" y="6094465"/>
          <a:ext cx="3720916" cy="609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30229">
                  <a:extLst>
                    <a:ext uri="{9D8B030D-6E8A-4147-A177-3AD203B41FA5}">
                      <a16:colId xmlns:a16="http://schemas.microsoft.com/office/drawing/2014/main" val="993914569"/>
                    </a:ext>
                  </a:extLst>
                </a:gridCol>
                <a:gridCol w="930229">
                  <a:extLst>
                    <a:ext uri="{9D8B030D-6E8A-4147-A177-3AD203B41FA5}">
                      <a16:colId xmlns:a16="http://schemas.microsoft.com/office/drawing/2014/main" val="3859930930"/>
                    </a:ext>
                  </a:extLst>
                </a:gridCol>
                <a:gridCol w="930229">
                  <a:extLst>
                    <a:ext uri="{9D8B030D-6E8A-4147-A177-3AD203B41FA5}">
                      <a16:colId xmlns:a16="http://schemas.microsoft.com/office/drawing/2014/main" val="468815414"/>
                    </a:ext>
                  </a:extLst>
                </a:gridCol>
                <a:gridCol w="930229">
                  <a:extLst>
                    <a:ext uri="{9D8B030D-6E8A-4147-A177-3AD203B41FA5}">
                      <a16:colId xmlns:a16="http://schemas.microsoft.com/office/drawing/2014/main" val="2489638738"/>
                    </a:ext>
                  </a:extLst>
                </a:gridCol>
              </a:tblGrid>
              <a:tr h="22602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Northeast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Midwest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98529"/>
                  </a:ext>
                </a:extLst>
              </a:tr>
              <a:tr h="22602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518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6EDDFE-6E08-3C0B-591F-1B94EEEE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54619"/>
              </p:ext>
            </p:extLst>
          </p:nvPr>
        </p:nvGraphicFramePr>
        <p:xfrm>
          <a:off x="7413271" y="5401851"/>
          <a:ext cx="1463852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1926">
                  <a:extLst>
                    <a:ext uri="{9D8B030D-6E8A-4147-A177-3AD203B41FA5}">
                      <a16:colId xmlns:a16="http://schemas.microsoft.com/office/drawing/2014/main" val="3207052455"/>
                    </a:ext>
                  </a:extLst>
                </a:gridCol>
                <a:gridCol w="731926">
                  <a:extLst>
                    <a:ext uri="{9D8B030D-6E8A-4147-A177-3AD203B41FA5}">
                      <a16:colId xmlns:a16="http://schemas.microsoft.com/office/drawing/2014/main" val="3833672756"/>
                    </a:ext>
                  </a:extLst>
                </a:gridCol>
              </a:tblGrid>
              <a:tr h="30407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Coastal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93841"/>
                  </a:ext>
                </a:extLst>
              </a:tr>
              <a:tr h="30407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1033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8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485-17F3-9A38-4107-D80BACC5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99" y="203148"/>
            <a:ext cx="10058400" cy="7315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ea typeface="宋体"/>
                <a:cs typeface="Calibri Light"/>
              </a:rPr>
              <a:t>Business Data</a:t>
            </a:r>
            <a:r>
              <a:rPr lang="zh-CN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Questions</a:t>
            </a:r>
            <a:r>
              <a:rPr lang="zh-CN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–</a:t>
            </a:r>
            <a:r>
              <a:rPr lang="zh-CN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Regional/Coastal</a:t>
            </a:r>
            <a:endParaRPr lang="zh-CN" altLang="en-US">
              <a:ea typeface="宋体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E87F-4ABE-77E8-3F18-5E4C2B04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737" y="1015558"/>
            <a:ext cx="4937760" cy="73628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3"/>
                </a:solidFill>
                <a:cs typeface="Calibri"/>
              </a:rPr>
              <a:t>Do Ratings Distributions change by region?</a:t>
            </a:r>
          </a:p>
        </p:txBody>
      </p:sp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ABE7D374-DC0D-2AFF-548E-4B1A809CB0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231" y="1859400"/>
            <a:ext cx="5619549" cy="24367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236AA-FE19-12FE-FB71-9CC7C60D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253" y="1015558"/>
            <a:ext cx="4937760" cy="73628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3"/>
                </a:solidFill>
                <a:cs typeface="Calibri"/>
              </a:rPr>
              <a:t>Do 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Ratings Distributions </a:t>
            </a:r>
            <a:r>
              <a:rPr lang="en-US">
                <a:solidFill>
                  <a:schemeClr val="accent3"/>
                </a:solidFill>
                <a:cs typeface="Calibri" panose="020F0502020204030204"/>
              </a:rPr>
              <a:t>Change by coastal/inland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9947783-943A-B9C4-7299-6E9F7F36F6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27084" y="1859400"/>
            <a:ext cx="5673023" cy="243675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1C39D-5D89-9FF5-0004-D567050DE6E5}"/>
              </a:ext>
            </a:extLst>
          </p:cNvPr>
          <p:cNvCxnSpPr/>
          <p:nvPr/>
        </p:nvCxnSpPr>
        <p:spPr>
          <a:xfrm>
            <a:off x="5878531" y="1927259"/>
            <a:ext cx="23973" cy="33630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E9BD19-8C6D-BA97-F941-1EF8593BF089}"/>
              </a:ext>
            </a:extLst>
          </p:cNvPr>
          <p:cNvSpPr txBox="1"/>
          <p:nvPr/>
        </p:nvSpPr>
        <p:spPr>
          <a:xfrm>
            <a:off x="293202" y="4364262"/>
            <a:ext cx="53910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Regions appear fairly similar in rating distribution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Midwest has fewest ratings and appears flattest at peak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Midwest is the only region with more 3.5 than 4 star ratings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FDC76-40AD-DB34-551C-C256AC97DD42}"/>
              </a:ext>
            </a:extLst>
          </p:cNvPr>
          <p:cNvSpPr txBox="1"/>
          <p:nvPr/>
        </p:nvSpPr>
        <p:spPr>
          <a:xfrm>
            <a:off x="6096825" y="4364261"/>
            <a:ext cx="55352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Distributions of ratings are much more similar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Larger drop between 4 and 4.5 stars for inland sushi restaurants 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All graphs closely match the overall star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0691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C153-00F3-1AB1-B916-CC8806CA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47" y="234764"/>
            <a:ext cx="3781344" cy="2405865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Initial Text Results: 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Generating N-grams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7954C3C-6C9B-11E0-109F-D07F3B4F2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268" y="566253"/>
            <a:ext cx="7138086" cy="59377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58FF3-0D88-4456-3699-D8E42262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703" y="2245489"/>
            <a:ext cx="3320516" cy="3774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Clean reviews via textstem and tm R packages: </a:t>
            </a:r>
          </a:p>
          <a:p>
            <a:r>
              <a:rPr lang="en-US">
                <a:cs typeface="Calibri"/>
              </a:rPr>
              <a:t>-Removing punctuation and non-letters</a:t>
            </a:r>
          </a:p>
          <a:p>
            <a:r>
              <a:rPr lang="en-US">
                <a:cs typeface="Calibri"/>
              </a:rPr>
              <a:t>-Removing stop words</a:t>
            </a:r>
          </a:p>
          <a:p>
            <a:r>
              <a:rPr lang="en-US">
                <a:cs typeface="Calibri"/>
              </a:rPr>
              <a:t>-Making lowercase</a:t>
            </a:r>
          </a:p>
          <a:p>
            <a:r>
              <a:rPr lang="en-US">
                <a:cs typeface="Calibri"/>
              </a:rPr>
              <a:t>-Lemmatize text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Note: default stop words list used at this time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E81DD-1FBD-512F-F90C-8B0E3C59F825}"/>
              </a:ext>
            </a:extLst>
          </p:cNvPr>
          <p:cNvSpPr txBox="1"/>
          <p:nvPr/>
        </p:nvSpPr>
        <p:spPr>
          <a:xfrm>
            <a:off x="4888786" y="196921"/>
            <a:ext cx="5771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>
                <a:cs typeface="Calibri"/>
              </a:rPr>
              <a:t>20 Top N-grams from All Sushi Restaurant Reviews</a:t>
            </a:r>
          </a:p>
        </p:txBody>
      </p:sp>
    </p:spTree>
    <p:extLst>
      <p:ext uri="{BB962C8B-B14F-4D97-AF65-F5344CB8AC3E}">
        <p14:creationId xmlns:p14="http://schemas.microsoft.com/office/powerpoint/2010/main" val="32867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E9243-8868-FF0A-600F-95A615C41A13}"/>
              </a:ext>
            </a:extLst>
          </p:cNvPr>
          <p:cNvSpPr txBox="1"/>
          <p:nvPr/>
        </p:nvSpPr>
        <p:spPr>
          <a:xfrm>
            <a:off x="2474361" y="34246"/>
            <a:ext cx="7243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Top N-Grams by Review Star: </a:t>
            </a:r>
            <a:r>
              <a:rPr lang="en-US" sz="2800" u="sng">
                <a:cs typeface="Calibri"/>
              </a:rPr>
              <a:t>Bad Reviews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CEE5491-243A-1DB4-9F37-233517F7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" y="1249139"/>
            <a:ext cx="5967894" cy="4978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D674CC-A353-8225-165C-7ADA16FBD2B6}"/>
              </a:ext>
            </a:extLst>
          </p:cNvPr>
          <p:cNvSpPr txBox="1"/>
          <p:nvPr/>
        </p:nvSpPr>
        <p:spPr>
          <a:xfrm>
            <a:off x="1623392" y="750956"/>
            <a:ext cx="2842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1-Star Reviews</a:t>
            </a:r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3A519834-0C12-6338-8A4A-A580E98C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60" y="1197706"/>
            <a:ext cx="5526156" cy="5069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BD79B-C676-603B-85D3-4B80B85F8713}"/>
              </a:ext>
            </a:extLst>
          </p:cNvPr>
          <p:cNvSpPr txBox="1"/>
          <p:nvPr/>
        </p:nvSpPr>
        <p:spPr>
          <a:xfrm>
            <a:off x="7907131" y="684695"/>
            <a:ext cx="2842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2-Star Reviews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57463C-CB76-30FD-E043-47C3BB4C13B2}"/>
              </a:ext>
            </a:extLst>
          </p:cNvPr>
          <p:cNvCxnSpPr/>
          <p:nvPr/>
        </p:nvCxnSpPr>
        <p:spPr>
          <a:xfrm>
            <a:off x="6211680" y="1247637"/>
            <a:ext cx="19878" cy="49121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5C6B0-2B1A-5968-8035-360945AA433A}"/>
              </a:ext>
            </a:extLst>
          </p:cNvPr>
          <p:cNvCxnSpPr>
            <a:cxnSpLocks/>
          </p:cNvCxnSpPr>
          <p:nvPr/>
        </p:nvCxnSpPr>
        <p:spPr>
          <a:xfrm>
            <a:off x="60464" y="1104072"/>
            <a:ext cx="12057267" cy="30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515A5-D4BA-F070-2EBC-2E447D10C81E}"/>
              </a:ext>
            </a:extLst>
          </p:cNvPr>
          <p:cNvSpPr/>
          <p:nvPr/>
        </p:nvSpPr>
        <p:spPr>
          <a:xfrm>
            <a:off x="9950174" y="1446695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26C5C-243D-9DA5-7B17-70B5F893355D}"/>
              </a:ext>
            </a:extLst>
          </p:cNvPr>
          <p:cNvSpPr/>
          <p:nvPr/>
        </p:nvSpPr>
        <p:spPr>
          <a:xfrm>
            <a:off x="3677478" y="1932608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DD0B9-5257-8276-CD5F-3B98FE1C5497}"/>
              </a:ext>
            </a:extLst>
          </p:cNvPr>
          <p:cNvSpPr/>
          <p:nvPr/>
        </p:nvSpPr>
        <p:spPr>
          <a:xfrm>
            <a:off x="9850782" y="4549912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64D975-C7AE-14A5-E452-68C7DC12E1BB}"/>
              </a:ext>
            </a:extLst>
          </p:cNvPr>
          <p:cNvSpPr/>
          <p:nvPr/>
        </p:nvSpPr>
        <p:spPr>
          <a:xfrm>
            <a:off x="1855304" y="4063999"/>
            <a:ext cx="1700695" cy="430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E9243-8868-FF0A-600F-95A615C41A13}"/>
              </a:ext>
            </a:extLst>
          </p:cNvPr>
          <p:cNvSpPr txBox="1"/>
          <p:nvPr/>
        </p:nvSpPr>
        <p:spPr>
          <a:xfrm>
            <a:off x="2474361" y="34246"/>
            <a:ext cx="7243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Top N-Grams by Review Star: </a:t>
            </a:r>
            <a:r>
              <a:rPr lang="en-US" sz="2800" u="sng">
                <a:cs typeface="Calibri"/>
              </a:rPr>
              <a:t>Good 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674CC-A353-8225-165C-7ADA16FBD2B6}"/>
              </a:ext>
            </a:extLst>
          </p:cNvPr>
          <p:cNvSpPr txBox="1"/>
          <p:nvPr/>
        </p:nvSpPr>
        <p:spPr>
          <a:xfrm>
            <a:off x="1623392" y="750956"/>
            <a:ext cx="2842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4-Star Reviews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BD79B-C676-603B-85D3-4B80B85F8713}"/>
              </a:ext>
            </a:extLst>
          </p:cNvPr>
          <p:cNvSpPr txBox="1"/>
          <p:nvPr/>
        </p:nvSpPr>
        <p:spPr>
          <a:xfrm>
            <a:off x="7907131" y="684695"/>
            <a:ext cx="2842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5-Star Reviews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57463C-CB76-30FD-E043-47C3BB4C13B2}"/>
              </a:ext>
            </a:extLst>
          </p:cNvPr>
          <p:cNvCxnSpPr/>
          <p:nvPr/>
        </p:nvCxnSpPr>
        <p:spPr>
          <a:xfrm>
            <a:off x="6034985" y="1247637"/>
            <a:ext cx="19878" cy="49121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5C6B0-2B1A-5968-8035-360945AA433A}"/>
              </a:ext>
            </a:extLst>
          </p:cNvPr>
          <p:cNvCxnSpPr>
            <a:cxnSpLocks/>
          </p:cNvCxnSpPr>
          <p:nvPr/>
        </p:nvCxnSpPr>
        <p:spPr>
          <a:xfrm>
            <a:off x="60464" y="1104072"/>
            <a:ext cx="12057267" cy="30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F29E3A77-12C1-C23B-CD7D-04730E0A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3" y="1196185"/>
            <a:ext cx="5526156" cy="5117195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F4DE5A2-D5CD-82CF-B216-6C791D61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26" y="1193912"/>
            <a:ext cx="5846417" cy="5121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0FC5E-1734-6AED-C69B-16F5C6FEEBF2}"/>
              </a:ext>
            </a:extLst>
          </p:cNvPr>
          <p:cNvSpPr/>
          <p:nvPr/>
        </p:nvSpPr>
        <p:spPr>
          <a:xfrm>
            <a:off x="3556000" y="3390347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01A16-8063-4956-2473-A7863309524C}"/>
              </a:ext>
            </a:extLst>
          </p:cNvPr>
          <p:cNvSpPr/>
          <p:nvPr/>
        </p:nvSpPr>
        <p:spPr>
          <a:xfrm>
            <a:off x="3556000" y="1446695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92FDD-1242-87AA-E042-F29C4774B901}"/>
              </a:ext>
            </a:extLst>
          </p:cNvPr>
          <p:cNvSpPr/>
          <p:nvPr/>
        </p:nvSpPr>
        <p:spPr>
          <a:xfrm>
            <a:off x="9806608" y="2893390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FC735-E74C-CC3C-E190-AE19C8442BB4}"/>
              </a:ext>
            </a:extLst>
          </p:cNvPr>
          <p:cNvSpPr/>
          <p:nvPr/>
        </p:nvSpPr>
        <p:spPr>
          <a:xfrm>
            <a:off x="3567044" y="4594086"/>
            <a:ext cx="2241826" cy="20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AA8EC-CAAD-B002-EF1C-6D8A3CFF066C}"/>
              </a:ext>
            </a:extLst>
          </p:cNvPr>
          <p:cNvSpPr/>
          <p:nvPr/>
        </p:nvSpPr>
        <p:spPr>
          <a:xfrm>
            <a:off x="370602" y="5078995"/>
            <a:ext cx="688138" cy="259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CBA2D-3730-B556-70C9-BAB268173C31}"/>
              </a:ext>
            </a:extLst>
          </p:cNvPr>
          <p:cNvSpPr/>
          <p:nvPr/>
        </p:nvSpPr>
        <p:spPr>
          <a:xfrm>
            <a:off x="6288472" y="3129462"/>
            <a:ext cx="688138" cy="259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0D2-950B-0840-F0AF-F678B48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4" y="1801685"/>
            <a:ext cx="3071751" cy="224185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Freshness is Very Important and Generally Indicates a Good Review Rating</a:t>
            </a:r>
            <a:endParaRPr lang="en-US"/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6F5A1A58-5313-A540-8257-EB6F06850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079" y="45166"/>
            <a:ext cx="6492240" cy="2790820"/>
          </a:xfrm>
        </p:spPr>
      </p:pic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ABA452CE-0E79-6DED-37CF-2F347012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87" y="3517313"/>
            <a:ext cx="7503225" cy="32178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B9FCA-446D-2E5B-E21A-4385A0DE5231}"/>
              </a:ext>
            </a:extLst>
          </p:cNvPr>
          <p:cNvCxnSpPr/>
          <p:nvPr/>
        </p:nvCxnSpPr>
        <p:spPr>
          <a:xfrm>
            <a:off x="4906489" y="3169721"/>
            <a:ext cx="6941126" cy="138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ECBFD6-7C7A-443A-7D66-F8D5D6D634DF}"/>
              </a:ext>
            </a:extLst>
          </p:cNvPr>
          <p:cNvSpPr txBox="1"/>
          <p:nvPr/>
        </p:nvSpPr>
        <p:spPr>
          <a:xfrm>
            <a:off x="5967573" y="2739774"/>
            <a:ext cx="4949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Over half of "good" reviews include the word fresh</a:t>
            </a:r>
          </a:p>
        </p:txBody>
      </p:sp>
    </p:spTree>
    <p:extLst>
      <p:ext uri="{BB962C8B-B14F-4D97-AF65-F5344CB8AC3E}">
        <p14:creationId xmlns:p14="http://schemas.microsoft.com/office/powerpoint/2010/main" val="41232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9D6CDC9-92C6-2F8B-BB93-17E1C2886486}"/>
              </a:ext>
            </a:extLst>
          </p:cNvPr>
          <p:cNvSpPr txBox="1"/>
          <p:nvPr/>
        </p:nvSpPr>
        <p:spPr>
          <a:xfrm>
            <a:off x="1028133" y="338303"/>
            <a:ext cx="101357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400">
                <a:solidFill>
                  <a:srgbClr val="404040"/>
                </a:solidFill>
                <a:latin typeface="Calibri Light"/>
                <a:ea typeface="宋体"/>
              </a:rPr>
              <a:t>Reviews Data</a:t>
            </a:r>
            <a:r>
              <a:rPr lang="zh-CN" sz="4400">
                <a:solidFill>
                  <a:srgbClr val="404040"/>
                </a:solidFill>
                <a:ea typeface="宋体"/>
              </a:rPr>
              <a:t> </a:t>
            </a:r>
            <a:r>
              <a:rPr lang="en-US" altLang="zh-CN" sz="4400">
                <a:solidFill>
                  <a:srgbClr val="404040"/>
                </a:solidFill>
                <a:latin typeface="Calibri Light"/>
                <a:ea typeface="宋体"/>
              </a:rPr>
              <a:t>Questions</a:t>
            </a:r>
            <a:r>
              <a:rPr lang="zh-CN" sz="4400">
                <a:solidFill>
                  <a:srgbClr val="404040"/>
                </a:solidFill>
                <a:ea typeface="宋体"/>
              </a:rPr>
              <a:t> </a:t>
            </a:r>
            <a:r>
              <a:rPr lang="en-US" altLang="zh-CN" sz="4400">
                <a:solidFill>
                  <a:srgbClr val="404040"/>
                </a:solidFill>
                <a:latin typeface="Calibri Light"/>
                <a:ea typeface="宋体"/>
              </a:rPr>
              <a:t>–</a:t>
            </a:r>
            <a:r>
              <a:rPr lang="zh-CN" sz="4400">
                <a:solidFill>
                  <a:srgbClr val="404040"/>
                </a:solidFill>
                <a:ea typeface="宋体"/>
              </a:rPr>
              <a:t> </a:t>
            </a:r>
            <a:r>
              <a:rPr lang="en-US" altLang="zh-CN" sz="4400">
                <a:solidFill>
                  <a:srgbClr val="404040"/>
                </a:solidFill>
                <a:latin typeface="Calibri Light"/>
                <a:ea typeface="宋体"/>
                <a:cs typeface="Calibri"/>
              </a:rPr>
              <a:t>Service</a:t>
            </a:r>
            <a:r>
              <a:rPr lang="en-US" altLang="zh-CN" sz="4400">
                <a:solidFill>
                  <a:srgbClr val="404040"/>
                </a:solidFill>
                <a:latin typeface="Calibri Light"/>
                <a:ea typeface="宋体"/>
              </a:rPr>
              <a:t>/Rolls</a:t>
            </a:r>
            <a:endParaRPr lang="zh-CN" sz="4400">
              <a:latin typeface="Calibri Light"/>
              <a:ea typeface="宋体"/>
              <a:cs typeface="Calibri Light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E95696D-9BD3-AA6D-9CDF-86052D640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24746"/>
              </p:ext>
            </p:extLst>
          </p:nvPr>
        </p:nvGraphicFramePr>
        <p:xfrm>
          <a:off x="1147322" y="2087152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5865772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079365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1" i="0" u="none" strike="noStrike" noProof="0">
                          <a:latin typeface="Calibri"/>
                        </a:rPr>
                        <a:t>0.13845329</a:t>
                      </a:r>
                      <a:endParaRPr lang="zh-CN" b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868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impeccable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0.07470306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speedy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0.030404378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61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0.020772817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92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0.014292846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028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0.010011709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397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0.008757688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64032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5288656-CD94-B94B-4AFC-F64F5239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99093"/>
              </p:ext>
            </p:extLst>
          </p:nvPr>
        </p:nvGraphicFramePr>
        <p:xfrm>
          <a:off x="6186983" y="2092656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5376688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115163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 Light"/>
                        </a:rPr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233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1" i="0" u="none" strike="noStrike" noProof="0">
                          <a:latin typeface="Calibri"/>
                        </a:rPr>
                        <a:t>0.50651544</a:t>
                      </a:r>
                      <a:endParaRPr lang="zh-CN" b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97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horrible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0.044976983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554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lousy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0.028771037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955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0.02106411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07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atrocious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0.013965093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99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0.012632573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99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Calibri"/>
                        </a:rPr>
                        <a:t>horrific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Calibri"/>
                        </a:rPr>
                        <a:t>0.010301732</a:t>
                      </a:r>
                      <a:endParaRPr lang="zh-CN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4829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B357A44-99D3-2D8A-BD82-0A319F630A03}"/>
              </a:ext>
            </a:extLst>
          </p:cNvPr>
          <p:cNvSpPr txBox="1"/>
          <p:nvPr/>
        </p:nvSpPr>
        <p:spPr>
          <a:xfrm>
            <a:off x="1194179" y="5928245"/>
            <a:ext cx="4577686" cy="312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1DDC1-3799-1503-F726-031499094A96}"/>
              </a:ext>
            </a:extLst>
          </p:cNvPr>
          <p:cNvSpPr txBox="1"/>
          <p:nvPr/>
        </p:nvSpPr>
        <p:spPr>
          <a:xfrm>
            <a:off x="1216736" y="5871380"/>
            <a:ext cx="452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Calibri Light"/>
                <a:ea typeface="宋体"/>
                <a:cs typeface="Calibri"/>
              </a:rPr>
              <a:t>Word2Vec within positive reviews (4 or 5 stars)</a:t>
            </a:r>
            <a:endParaRPr lang="zh-CN" altLang="en-US">
              <a:latin typeface="Calibri Light"/>
              <a:cs typeface="Calibri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E0A3FB-3319-796E-F4C9-82D95E0622CB}"/>
              </a:ext>
            </a:extLst>
          </p:cNvPr>
          <p:cNvSpPr txBox="1"/>
          <p:nvPr/>
        </p:nvSpPr>
        <p:spPr>
          <a:xfrm>
            <a:off x="6252949" y="5871380"/>
            <a:ext cx="452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Calibri Light"/>
                <a:ea typeface="宋体"/>
                <a:cs typeface="Calibri"/>
              </a:rPr>
              <a:t>Word2Vec within negative reviews (1 or 2 stars)</a:t>
            </a:r>
            <a:endParaRPr lang="zh-CN" altLang="en-US">
              <a:latin typeface="Calibri Light"/>
              <a:cs typeface="Calibri Ligh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02108E-323F-FCCD-2E5D-BF6461F17EC2}"/>
              </a:ext>
            </a:extLst>
          </p:cNvPr>
          <p:cNvSpPr/>
          <p:nvPr/>
        </p:nvSpPr>
        <p:spPr>
          <a:xfrm>
            <a:off x="1080448" y="1378992"/>
            <a:ext cx="10235820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8070-9C87-DDED-486D-13F429324ED2}"/>
              </a:ext>
            </a:extLst>
          </p:cNvPr>
          <p:cNvSpPr txBox="1"/>
          <p:nvPr/>
        </p:nvSpPr>
        <p:spPr>
          <a:xfrm>
            <a:off x="1028133" y="1291237"/>
            <a:ext cx="9581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>
                <a:latin typeface="Calibri Light"/>
                <a:ea typeface="宋体"/>
                <a:cs typeface="Calibri"/>
              </a:rPr>
              <a:t>Word2Vec for "service"</a:t>
            </a:r>
            <a:endParaRPr lang="zh-CN" altLang="en-US" sz="3600" b="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900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6CF11E809F049A205515FC39C2F90" ma:contentTypeVersion="2" ma:contentTypeDescription="Create a new document." ma:contentTypeScope="" ma:versionID="7a0cb2e7d3d657c818ed2afd9c038b3f">
  <xsd:schema xmlns:xsd="http://www.w3.org/2001/XMLSchema" xmlns:xs="http://www.w3.org/2001/XMLSchema" xmlns:p="http://schemas.microsoft.com/office/2006/metadata/properties" xmlns:ns2="2c654488-0383-488d-a74e-ae8b37df158d" targetNamespace="http://schemas.microsoft.com/office/2006/metadata/properties" ma:root="true" ma:fieldsID="42f6d9803a9f6a8ef384260db6528168" ns2:_="">
    <xsd:import namespace="2c654488-0383-488d-a74e-ae8b37df1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54488-0383-488d-a74e-ae8b37df1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3FDCC-1555-45FA-8432-0052F46962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8DDEB6-C00C-4C96-9ADD-5C006B9024B9}">
  <ds:schemaRefs>
    <ds:schemaRef ds:uri="2c654488-0383-488d-a74e-ae8b37df15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C4BD2E-22EF-4AA5-A261-8FD70C26407A}">
  <ds:schemaRefs>
    <ds:schemaRef ds:uri="2c654488-0383-488d-a74e-ae8b37df15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1276</Words>
  <Application>Microsoft Macintosh PowerPoint</Application>
  <PresentationFormat>Widescreen</PresentationFormat>
  <Paragraphs>136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Yelp Reviews -Preliminary Analysis</vt:lpstr>
      <vt:lpstr>Sushi Restaurants –  Business &amp; Reviews JSON</vt:lpstr>
      <vt:lpstr>Business Data Processing</vt:lpstr>
      <vt:lpstr>Business Data Questions – Regional/Coastal</vt:lpstr>
      <vt:lpstr>Initial Text Results:  Generating N-grams</vt:lpstr>
      <vt:lpstr>PowerPoint Presentation</vt:lpstr>
      <vt:lpstr>PowerPoint Presentation</vt:lpstr>
      <vt:lpstr>Freshness is Very Important and Generally Indicates a Good Review Rating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Studer</cp:lastModifiedBy>
  <cp:revision>43</cp:revision>
  <dcterms:created xsi:type="dcterms:W3CDTF">2022-11-14T17:12:05Z</dcterms:created>
  <dcterms:modified xsi:type="dcterms:W3CDTF">2022-11-17T03:41:33Z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0x01010069C6CF11E809F049A205515FC39C2F90</vt:lpwstr>
  </property>
</Properties>
</file>