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/>
    <p:restoredTop sz="94617"/>
  </p:normalViewPr>
  <p:slideViewPr>
    <p:cSldViewPr snapToGrid="0" snapToObjects="1">
      <p:cViewPr varScale="1">
        <p:scale>
          <a:sx n="116" d="100"/>
          <a:sy n="116" d="100"/>
        </p:scale>
        <p:origin x="208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3055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5029200"/>
            <a:ext cx="10515600" cy="1524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8CD29-7FB0-554D-AA36-45336BF65AB7}"/>
              </a:ext>
            </a:extLst>
          </p:cNvPr>
          <p:cNvSpPr txBox="1"/>
          <p:nvPr userDrawn="1"/>
        </p:nvSpPr>
        <p:spPr>
          <a:xfrm>
            <a:off x="84719" y="6119336"/>
            <a:ext cx="6250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baseline="0" dirty="0" err="1">
                <a:latin typeface="Charter Roman" panose="02040503050506020203" pitchFamily="18" charset="0"/>
              </a:rPr>
              <a:t>Digicomputronimatics</a:t>
            </a:r>
            <a:br>
              <a:rPr lang="en-US" dirty="0"/>
            </a:br>
            <a:r>
              <a:rPr lang="en-US" cap="small" baseline="0" dirty="0"/>
              <a:t>Better Widgets, Better Business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Widget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Dave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Historical widget data through June 30, 2018</a:t>
            </a:r>
          </a:p>
          <a:p>
            <a:pPr lvl="1"/>
            <a:r>
              <a:rPr/>
              <a:t>Holt Winters model</a:t>
            </a:r>
          </a:p>
          <a:p>
            <a:pPr lvl="1"/>
            <a:r>
              <a:rPr/>
              <a:t>Forecast through March 31, 2019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Sales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2017-10-31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56,439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2017-11-30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54,121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2017-12-31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55,550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2018-01-31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56,330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2018-02-28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54,183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2018-03-31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59,138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2018-04-30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58,810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2018-05-31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62,098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2018-06-29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60,214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Historical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Products)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Forecast</a:t>
                      </a:r>
                      <a:r>
                        <a:rPr/>
                        <a:t> </a:t>
                      </a:r>
                      <a:r>
                        <a:rPr/>
                        <a:t>Sales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Jul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62,023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Aug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59,034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Sep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56,663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Oct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60,212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Nov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60,148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Dec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57,814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Jan</a:t>
                      </a:r>
                      <a:r>
                        <a:rPr/>
                        <a:t> </a:t>
                      </a: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59,878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Feb</a:t>
                      </a:r>
                      <a:r>
                        <a:rPr/>
                        <a:t> </a:t>
                      </a: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58,006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Mar</a:t>
                      </a:r>
                      <a:r>
                        <a:rPr/>
                        <a:t> </a:t>
                      </a: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66,339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Widget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Q1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Products)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05-mvd-forecast-powerpoint_files/figure-pptx/monthly%20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1816100"/>
            <a:ext cx="10312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Charter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 Forecast PowerPoint</dc:title>
  <dc:creator>Data Scientist Dave</dc:creator>
  <cp:keywords/>
  <dcterms:created xsi:type="dcterms:W3CDTF">2018-08-21T14:14:43Z</dcterms:created>
  <dcterms:modified xsi:type="dcterms:W3CDTF">2018-08-21T14:14:43Z</dcterms:modified>
</cp:coreProperties>
</file>