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/>
    <p:restoredTop sz="94617"/>
  </p:normalViewPr>
  <p:slideViewPr>
    <p:cSldViewPr snapToGrid="0" snapToObjects="1">
      <p:cViewPr varScale="1">
        <p:scale>
          <a:sx n="116" d="100"/>
          <a:sy n="116" d="100"/>
        </p:scale>
        <p:origin x="208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3055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5029200"/>
            <a:ext cx="10515600" cy="1524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CD29-7FB0-554D-AA36-45336BF65AB7}"/>
              </a:ext>
            </a:extLst>
          </p:cNvPr>
          <p:cNvSpPr txBox="1"/>
          <p:nvPr userDrawn="1"/>
        </p:nvSpPr>
        <p:spPr>
          <a:xfrm>
            <a:off x="84719" y="6119336"/>
            <a:ext cx="6250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small" baseline="0" dirty="0" err="1">
                <a:latin typeface="Charter Roman" panose="02040503050506020203" pitchFamily="18" charset="0"/>
              </a:rPr>
              <a:t>Digicomputronimatics</a:t>
            </a:r>
            <a:br>
              <a:rPr lang="en-US" dirty="0"/>
            </a:br>
            <a:r>
              <a:rPr lang="en-US" cap="small" baseline="0" dirty="0"/>
              <a:t>Better Widgets, Better Business</a:t>
            </a:r>
          </a:p>
        </p:txBody>
      </p: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Charter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Carl Howe</cp:lastModifiedBy>
  <cp:revision>5</cp:revision>
  <dcterms:created xsi:type="dcterms:W3CDTF">2018-07-30T23:03:22Z</dcterms:created>
  <dcterms:modified xsi:type="dcterms:W3CDTF">2018-08-20T15:07:46Z</dcterms:modified>
</cp:coreProperties>
</file>