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ch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ge4image60819424.png" descr="page4image608194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45" y="9357783"/>
            <a:ext cx="26275023" cy="137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ge4image60819424.png" descr="page4image608194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45512" y="-6350"/>
            <a:ext cx="26275024" cy="137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"/>
          <p:cNvSpPr txBox="1"/>
          <p:nvPr/>
        </p:nvSpPr>
        <p:spPr>
          <a:xfrm>
            <a:off x="4572000" y="276224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945593" y="4461121"/>
            <a:ext cx="20492814" cy="479375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33395" dir="2225592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66750" y="10780572"/>
            <a:ext cx="23050500" cy="237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15000" u="none">
          <a:solidFill>
            <a:srgbClr val="FFFFFF"/>
          </a:solidFill>
          <a:uFillTx/>
          <a:latin typeface="ChunkFive"/>
          <a:ea typeface="ChunkFive"/>
          <a:cs typeface="ChunkFive"/>
          <a:sym typeface="ChunkFiv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15000" u="none">
          <a:solidFill>
            <a:srgbClr val="FFFFFF"/>
          </a:solidFill>
          <a:uFillTx/>
          <a:latin typeface="ChunkFive"/>
          <a:ea typeface="ChunkFive"/>
          <a:cs typeface="ChunkFive"/>
          <a:sym typeface="ChunkFiv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15000" u="none">
          <a:solidFill>
            <a:srgbClr val="FFFFFF"/>
          </a:solidFill>
          <a:uFillTx/>
          <a:latin typeface="ChunkFive"/>
          <a:ea typeface="ChunkFive"/>
          <a:cs typeface="ChunkFive"/>
          <a:sym typeface="ChunkFiv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15000" u="none">
          <a:solidFill>
            <a:srgbClr val="FFFFFF"/>
          </a:solidFill>
          <a:uFillTx/>
          <a:latin typeface="ChunkFive"/>
          <a:ea typeface="ChunkFive"/>
          <a:cs typeface="ChunkFive"/>
          <a:sym typeface="ChunkFiv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15000" u="none">
          <a:solidFill>
            <a:srgbClr val="FFFFFF"/>
          </a:solidFill>
          <a:uFillTx/>
          <a:latin typeface="ChunkFive"/>
          <a:ea typeface="ChunkFive"/>
          <a:cs typeface="ChunkFive"/>
          <a:sym typeface="ChunkFiv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15000" u="none">
          <a:solidFill>
            <a:srgbClr val="FFFFFF"/>
          </a:solidFill>
          <a:uFillTx/>
          <a:latin typeface="ChunkFive"/>
          <a:ea typeface="ChunkFive"/>
          <a:cs typeface="ChunkFive"/>
          <a:sym typeface="ChunkFiv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15000" u="none">
          <a:solidFill>
            <a:srgbClr val="FFFFFF"/>
          </a:solidFill>
          <a:uFillTx/>
          <a:latin typeface="ChunkFive"/>
          <a:ea typeface="ChunkFive"/>
          <a:cs typeface="ChunkFive"/>
          <a:sym typeface="ChunkFiv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15000" u="none">
          <a:solidFill>
            <a:srgbClr val="FFFFFF"/>
          </a:solidFill>
          <a:uFillTx/>
          <a:latin typeface="ChunkFive"/>
          <a:ea typeface="ChunkFive"/>
          <a:cs typeface="ChunkFive"/>
          <a:sym typeface="ChunkFiv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small" i="0" spc="0" strike="noStrike" sz="15000" u="none">
          <a:solidFill>
            <a:srgbClr val="FFFFFF"/>
          </a:solidFill>
          <a:uFillTx/>
          <a:latin typeface="ChunkFive"/>
          <a:ea typeface="ChunkFive"/>
          <a:cs typeface="ChunkFive"/>
          <a:sym typeface="ChunkFive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535353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535353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535353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535353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535353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535353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535353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535353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535353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age4image60819424.png" descr="page4image608194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45512" y="-6350"/>
            <a:ext cx="26275024" cy="137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"/>
          <p:cNvSpPr txBox="1"/>
          <p:nvPr/>
        </p:nvSpPr>
        <p:spPr>
          <a:xfrm>
            <a:off x="4572000" y="276224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2" name="Your Title and other info goes here"/>
          <p:cNvSpPr txBox="1"/>
          <p:nvPr/>
        </p:nvSpPr>
        <p:spPr>
          <a:xfrm>
            <a:off x="5627979" y="6229349"/>
            <a:ext cx="1312804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Your Title and other info goes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Source Sans Pro Light"/>
        <a:ea typeface="Source Sans Pro Light"/>
        <a:cs typeface="Source Sans Pro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Source Sans Pro Light"/>
        <a:ea typeface="Source Sans Pro Light"/>
        <a:cs typeface="Source Sans Pro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