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Book Antiqua" panose="02040602050305030304" pitchFamily="18"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Gadugi" panose="020B0502040204020203" pitchFamily="34" charset="0"/>
      <p:regular r:id="rId22"/>
      <p:bold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31E5A9-6AC9-46EA-B0FB-9193D40D56CA}" v="121" dt="2024-04-01T08:03:48.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783"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9C11-48C7-A6B1-CC339A112512}"/>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1"/>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1D2A-454C-ADBF-82034EF385D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D2A-454C-ADBF-82034EF385D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D2A-454C-ADBF-82034EF385D8}"/>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D2A-454C-ADBF-82034EF385D8}"/>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1D2A-454C-ADBF-82034EF385D8}"/>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1D2A-454C-ADBF-82034EF385D8}"/>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4/1/2024</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3.jpeg"/><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23259"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875924" y="4088138"/>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Book Antiqua"/>
                <a:ea typeface="Gadugi"/>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dirty="0">
                  <a:latin typeface="Gadugi"/>
                  <a:ea typeface="Gadugi"/>
                </a:rPr>
                <a:t>Rajbir Singh</a:t>
              </a:r>
              <a:endParaRPr lang="en-US" sz="2100" spc="-21" dirty="0">
                <a:latin typeface="Gadugi" panose="020B0502040204020203" pitchFamily="34" charset="0"/>
                <a:ea typeface="Gadugi" panose="020B0502040204020203" pitchFamily="34" charset="0"/>
              </a:endParaRPr>
            </a:p>
          </p:txBody>
        </p:sp>
      </p:grpSp>
      <p:grpSp>
        <p:nvGrpSpPr>
          <p:cNvPr id="18" name="Group 17">
            <a:extLst>
              <a:ext uri="{FF2B5EF4-FFF2-40B4-BE49-F238E27FC236}">
                <a16:creationId xmlns:a16="http://schemas.microsoft.com/office/drawing/2014/main" id="{D5AC0BB6-E648-C5D4-011C-807D602D6584}"/>
              </a:ext>
            </a:extLst>
          </p:cNvPr>
          <p:cNvGrpSpPr>
            <a:grpSpLocks noChangeAspect="1"/>
          </p:cNvGrpSpPr>
          <p:nvPr/>
        </p:nvGrpSpPr>
        <p:grpSpPr>
          <a:xfrm>
            <a:off x="11420291" y="1007744"/>
            <a:ext cx="2187334" cy="2123082"/>
            <a:chOff x="11254558" y="1247369"/>
            <a:chExt cx="6542159" cy="6349987"/>
          </a:xfrm>
        </p:grpSpPr>
        <p:sp>
          <p:nvSpPr>
            <p:cNvPr id="19" name="Freeform 19">
              <a:extLst>
                <a:ext uri="{FF2B5EF4-FFF2-40B4-BE49-F238E27FC236}">
                  <a16:creationId xmlns:a16="http://schemas.microsoft.com/office/drawing/2014/main" id="{7757F1D1-133F-6BC4-14B8-686EC60CDE78}"/>
                </a:ext>
              </a:extLst>
            </p:cNvPr>
            <p:cNvSpPr/>
            <p:nvPr/>
          </p:nvSpPr>
          <p:spPr>
            <a:xfrm>
              <a:off x="11254558" y="13002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p>
          </p:txBody>
        </p:sp>
        <p:sp>
          <p:nvSpPr>
            <p:cNvPr id="20" name="Freeform 20">
              <a:extLst>
                <a:ext uri="{FF2B5EF4-FFF2-40B4-BE49-F238E27FC236}">
                  <a16:creationId xmlns:a16="http://schemas.microsoft.com/office/drawing/2014/main" id="{4EC10A69-C86F-4E2C-2DDD-8F34297D9F80}"/>
                </a:ext>
              </a:extLst>
            </p:cNvPr>
            <p:cNvSpPr/>
            <p:nvPr/>
          </p:nvSpPr>
          <p:spPr>
            <a:xfrm>
              <a:off x="11350638" y="12473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8" name="Group 27">
            <a:extLst>
              <a:ext uri="{FF2B5EF4-FFF2-40B4-BE49-F238E27FC236}">
                <a16:creationId xmlns:a16="http://schemas.microsoft.com/office/drawing/2014/main" id="{71277D6B-5FFF-E809-68EB-78528E815F49}"/>
              </a:ext>
            </a:extLst>
          </p:cNvPr>
          <p:cNvGrpSpPr>
            <a:grpSpLocks noChangeAspect="1"/>
          </p:cNvGrpSpPr>
          <p:nvPr/>
        </p:nvGrpSpPr>
        <p:grpSpPr>
          <a:xfrm>
            <a:off x="11456633" y="4002073"/>
            <a:ext cx="2187334" cy="2123082"/>
            <a:chOff x="11411515" y="4002073"/>
            <a:chExt cx="6542158" cy="6349987"/>
          </a:xfrm>
        </p:grpSpPr>
        <p:sp>
          <p:nvSpPr>
            <p:cNvPr id="29" name="Freeform 24">
              <a:extLst>
                <a:ext uri="{FF2B5EF4-FFF2-40B4-BE49-F238E27FC236}">
                  <a16:creationId xmlns:a16="http://schemas.microsoft.com/office/drawing/2014/main" id="{2F285972-1139-3372-55B1-4A6847890B6E}"/>
                </a:ext>
              </a:extLst>
            </p:cNvPr>
            <p:cNvSpPr/>
            <p:nvPr/>
          </p:nvSpPr>
          <p:spPr>
            <a:xfrm>
              <a:off x="11411515" y="4054989"/>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txBody>
            <a:bodyPr/>
            <a:lstStyle/>
            <a:p>
              <a:endParaRPr lang="en-US"/>
            </a:p>
          </p:txBody>
        </p:sp>
        <p:sp>
          <p:nvSpPr>
            <p:cNvPr id="30" name="Freeform 25">
              <a:extLst>
                <a:ext uri="{FF2B5EF4-FFF2-40B4-BE49-F238E27FC236}">
                  <a16:creationId xmlns:a16="http://schemas.microsoft.com/office/drawing/2014/main" id="{398F46A6-FAD9-D9C4-0B95-4B9E2ACE6243}"/>
                </a:ext>
              </a:extLst>
            </p:cNvPr>
            <p:cNvSpPr/>
            <p:nvPr/>
          </p:nvSpPr>
          <p:spPr>
            <a:xfrm>
              <a:off x="11507595" y="4002073"/>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46" name="Group 45">
            <a:extLst>
              <a:ext uri="{FF2B5EF4-FFF2-40B4-BE49-F238E27FC236}">
                <a16:creationId xmlns:a16="http://schemas.microsoft.com/office/drawing/2014/main" id="{76739E24-24FB-EC1E-9DF6-D328C9D79E83}"/>
              </a:ext>
            </a:extLst>
          </p:cNvPr>
          <p:cNvGrpSpPr>
            <a:grpSpLocks noChangeAspect="1"/>
          </p:cNvGrpSpPr>
          <p:nvPr/>
        </p:nvGrpSpPr>
        <p:grpSpPr>
          <a:xfrm>
            <a:off x="11811000" y="7353300"/>
            <a:ext cx="2085137" cy="2085137"/>
            <a:chOff x="11811000" y="7353300"/>
            <a:chExt cx="6350000" cy="6350000"/>
          </a:xfrm>
        </p:grpSpPr>
        <p:sp>
          <p:nvSpPr>
            <p:cNvPr id="47" name="Freeform 17">
              <a:extLst>
                <a:ext uri="{FF2B5EF4-FFF2-40B4-BE49-F238E27FC236}">
                  <a16:creationId xmlns:a16="http://schemas.microsoft.com/office/drawing/2014/main" id="{A49A479B-39DE-A1F9-3672-966332D968C4}"/>
                </a:ext>
              </a:extLst>
            </p:cNvPr>
            <p:cNvSpPr/>
            <p:nvPr/>
          </p:nvSpPr>
          <p:spPr>
            <a:xfrm>
              <a:off x="11811000" y="735330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1" name="Picture 50" descr="A person standing outside in a red and black jacket&#10;&#10;Description automatically generated">
            <a:extLst>
              <a:ext uri="{FF2B5EF4-FFF2-40B4-BE49-F238E27FC236}">
                <a16:creationId xmlns:a16="http://schemas.microsoft.com/office/drawing/2014/main" id="{B129311D-7195-6C2F-8805-C4B3345097AF}"/>
              </a:ext>
            </a:extLst>
          </p:cNvPr>
          <p:cNvPicPr>
            <a:picLocks noChangeAspect="1"/>
          </p:cNvPicPr>
          <p:nvPr/>
        </p:nvPicPr>
        <p:blipFill>
          <a:blip r:embed="rId7"/>
          <a:stretch>
            <a:fillRect/>
          </a:stretch>
        </p:blipFill>
        <p:spPr>
          <a:xfrm>
            <a:off x="11532887" y="7020426"/>
            <a:ext cx="1989992" cy="2096503"/>
          </a:xfrm>
          <a:prstGeom prst="ellipse">
            <a:avLst/>
          </a:prstGeom>
          <a:ln w="63500" cap="rnd">
            <a:solidFill>
              <a:srgbClr val="4472C4"/>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179682"/>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2" name="Chart 21">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951710455"/>
              </p:ext>
            </p:extLst>
          </p:nvPr>
        </p:nvGraphicFramePr>
        <p:xfrm>
          <a:off x="1892207" y="1504148"/>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2" name="Chart 21">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163476792"/>
              </p:ext>
            </p:extLst>
          </p:nvPr>
        </p:nvGraphicFramePr>
        <p:xfrm>
          <a:off x="1466230" y="1428950"/>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44</TotalTime>
  <Words>1711</Words>
  <Application>Microsoft Office PowerPoint</Application>
  <PresentationFormat>Custom</PresentationFormat>
  <Paragraphs>149</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Jaswani, Yogita</cp:lastModifiedBy>
  <cp:revision>79</cp:revision>
  <dcterms:created xsi:type="dcterms:W3CDTF">2006-08-16T00:00:00Z</dcterms:created>
  <dcterms:modified xsi:type="dcterms:W3CDTF">2024-04-01T08:06:12Z</dcterms:modified>
  <dc:identifier>DAEhDyfaYKE</dc:identifier>
</cp:coreProperties>
</file>