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iguen Elegant Serif" charset="1" panose="00000000000000000000"/>
      <p:regular r:id="rId18"/>
    </p:embeddedFont>
    <p:embeddedFont>
      <p:font typeface="Lovelace Bold" charset="1" panose="00000700000000000000"/>
      <p:regular r:id="rId19"/>
    </p:embeddedFont>
    <p:embeddedFont>
      <p:font typeface="Kenao Sans Serif" charset="1" panose="00000000000000000000"/>
      <p:regular r:id="rId20"/>
    </p:embeddedFont>
    <p:embeddedFont>
      <p:font typeface="Lovelac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5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5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31820" y="2801325"/>
            <a:ext cx="8474197" cy="310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9"/>
              </a:lnSpc>
            </a:pPr>
            <a:r>
              <a:rPr lang="en-US" sz="18099" spc="1248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EXCEL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32590" y="962025"/>
            <a:ext cx="1402671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b="true" sz="2799" spc="170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RAJBIR SINGH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45945" y="5099390"/>
            <a:ext cx="2984602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79"/>
              </a:lnSpc>
            </a:pPr>
            <a:r>
              <a:rPr lang="en-US" sz="4699">
                <a:solidFill>
                  <a:srgbClr val="FFFFF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Shortcuts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30733" y="2422779"/>
            <a:ext cx="8328567" cy="3133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Toggles B/W Values &amp; Formulas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This shortcut toggles between showing you values and showing formulas. This is especially useful when given a craptastic Workbook with an illogical mix of hard-coded values and proper formulas.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0733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8. CTRL ~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30733" y="2422779"/>
            <a:ext cx="8328567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CTRL+SPACE: Choose an entire row</a:t>
            </a:r>
          </a:p>
          <a:p>
            <a:pPr algn="just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SHIFT+SPACE: Choose an entire column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0733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$ Bonus: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5981" y="3320005"/>
            <a:ext cx="14182725" cy="182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1"/>
              </a:lnSpc>
            </a:pPr>
            <a:r>
              <a:rPr lang="en-US" b="true" sz="9299" spc="567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Cheers Guys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98686" y="7121056"/>
            <a:ext cx="1418272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FFFFFF"/>
                </a:solidFill>
                <a:latin typeface="Kenao Sans Serif"/>
                <a:ea typeface="Kenao Sans Serif"/>
                <a:cs typeface="Kenao Sans Serif"/>
                <a:sym typeface="Kenao Sans Serif"/>
              </a:rPr>
              <a:t>Better to avoid using mouse pointer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54364" y="5859780"/>
            <a:ext cx="9004936" cy="333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The most commonly used Excel shortcuts that can significantly enhance your efficiency and streamline your analytics process in just a few days. Mastering these shortcuts will enable quicker data manipulation, analysis, and reporting, ultimately improving productivity and simplifying complex tasks.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54364" y="4212907"/>
            <a:ext cx="8328567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144000" y="2204567"/>
            <a:ext cx="8328567" cy="208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Auto-Fills Patterns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If you type an example, Excel detects patterns and fills the rest of the column instantly.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29668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2640" indent="-1036320" lvl="1">
              <a:lnSpc>
                <a:spcPts val="10368"/>
              </a:lnSpc>
              <a:buAutoNum type="arabicPeriod" startAt="1"/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CTRL 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91" t="0" r="-9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930733" y="2947418"/>
            <a:ext cx="8328567" cy="208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Can’t see your data?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Press ALT H O I to fix it! This shortcut automatically adjusts column widths to fit your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30733" y="1758695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2. ALT H O I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642784" y="2925161"/>
            <a:ext cx="8328567" cy="2085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Let Excel do the Maths!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Press ALT = to auto-sum data from nearby cells. Just select an empty cell next to the numbers you want to add and hit ALT =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42784" y="1894695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3. ALT =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04165" y="3471340"/>
            <a:ext cx="9355135" cy="4181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Multiple times a day I will do (CTRL+SPACE) and then  (ALT+O+C+A).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This makes the size of the column ONLY AS LARGE as the size of the largest cell in a column.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It is critical when you need to clean up a spreadsheet fast.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19482" y="1123950"/>
            <a:ext cx="9639818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4. CTRL+Space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98955" y="2134075"/>
            <a:ext cx="5642520" cy="625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24"/>
              </a:lnSpc>
            </a:pPr>
            <a:r>
              <a:rPr lang="en-US" sz="3517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Then </a:t>
            </a:r>
            <a:r>
              <a:rPr lang="en-US" b="true" sz="3517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ALT+O+C+A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30733" y="2422779"/>
            <a:ext cx="8328567" cy="26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Excel Table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This shortcut converts your data into an Excel table, which auto-fills formulas, keeps formatting clean, expands with new rows, and updates linked charts automatically.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0733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5. CTRL 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30733" y="2422779"/>
            <a:ext cx="8328567" cy="15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SAVE Workbook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This shortcut saves the workbook but best to hit it minimum of 5 times to be sure.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0733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6. CTRL 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30733" y="2422779"/>
            <a:ext cx="8328567" cy="15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b="true" sz="2999" u="sng">
                <a:solidFill>
                  <a:srgbClr val="FFFFFF"/>
                </a:solidFill>
                <a:latin typeface="Lovelace Bold"/>
                <a:ea typeface="Lovelace Bold"/>
                <a:cs typeface="Lovelace Bold"/>
                <a:sym typeface="Lovelace Bold"/>
              </a:rPr>
              <a:t>Typing in cell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Lovelace"/>
                <a:ea typeface="Lovelace"/>
                <a:cs typeface="Lovelace"/>
                <a:sym typeface="Lovelace"/>
              </a:rPr>
              <a:t>This shortcut helps to start typing into a cell.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30733" y="1123950"/>
            <a:ext cx="8328567" cy="1365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spc="729">
                <a:solidFill>
                  <a:srgbClr val="FFFFFF"/>
                </a:solidFill>
                <a:latin typeface="Higuen Elegant Serif"/>
                <a:ea typeface="Higuen Elegant Serif"/>
                <a:cs typeface="Higuen Elegant Serif"/>
                <a:sym typeface="Higuen Elegant Serif"/>
              </a:rPr>
              <a:t>7. F2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413821" cy="5413821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0" t="0" r="-2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849064" y="6655113"/>
            <a:ext cx="2603197" cy="2603187"/>
            <a:chOff x="0" y="0"/>
            <a:chExt cx="6350025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6655113"/>
            <a:ext cx="2603197" cy="2603187"/>
            <a:chOff x="0" y="0"/>
            <a:chExt cx="6350025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DAGhoGZqztY</dc:identifier>
  <dcterms:modified xsi:type="dcterms:W3CDTF">2011-08-01T06:04:30Z</dcterms:modified>
  <cp:revision>1</cp:revision>
  <dc:title>Excel CheatSheet</dc:title>
</cp:coreProperties>
</file>