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70B28-FF8A-4D4A-8F28-530517EC064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D1DDDC7-F3F0-0C45-BA43-FBB1910347E4}">
      <dgm:prSet phldrT="[Texto]"/>
      <dgm:spPr/>
      <dgm:t>
        <a:bodyPr/>
        <a:lstStyle/>
        <a:p>
          <a:r>
            <a:rPr lang="es-ES" dirty="0"/>
            <a:t>Pagina1.html</a:t>
          </a:r>
        </a:p>
      </dgm:t>
    </dgm:pt>
    <dgm:pt modelId="{11940947-A76B-094A-8735-DAF245C321E1}" type="parTrans" cxnId="{BB2058F5-A323-554B-84C1-514AF5E869E9}">
      <dgm:prSet/>
      <dgm:spPr/>
      <dgm:t>
        <a:bodyPr/>
        <a:lstStyle/>
        <a:p>
          <a:endParaRPr lang="es-ES"/>
        </a:p>
      </dgm:t>
    </dgm:pt>
    <dgm:pt modelId="{80377541-50B1-7B41-AF6C-626E0BE275AE}" type="sibTrans" cxnId="{BB2058F5-A323-554B-84C1-514AF5E869E9}">
      <dgm:prSet/>
      <dgm:spPr/>
      <dgm:t>
        <a:bodyPr/>
        <a:lstStyle/>
        <a:p>
          <a:endParaRPr lang="es-ES"/>
        </a:p>
      </dgm:t>
    </dgm:pt>
    <dgm:pt modelId="{14B94EBA-3B5E-B841-B539-DBDC10732863}">
      <dgm:prSet phldrT="[Texto]"/>
      <dgm:spPr/>
      <dgm:t>
        <a:bodyPr/>
        <a:lstStyle/>
        <a:p>
          <a:r>
            <a:rPr lang="es-ES" dirty="0"/>
            <a:t>Pagina2.html</a:t>
          </a:r>
        </a:p>
      </dgm:t>
    </dgm:pt>
    <dgm:pt modelId="{8CD297B2-0BEB-7947-A82D-C2F5BD352FED}" type="parTrans" cxnId="{D7E2CC18-5DAA-E04C-8AF5-CDFD2E53F89E}">
      <dgm:prSet/>
      <dgm:spPr/>
      <dgm:t>
        <a:bodyPr/>
        <a:lstStyle/>
        <a:p>
          <a:endParaRPr lang="es-ES"/>
        </a:p>
      </dgm:t>
    </dgm:pt>
    <dgm:pt modelId="{60AD0640-4F46-794E-B64B-3791995712FA}" type="sibTrans" cxnId="{D7E2CC18-5DAA-E04C-8AF5-CDFD2E53F89E}">
      <dgm:prSet/>
      <dgm:spPr/>
      <dgm:t>
        <a:bodyPr/>
        <a:lstStyle/>
        <a:p>
          <a:endParaRPr lang="es-ES"/>
        </a:p>
      </dgm:t>
    </dgm:pt>
    <dgm:pt modelId="{40441B67-0E3C-1547-A457-711E5C70AEF3}" type="pres">
      <dgm:prSet presAssocID="{FF370B28-FF8A-4D4A-8F28-530517EC0645}" presName="Name0" presStyleCnt="0">
        <dgm:presLayoutVars>
          <dgm:dir/>
          <dgm:resizeHandles val="exact"/>
        </dgm:presLayoutVars>
      </dgm:prSet>
      <dgm:spPr/>
    </dgm:pt>
    <dgm:pt modelId="{AFB0DF36-EE85-8E4C-A642-E7BFC183D760}" type="pres">
      <dgm:prSet presAssocID="{8D1DDDC7-F3F0-0C45-BA43-FBB1910347E4}" presName="node" presStyleLbl="node1" presStyleIdx="0" presStyleCnt="2" custLinFactNeighborX="3591" custLinFactNeighborY="1197">
        <dgm:presLayoutVars>
          <dgm:bulletEnabled val="1"/>
        </dgm:presLayoutVars>
      </dgm:prSet>
      <dgm:spPr/>
    </dgm:pt>
    <dgm:pt modelId="{6C70F20F-A93E-5E4D-B646-71DE7FFB656B}" type="pres">
      <dgm:prSet presAssocID="{80377541-50B1-7B41-AF6C-626E0BE275AE}" presName="sibTrans" presStyleLbl="sibTrans2D1" presStyleIdx="0" presStyleCnt="1"/>
      <dgm:spPr/>
    </dgm:pt>
    <dgm:pt modelId="{CB746C6F-B7FB-AD4E-9BD9-2D1DB1114734}" type="pres">
      <dgm:prSet presAssocID="{80377541-50B1-7B41-AF6C-626E0BE275AE}" presName="connectorText" presStyleLbl="sibTrans2D1" presStyleIdx="0" presStyleCnt="1"/>
      <dgm:spPr/>
    </dgm:pt>
    <dgm:pt modelId="{8F8EDE91-DC97-674D-B8CB-5BA2ADBA698A}" type="pres">
      <dgm:prSet presAssocID="{14B94EBA-3B5E-B841-B539-DBDC10732863}" presName="node" presStyleLbl="node1" presStyleIdx="1" presStyleCnt="2">
        <dgm:presLayoutVars>
          <dgm:bulletEnabled val="1"/>
        </dgm:presLayoutVars>
      </dgm:prSet>
      <dgm:spPr/>
    </dgm:pt>
  </dgm:ptLst>
  <dgm:cxnLst>
    <dgm:cxn modelId="{D7E2CC18-5DAA-E04C-8AF5-CDFD2E53F89E}" srcId="{FF370B28-FF8A-4D4A-8F28-530517EC0645}" destId="{14B94EBA-3B5E-B841-B539-DBDC10732863}" srcOrd="1" destOrd="0" parTransId="{8CD297B2-0BEB-7947-A82D-C2F5BD352FED}" sibTransId="{60AD0640-4F46-794E-B64B-3791995712FA}"/>
    <dgm:cxn modelId="{A6576C22-B89D-4648-96B4-206A8CD47F91}" type="presOf" srcId="{8D1DDDC7-F3F0-0C45-BA43-FBB1910347E4}" destId="{AFB0DF36-EE85-8E4C-A642-E7BFC183D760}" srcOrd="0" destOrd="0" presId="urn:microsoft.com/office/officeart/2005/8/layout/process1"/>
    <dgm:cxn modelId="{EA011B85-122A-C54D-A16C-CAF39817A568}" type="presOf" srcId="{80377541-50B1-7B41-AF6C-626E0BE275AE}" destId="{6C70F20F-A93E-5E4D-B646-71DE7FFB656B}" srcOrd="0" destOrd="0" presId="urn:microsoft.com/office/officeart/2005/8/layout/process1"/>
    <dgm:cxn modelId="{D4C7ACC6-5265-2C48-9F72-678C8A3BE5FB}" type="presOf" srcId="{FF370B28-FF8A-4D4A-8F28-530517EC0645}" destId="{40441B67-0E3C-1547-A457-711E5C70AEF3}" srcOrd="0" destOrd="0" presId="urn:microsoft.com/office/officeart/2005/8/layout/process1"/>
    <dgm:cxn modelId="{3F7A89DA-8791-034A-B44E-FF63C537FC54}" type="presOf" srcId="{14B94EBA-3B5E-B841-B539-DBDC10732863}" destId="{8F8EDE91-DC97-674D-B8CB-5BA2ADBA698A}" srcOrd="0" destOrd="0" presId="urn:microsoft.com/office/officeart/2005/8/layout/process1"/>
    <dgm:cxn modelId="{BB2058F5-A323-554B-84C1-514AF5E869E9}" srcId="{FF370B28-FF8A-4D4A-8F28-530517EC0645}" destId="{8D1DDDC7-F3F0-0C45-BA43-FBB1910347E4}" srcOrd="0" destOrd="0" parTransId="{11940947-A76B-094A-8735-DAF245C321E1}" sibTransId="{80377541-50B1-7B41-AF6C-626E0BE275AE}"/>
    <dgm:cxn modelId="{A498F4FF-2E22-524F-A753-F359EDB5D4BE}" type="presOf" srcId="{80377541-50B1-7B41-AF6C-626E0BE275AE}" destId="{CB746C6F-B7FB-AD4E-9BD9-2D1DB1114734}" srcOrd="1" destOrd="0" presId="urn:microsoft.com/office/officeart/2005/8/layout/process1"/>
    <dgm:cxn modelId="{4DF6A017-71F9-D94E-A4EA-793C706730C9}" type="presParOf" srcId="{40441B67-0E3C-1547-A457-711E5C70AEF3}" destId="{AFB0DF36-EE85-8E4C-A642-E7BFC183D760}" srcOrd="0" destOrd="0" presId="urn:microsoft.com/office/officeart/2005/8/layout/process1"/>
    <dgm:cxn modelId="{F407532C-D0BD-5944-9252-2D02F05A0825}" type="presParOf" srcId="{40441B67-0E3C-1547-A457-711E5C70AEF3}" destId="{6C70F20F-A93E-5E4D-B646-71DE7FFB656B}" srcOrd="1" destOrd="0" presId="urn:microsoft.com/office/officeart/2005/8/layout/process1"/>
    <dgm:cxn modelId="{7D58BD13-4CD0-C44C-BBF0-56E998DE30C5}" type="presParOf" srcId="{6C70F20F-A93E-5E4D-B646-71DE7FFB656B}" destId="{CB746C6F-B7FB-AD4E-9BD9-2D1DB1114734}" srcOrd="0" destOrd="0" presId="urn:microsoft.com/office/officeart/2005/8/layout/process1"/>
    <dgm:cxn modelId="{A0647B0E-59AF-F041-A4C1-4A4F9F6F72BC}" type="presParOf" srcId="{40441B67-0E3C-1547-A457-711E5C70AEF3}" destId="{8F8EDE91-DC97-674D-B8CB-5BA2ADBA698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0DF36-EE85-8E4C-A642-E7BFC183D760}">
      <dsp:nvSpPr>
        <dsp:cNvPr id="0" name=""/>
        <dsp:cNvSpPr/>
      </dsp:nvSpPr>
      <dsp:spPr>
        <a:xfrm>
          <a:off x="22484" y="1188384"/>
          <a:ext cx="1515848" cy="909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Pagina1.html</a:t>
          </a:r>
        </a:p>
      </dsp:txBody>
      <dsp:txXfrm>
        <a:off x="49123" y="1215023"/>
        <a:ext cx="1462570" cy="856230"/>
      </dsp:txXfrm>
    </dsp:sp>
    <dsp:sp modelId="{6C70F20F-A93E-5E4D-B646-71DE7FFB656B}">
      <dsp:nvSpPr>
        <dsp:cNvPr id="0" name=""/>
        <dsp:cNvSpPr/>
      </dsp:nvSpPr>
      <dsp:spPr>
        <a:xfrm rot="21582182">
          <a:off x="1684471" y="1449684"/>
          <a:ext cx="309823" cy="375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>
        <a:off x="1684472" y="1525111"/>
        <a:ext cx="216876" cy="225558"/>
      </dsp:txXfrm>
    </dsp:sp>
    <dsp:sp modelId="{8F8EDE91-DC97-674D-B8CB-5BA2ADBA698A}">
      <dsp:nvSpPr>
        <dsp:cNvPr id="0" name=""/>
        <dsp:cNvSpPr/>
      </dsp:nvSpPr>
      <dsp:spPr>
        <a:xfrm>
          <a:off x="2122898" y="1177497"/>
          <a:ext cx="1515848" cy="909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Pagina2.html</a:t>
          </a:r>
        </a:p>
      </dsp:txBody>
      <dsp:txXfrm>
        <a:off x="2149537" y="1204136"/>
        <a:ext cx="1462570" cy="85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0C34-C09B-0C43-BD18-D87F3026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BE927-DD47-3846-811A-4226AF1B9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1B4CF-EF30-714D-9F73-329CA23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A59BC-A918-394D-B874-D8A1754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C122A-087A-BA47-A0C3-675537E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0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B79DE-A21F-ED4A-8674-2A1EBE2F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0A84E-9949-EB44-88CE-58EB686F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1041D-D037-604A-80BB-8006FF5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F9073-2357-BE4C-9F9D-04F5EED3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965AC-9A01-8D41-BBAB-1E1A9E85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86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E241A1-C0F7-C74C-B01E-02A969B4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10DA47-A48C-E845-BF97-6C5B231AD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C663C9-7AD5-3E45-9FD5-BB851474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70FC6-4FF0-9447-A09B-D4132975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AA7BA-26F6-F241-AA3E-EF60A82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88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15015-6611-DF48-9299-C97D0D7A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5C225-BFF4-E246-A3FD-2A7574F9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8A8E0-9AC4-7C44-8AF8-EA2B63CD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C5889-6C6D-6049-9E34-6057107A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84806-13CA-344C-9F43-E9601C8B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54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FF639-D296-764E-8803-664CF0B1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60DC3-6F4B-A742-A4CA-504D291E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20D05-9F9C-2E45-BFBC-8A06C087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99FB7-1DDD-9245-8086-762EBF8D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DD2B9D-EEC0-964C-9CE6-D67122E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3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5A1DF-512E-7E4E-86D3-45EF05AB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F9909-7B31-B743-A017-D765E926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C0ECBF-7C7A-0C4B-817A-797CF89F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8DA78-86F5-9040-A9BE-8967AB82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ECA2E-264F-C447-87BE-85EC6EAE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AEC41F-5F2E-D340-B647-F4F5B5BE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97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20004-2AEF-6B4E-BD80-F7924CFC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5960E-2462-964A-887F-1F5A6844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E74C4-B46A-8841-8061-D2C2851CE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0A40E8-AC37-B040-9571-C8E01119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D3C69-86E3-FE49-B23D-FCCE2527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8D158-314D-7348-A664-EF264569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2FA08A-7C2D-AF43-90F4-78B99F0A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5B0652-91F4-CF4C-9A81-B941AADA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3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9F85A-3F9F-4240-A3A8-93F9A01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74E25B-B596-BC4F-B3F3-60F8E3AF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086E8-D54E-034F-A344-05B03CE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0ED6C4-5111-B141-93C0-1657093F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23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AFD361-9A6B-6A40-94C7-590B25D3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1FDF13-5B21-F543-B3CC-428938DD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1B71D-675C-124D-B6CA-9153001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7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DC4BD-4FC1-6447-9F5E-09E81A1F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89736-A119-3545-BAE1-95E845B8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748A4-62A9-6F43-AD0B-A7465954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1C8F65-F03B-D24C-B9E8-8C6118E0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C6FDDC-8B76-B549-8D29-471BA62E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622FA-DDD9-2E48-BBEC-3E0A458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68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139A7-66B3-9841-994C-E9502287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03440F-4A1E-444E-BFB9-1EF7A0D4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227B84-5BB7-D64C-96A6-EC45323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37095-CA7A-DA42-BA59-7E7BFDB3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69809-5F21-B34C-B43B-BF21F4B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DFC3F-45D0-CD43-BD04-BFA38683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01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A8AEE2-28B3-FB4A-A618-3F9485B1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10D30-1794-4749-98D2-6D075F1A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D3836-64F8-2B46-AFB9-2C040490E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FFA6-9DBB-A84B-944B-72FCD2A79082}" type="datetimeFigureOut">
              <a:rPr lang="es-ES_tradnl" smtClean="0"/>
              <a:t>25/2/20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AB67C-3041-D345-AF2D-3CCD77B4F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142B5-F8E7-D549-A445-DA649A077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EF-CC74-6A40-9C47-1865325CB28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0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4C01DE0-47B4-134D-B742-059BBD6D3A57}"/>
              </a:ext>
            </a:extLst>
          </p:cNvPr>
          <p:cNvSpPr txBox="1"/>
          <p:nvPr/>
        </p:nvSpPr>
        <p:spPr>
          <a:xfrm>
            <a:off x="3671362" y="141514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/>
              <a:t>POC de Inducción al Adobe Analytics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6E95FD1-D106-6547-8A28-C58930889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476017"/>
              </p:ext>
            </p:extLst>
          </p:nvPr>
        </p:nvGraphicFramePr>
        <p:xfrm>
          <a:off x="7260770" y="603179"/>
          <a:ext cx="3639457" cy="326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A20B142-33F7-1348-A37C-0F05B3CB26DC}"/>
              </a:ext>
            </a:extLst>
          </p:cNvPr>
          <p:cNvSpPr txBox="1"/>
          <p:nvPr/>
        </p:nvSpPr>
        <p:spPr>
          <a:xfrm>
            <a:off x="7032171" y="3167743"/>
            <a:ext cx="500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Eventos: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Expandir/Contraer DIV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Aumentar/Disminuir contador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Redirect</a:t>
            </a:r>
            <a:r>
              <a:rPr lang="es-ES_tradnl" dirty="0"/>
              <a:t> de una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Submit</a:t>
            </a:r>
            <a:r>
              <a:rPr lang="es-ES_tradnl" dirty="0"/>
              <a:t> de una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Identificar si viene de un </a:t>
            </a:r>
            <a:r>
              <a:rPr lang="es-ES_tradnl" dirty="0" err="1"/>
              <a:t>Redirect</a:t>
            </a:r>
            <a:r>
              <a:rPr lang="es-ES_tradnl" dirty="0"/>
              <a:t>/</a:t>
            </a:r>
            <a:r>
              <a:rPr lang="es-ES_tradnl" dirty="0" err="1"/>
              <a:t>Submit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Enviar todas las variables en una sola llamada al </a:t>
            </a:r>
          </a:p>
          <a:p>
            <a:r>
              <a:rPr lang="es-ES_tradnl" dirty="0"/>
              <a:t>      al Adobe Analytics</a:t>
            </a:r>
          </a:p>
        </p:txBody>
      </p:sp>
      <p:pic>
        <p:nvPicPr>
          <p:cNvPr id="12" name="Imagen 11" descr="Imagen que contiene texto, pizarrón, cubierto, blanco&#10;&#10;Descripción generada automáticamente">
            <a:extLst>
              <a:ext uri="{FF2B5EF4-FFF2-40B4-BE49-F238E27FC236}">
                <a16:creationId xmlns:a16="http://schemas.microsoft.com/office/drawing/2014/main" id="{4CE1E9D5-7A33-6B42-8336-E9415AC8A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401" y="849086"/>
            <a:ext cx="4269921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8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</Words>
  <Application>Microsoft Macintosh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Torres - Adiera</dc:creator>
  <cp:lastModifiedBy>Leonardo Torres - Adiera</cp:lastModifiedBy>
  <cp:revision>6</cp:revision>
  <dcterms:created xsi:type="dcterms:W3CDTF">2020-02-25T21:15:33Z</dcterms:created>
  <dcterms:modified xsi:type="dcterms:W3CDTF">2020-02-25T22:02:39Z</dcterms:modified>
</cp:coreProperties>
</file>