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0362895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E172A"/>
                </a:solidFill>
              </a:defRPr>
            </a:pPr>
            <a:r>
              <a:t>Travel Planner — HTML Code (Single-file)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94560"/>
            <a:ext cx="1036289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B7280"/>
                </a:solidFill>
              </a:defRPr>
            </a:pPr>
            <a:r>
              <a:t>This presentation contains the full HTML/CSS/JS code for a simple travel planner website. Copy code from the slides into a .html file and open in a browser.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457200"/>
            <a:ext cx="1078992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Features &amp; How to use</a:t>
            </a:r>
          </a:p>
          <a:p>
            <a:pPr lvl="1">
              <a:defRPr sz="1600"/>
            </a:pPr>
            <a:r>
              <a:t>- Single-file HTML with responsive CSS and client-side JS</a:t>
            </a:r>
            <a:br/>
            <a:r>
              <a:t>- Search mockup, results, and itinerary builder</a:t>
            </a:r>
            <a:br/>
            <a:r>
              <a:t>- Easy to extend: add APIs (flights/hotels), maps, backend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11247120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HTML Code (part 1)</a:t>
            </a:r>
          </a:p>
          <a:p>
            <a:pPr lvl="1">
              <a:defRPr sz="1200">
                <a:solidFill>
                  <a:srgbClr val="1E1E1E"/>
                </a:solidFill>
                <a:latin typeface="Courier New"/>
              </a:defRPr>
            </a:pPr>
            <a:r>
              <a:t>&lt;!doctype html&gt;</a:t>
            </a:r>
            <a:br/>
            <a:r>
              <a:t>&lt;html lang="en"&gt;</a:t>
            </a:r>
            <a:br/>
            <a:r>
              <a:t>&lt;head&gt;</a:t>
            </a:r>
            <a:br/>
            <a:r>
              <a:t>  &lt;meta charset="utf-8" /&gt;</a:t>
            </a:r>
            <a:br/>
            <a:r>
              <a:t>  &lt;meta name="viewport" content="width=device-width,initial-scale=1" /&gt;</a:t>
            </a:r>
            <a:br/>
            <a:r>
              <a:t>  &lt;title&gt;Travel Planner&lt;/title&gt;</a:t>
            </a:r>
            <a:br/>
            <a:r>
              <a:t>  &lt;style&gt;</a:t>
            </a:r>
            <a:br/>
            <a:r>
              <a:t>    :root{--accent:#0ea5a4;--muted:#6b7280;--bg:#f8fafc}</a:t>
            </a:r>
            <a:br/>
            <a:r>
              <a:t>    body{font-family:Inter,Segoe UI,Arial,sans-serif;background:var(--bg);color:#0f172a;margin:0}</a:t>
            </a:r>
            <a:br/>
            <a:r>
              <a:t>    .container{max-width:1000px;margin:32px auto;padding:24px;background:#fff;border-radius:12px;box-shadow:0 6px 18px rgba(2,6,23,0.08)}</a:t>
            </a:r>
            <a:br/>
            <a:r>
              <a:t>    h1{margin:0 0 12px;font-size:28px}</a:t>
            </a:r>
            <a:br/>
            <a:r>
              <a:t>    .row{display:flex;gap:12px;flex-wrap:wrap}</a:t>
            </a:r>
            <a:br/>
            <a:r>
              <a:t>    label{font-size:13px;color:var(--muted);display:block;margin-bottom:6px}</a:t>
            </a:r>
            <a:br/>
            <a:r>
              <a:t>    input,select,button{padding:10px 12px;border:1px solid #e6edf3;border-radius:8px;font-size:14px}</a:t>
            </a:r>
            <a:br/>
            <a:r>
              <a:t>    button{background:var(--accent);color:#fff;border:0;cursor:pointer}</a:t>
            </a:r>
            <a:br/>
            <a:r>
              <a:t>    .col{flex:1;min-width:180px}</a:t>
            </a:r>
            <a:br/>
            <a:r>
              <a:t>    .results{margin-top:18px;padding:12px;border-radius:8px;background:#f1f5f9}</a:t>
            </a:r>
            <a:br/>
            <a:r>
              <a:t>    .card{padding:12px;border-radius:8px;background:#fff;margin-bottom:10px;box-shadow:0 1px 4px rgba(2,6,23,0.04)}</a:t>
            </a:r>
            <a:br/>
            <a:r>
              <a:t>    .muted{color:var(--muted);font-size:13px}</a:t>
            </a:r>
            <a:br/>
            <a:r>
              <a:t>    @media (max-width:600px){.row{flex-direction:column}}</a:t>
            </a:r>
            <a:br/>
            <a:r>
              <a:t>  &lt;/style&gt;</a:t>
            </a:r>
            <a:br/>
            <a:r>
              <a:t>&lt;/head&gt;</a:t>
            </a:r>
            <a:br/>
            <a:r>
              <a:t>&lt;body&gt;</a:t>
            </a:r>
            <a:br/>
            <a:r>
              <a:t>  &lt;div class="container"&gt;</a:t>
            </a:r>
            <a:br/>
            <a:r>
              <a:t>    &lt;h1&gt;Travel Planner&lt;/h1&gt;</a:t>
            </a:r>
            <a:br/>
            <a:r>
              <a:t>    &lt;p class="muted"&gt;Plan trips, compare destinations and create a simple itinerary.&lt;/p&gt;</a:t>
            </a:r>
            <a:br/>
            <a:br/>
            <a:r>
              <a:t>    &lt;div class="card"&gt;</a:t>
            </a:r>
            <a:br/>
            <a:r>
              <a:t>      &lt;div class="row"&gt;</a:t>
            </a:r>
            <a:br/>
            <a:r>
              <a:t>        &lt;div class="col"&gt;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11247120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HTML Code (part 2)</a:t>
            </a:r>
          </a:p>
          <a:p>
            <a:pPr lvl="1">
              <a:defRPr sz="1200">
                <a:solidFill>
                  <a:srgbClr val="1E1E1E"/>
                </a:solidFill>
                <a:latin typeface="Courier New"/>
              </a:defRPr>
            </a:pPr>
            <a:r>
              <a:t>          &lt;label for="from"&gt;From&lt;/label&gt;</a:t>
            </a:r>
            <a:br/>
            <a:r>
              <a:t>          &lt;input id="from" placeholder="City or Airport (e.g. Chennai)" /&gt;</a:t>
            </a:r>
            <a:br/>
            <a:r>
              <a:t>        &lt;/div&gt;</a:t>
            </a:r>
            <a:br/>
            <a:r>
              <a:t>        &lt;div class="col"&gt;</a:t>
            </a:r>
            <a:br/>
            <a:r>
              <a:t>          &lt;label for="to"&gt;To&lt;/label&gt;</a:t>
            </a:r>
            <a:br/>
            <a:r>
              <a:t>          &lt;input id="to" placeholder="Destination (e.g. Goa)" /&gt;</a:t>
            </a:r>
            <a:br/>
            <a:r>
              <a:t>        &lt;/div&gt;</a:t>
            </a:r>
            <a:br/>
            <a:r>
              <a:t>        &lt;div class="col"&gt;</a:t>
            </a:r>
            <a:br/>
            <a:r>
              <a:t>          &lt;label for="depart"&gt;Depart&lt;/label&gt;</a:t>
            </a:r>
            <a:br/>
            <a:r>
              <a:t>          &lt;input id="depart" type="date" /&gt;</a:t>
            </a:r>
            <a:br/>
            <a:r>
              <a:t>        &lt;/div&gt;</a:t>
            </a:r>
            <a:br/>
            <a:r>
              <a:t>        &lt;div class="col"&gt;</a:t>
            </a:r>
            <a:br/>
            <a:r>
              <a:t>          &lt;label for="return"&gt;Return&lt;/label&gt;</a:t>
            </a:r>
            <a:br/>
            <a:r>
              <a:t>          &lt;input id="return" type="date" /&gt;</a:t>
            </a:r>
            <a:br/>
            <a:r>
              <a:t>        &lt;/div&gt;</a:t>
            </a:r>
            <a:br/>
            <a:r>
              <a:t>        &lt;div style="align-self:end"&gt;</a:t>
            </a:r>
            <a:br/>
            <a:r>
              <a:t>          &lt;button id="searchBtn"&gt;Search&lt;/button&gt;</a:t>
            </a:r>
            <a:br/>
            <a:r>
              <a:t>        &lt;/div&gt;</a:t>
            </a:r>
            <a:br/>
            <a:r>
              <a:t>      &lt;/div&gt;</a:t>
            </a:r>
            <a:br/>
            <a:r>
              <a:t>    &lt;/div&gt;</a:t>
            </a:r>
            <a:br/>
            <a:br/>
            <a:r>
              <a:t>    &lt;div id="results" class="results"&gt;</a:t>
            </a:r>
            <a:br/>
            <a:r>
              <a:t>      &lt;div class="muted"&gt;Search results will appear here.&lt;/div&gt;</a:t>
            </a:r>
            <a:br/>
            <a:r>
              <a:t>    &lt;/div&gt;</a:t>
            </a:r>
            <a:br/>
            <a:br/>
            <a:r>
              <a:t>    &lt;h3 style="margin-top:18px"&gt;Itinerary&lt;/h3&gt;</a:t>
            </a:r>
            <a:br/>
            <a:r>
              <a:t>    &lt;div id="itinerary" class="card"&gt;</a:t>
            </a:r>
            <a:br/>
            <a:r>
              <a:t>      &lt;div class="muted"&gt;Add items to build your trip plan.&lt;/div&gt;</a:t>
            </a:r>
            <a:br/>
            <a:r>
              <a:t>    &lt;/div&gt;</a:t>
            </a:r>
            <a:br/>
            <a:r>
              <a:t>  &lt;/div&gt;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11247120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HTML Code (part 3)</a:t>
            </a:r>
          </a:p>
          <a:p>
            <a:br/>
            <a:pPr lvl="1">
              <a:defRPr sz="1200">
                <a:solidFill>
                  <a:srgbClr val="1E1E1E"/>
                </a:solidFill>
                <a:latin typeface="Courier New"/>
              </a:defRPr>
            </a:pPr>
            <a:r>
              <a:t>  &lt;script&gt;</a:t>
            </a:r>
            <a:br/>
            <a:r>
              <a:t>    // Simple mock "search" that creates example results client-side.</a:t>
            </a:r>
            <a:br/>
            <a:r>
              <a:t>    document.getElementById('searchBtn').addEventListener('click', function() {</a:t>
            </a:r>
            <a:br/>
            <a:r>
              <a:t>      const from = document.getElementById('from').value || 'Your city';</a:t>
            </a:r>
            <a:br/>
            <a:r>
              <a:t>      const to = document.getElementById('to').value || 'Destination';</a:t>
            </a:r>
            <a:br/>
            <a:r>
              <a:t>      const depart = document.getElementById('depart').value || 'Flexible';</a:t>
            </a:r>
            <a:br/>
            <a:r>
              <a:t>      const ret = document.getElementById('return').value || 'Flexible';</a:t>
            </a:r>
            <a:br/>
            <a:br/>
            <a:r>
              <a:t>      const resultsEl = document.getElementById('results');</a:t>
            </a:r>
            <a:br/>
            <a:r>
              <a:t>      resultsEl.innerHTML = '';</a:t>
            </a:r>
            <a:br/>
            <a:br/>
            <a:r>
              <a:t>      // Generate three sample options</a:t>
            </a:r>
            <a:br/>
            <a:r>
              <a:t>      for (let i=1; i&lt;=3; i++){</a:t>
            </a:r>
            <a:br/>
            <a:r>
              <a:t>        const card = document.createElement('div');</a:t>
            </a:r>
            <a:br/>
            <a:r>
              <a:t>        card.className = 'card';</a:t>
            </a:r>
            <a:br/>
            <a:r>
              <a:t>        card.innerHTML = `</a:t>
            </a:r>
            <a:br/>
            <a:r>
              <a:t>          &lt;strong&gt;Option ${i}: ${from} → ${to}&lt;/strong&gt;</a:t>
            </a:r>
            <a:br/>
            <a:r>
              <a:t>          &lt;div class="muted"&gt;Depart: ${depart} · Return: ${ret}&lt;/div&gt;</a:t>
            </a:r>
            <a:br/>
            <a:r>
              <a:t>          &lt;p style="margin:8px 0"&gt;Price estimate: ₹${(4000 + i*1500)}&lt;/p&gt;</a:t>
            </a:r>
            <a:br/>
            <a:r>
              <a:t>          &lt;div style="display:flex;gap:8px"&gt;</a:t>
            </a:r>
            <a:br/>
            <a:r>
              <a:t>            &lt;button onclick="addToItinerary('${from}','${to}','${depart}','${ret}')"&gt;Add to Itinerary&lt;/button&gt;</a:t>
            </a:r>
            <a:br/>
            <a:r>
              <a:t>            &lt;button onclick="showDetails(${i})"&gt;Details&lt;/button&gt;</a:t>
            </a:r>
            <a:br/>
            <a:r>
              <a:t>          &lt;/div&gt;</a:t>
            </a:r>
            <a:br/>
            <a:r>
              <a:t>        `;</a:t>
            </a:r>
            <a:br/>
            <a:r>
              <a:t>        resultsEl.appendChild(card);</a:t>
            </a:r>
            <a:br/>
            <a:r>
              <a:t>      }</a:t>
            </a:r>
            <a:br/>
            <a:r>
              <a:t>    });</a:t>
            </a:r>
            <a:br/>
            <a:br/>
            <a:r>
              <a:t>    function addToItinerary(from,to,depart,ret){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365760"/>
            <a:ext cx="11247120" cy="6126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HTML Code (part 4)</a:t>
            </a:r>
          </a:p>
          <a:p>
            <a:pPr lvl="1">
              <a:defRPr sz="1200">
                <a:solidFill>
                  <a:srgbClr val="1E1E1E"/>
                </a:solidFill>
                <a:latin typeface="Courier New"/>
              </a:defRPr>
            </a:pPr>
            <a:r>
              <a:t>      const itEl = document.getElementById('itinerary');</a:t>
            </a:r>
            <a:br/>
            <a:r>
              <a:t>      const item = document.createElement('div');</a:t>
            </a:r>
            <a:br/>
            <a:r>
              <a:t>      item.className = 'card';</a:t>
            </a:r>
            <a:br/>
            <a:r>
              <a:t>      item.innerHTML = `&lt;strong&gt;${from} → ${to}&lt;/strong&gt;&lt;div class="muted"&gt;Dates: ${depart} — ${ret}&lt;/div&gt;`;</a:t>
            </a:r>
            <a:br/>
            <a:r>
              <a:t>      itEl.appendChild(item);</a:t>
            </a:r>
            <a:br/>
            <a:r>
              <a:t>    }</a:t>
            </a:r>
            <a:br/>
            <a:br/>
            <a:r>
              <a:t>    function showDetails(idx){</a:t>
            </a:r>
            <a:br/>
            <a:r>
              <a:t>      alert('Show details for option ' + idx + '. In a real app this would open flight/hotel details or maps.');</a:t>
            </a:r>
            <a:br/>
            <a:r>
              <a:t>    }</a:t>
            </a:r>
            <a:br/>
            <a:r>
              <a:t>  &lt;/script&gt;</a:t>
            </a:r>
            <a:br/>
            <a:r>
              <a:t>&lt;/body&gt;</a:t>
            </a:r>
            <a:br/>
            <a:r>
              <a:t>&lt;/html&gt;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