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2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0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6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8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1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1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5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7D97F11-8EE5-4CC8-9C7D-786810DD2C0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2BBDC1B-1553-4112-B276-C326E002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9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Blue/Green 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Ram Sugasi</a:t>
            </a:r>
          </a:p>
          <a:p>
            <a:r>
              <a:rPr lang="en-US" sz="2400" dirty="0" smtClean="0"/>
              <a:t>DevOps Engineer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28910" cy="1706245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Continuous Integration</a:t>
            </a:r>
            <a:r>
              <a:rPr lang="en-US" dirty="0"/>
              <a:t> (CI) is a development practice that requires developers to </a:t>
            </a:r>
            <a:r>
              <a:rPr lang="en-US" b="1" dirty="0"/>
              <a:t>integrate</a:t>
            </a:r>
            <a:r>
              <a:rPr lang="en-US" dirty="0"/>
              <a:t> code into a shared repository several times a day. Each check-in is then verified by an automated build, allowing teams to detect problems early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55" y="3356177"/>
            <a:ext cx="10480945" cy="31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839888" cy="3703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Continuous Delivery</a:t>
            </a:r>
            <a:r>
              <a:rPr lang="en-US" dirty="0"/>
              <a:t> </a:t>
            </a:r>
            <a:r>
              <a:rPr lang="en-US" dirty="0" smtClean="0"/>
              <a:t>(CD) is </a:t>
            </a:r>
            <a:r>
              <a:rPr lang="en-US" dirty="0"/>
              <a:t>the natural extension of Continuous Integration: an approach in which teams ensure that every change to the system is releasable, and that we can release any version at the push of a button. Continuous Delivery aims to make releases boring, so we can deliver frequently and get fast feedback on what users care about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00B050"/>
                </a:solidFill>
              </a:rPr>
              <a:t>Continuous D</a:t>
            </a:r>
            <a:r>
              <a:rPr lang="en-US" b="1" dirty="0" smtClean="0">
                <a:solidFill>
                  <a:srgbClr val="00B050"/>
                </a:solidFill>
              </a:rPr>
              <a:t>eployment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is the next step of continuous delivery: Every change that passes the automated tests is deployed to production automatically. Continuous deployment should be the goal of most companies that are not constrained by regulatory or other requirements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 Fannie Mae, we have been doing Continuous Delivery but not Continuous Deployment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651510"/>
            <a:ext cx="11384280" cy="766128"/>
          </a:xfrm>
        </p:spPr>
        <p:txBody>
          <a:bodyPr/>
          <a:lstStyle/>
          <a:p>
            <a:pPr algn="ctr"/>
            <a:r>
              <a:rPr lang="en-US" dirty="0" smtClean="0"/>
              <a:t>Types of Continuous Deployment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Blue</a:t>
            </a:r>
            <a:r>
              <a:rPr lang="en-US" sz="2400" dirty="0" smtClean="0"/>
              <a:t>/</a:t>
            </a:r>
            <a:r>
              <a:rPr lang="en-US" sz="2400" b="1" dirty="0" smtClean="0">
                <a:solidFill>
                  <a:srgbClr val="00B050"/>
                </a:solidFill>
              </a:rPr>
              <a:t>Green</a:t>
            </a:r>
          </a:p>
          <a:p>
            <a:r>
              <a:rPr lang="en-US" dirty="0" smtClean="0"/>
              <a:t>Alpha/Beta (or) A/B </a:t>
            </a:r>
          </a:p>
          <a:p>
            <a:r>
              <a:rPr lang="en-US" dirty="0" smtClean="0"/>
              <a:t>Canary Releases</a:t>
            </a:r>
          </a:p>
          <a:p>
            <a:r>
              <a:rPr lang="en-US" dirty="0" smtClean="0"/>
              <a:t>Dark Launching</a:t>
            </a:r>
          </a:p>
          <a:p>
            <a:r>
              <a:rPr lang="en-US" dirty="0" smtClean="0"/>
              <a:t>Production Immune Systems</a:t>
            </a:r>
            <a:endParaRPr lang="en-US" dirty="0"/>
          </a:p>
        </p:txBody>
      </p:sp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29" y="2542327"/>
            <a:ext cx="2122171" cy="279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Blue/Green deployment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0000" y="2422566"/>
            <a:ext cx="47250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smtClean="0"/>
              <a:t>Ensure </a:t>
            </a:r>
            <a:r>
              <a:rPr lang="en-US" dirty="0"/>
              <a:t>you have two production environments, as identical as possible</a:t>
            </a:r>
            <a:r>
              <a:rPr lang="en-US" dirty="0" smtClean="0"/>
              <a:t>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smtClean="0"/>
              <a:t>At </a:t>
            </a:r>
            <a:r>
              <a:rPr lang="en-US" dirty="0"/>
              <a:t>any time one of them, let's say </a:t>
            </a:r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for the example, is live. As you prepare a new release of your software you do your final stage of testing in the green environment. </a:t>
            </a:r>
            <a:endParaRPr lang="en-US" dirty="0" smtClean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smtClean="0"/>
              <a:t>Once </a:t>
            </a:r>
            <a:r>
              <a:rPr lang="en-US" dirty="0"/>
              <a:t>the software is working in the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environment, you switch the router so that all incoming requests go to the green environment - the blue one is now idle.</a:t>
            </a:r>
          </a:p>
        </p:txBody>
      </p:sp>
      <p:pic>
        <p:nvPicPr>
          <p:cNvPr id="2050" name="Picture 2" descr="http://martinfowler.com/bliki/images/blueGreenDeployment/blue_green_deploy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47" y="2422566"/>
            <a:ext cx="5412945" cy="34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063963"/>
          </a:xfrm>
        </p:spPr>
        <p:txBody>
          <a:bodyPr/>
          <a:lstStyle/>
          <a:p>
            <a:r>
              <a:rPr lang="en-US" dirty="0" smtClean="0"/>
              <a:t>Set up acceptance environment for ILE with Blue/Green Servers</a:t>
            </a:r>
          </a:p>
          <a:p>
            <a:r>
              <a:rPr lang="en-US" dirty="0" smtClean="0"/>
              <a:t>Improve the process of restarting web server by automating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131" y="294717"/>
            <a:ext cx="10572000" cy="2971051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36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93</TotalTime>
  <Words>262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Courier New</vt:lpstr>
      <vt:lpstr>Wingdings 2</vt:lpstr>
      <vt:lpstr>Quotable</vt:lpstr>
      <vt:lpstr>Blue/Green Deployment</vt:lpstr>
      <vt:lpstr>Continuous Integration</vt:lpstr>
      <vt:lpstr>Continuous Delivery</vt:lpstr>
      <vt:lpstr>Types of Continuous Deployment Strategy</vt:lpstr>
      <vt:lpstr>What is a Blue/Green deployment</vt:lpstr>
      <vt:lpstr>What next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Blue/Green Deployment</dc:title>
  <dc:creator>Sugasi Krishnamanaidu, Ramchandra (Contractor)</dc:creator>
  <cp:lastModifiedBy>Sugasi Krishnamanaidu, Ramchandra (Contractor)</cp:lastModifiedBy>
  <cp:revision>40</cp:revision>
  <dcterms:created xsi:type="dcterms:W3CDTF">2016-11-04T17:21:33Z</dcterms:created>
  <dcterms:modified xsi:type="dcterms:W3CDTF">2016-11-04T19:00:56Z</dcterms:modified>
</cp:coreProperties>
</file>