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7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B58DFA-6B3E-49B4-8F3D-2B88DF901EE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F86BC4-7AB4-486E-8DE9-55FD712A2A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ansible.com/ansible/ansible-latest.tar.gz" TargetMode="External"/><Relationship Id="rId2" Type="http://schemas.openxmlformats.org/officeDocument/2006/relationships/hyperlink" Target="https://github.com/ansible/ansible/archive/devel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47060"/>
            <a:ext cx="10058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Ram SUGASI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Devops engineer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8" name="Picture 4" descr="Ansible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25" y="448056"/>
            <a:ext cx="3087710" cy="37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095" y="3143250"/>
            <a:ext cx="6160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098" name="Picture 2" descr="Ansible Up and Running eBook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5" y="982979"/>
            <a:ext cx="1809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nsible for Devops 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05" y="982980"/>
            <a:ext cx="1750623" cy="21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xtending Ansible eBook Previ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99" y="982980"/>
            <a:ext cx="1753675" cy="216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steringansib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92" y="982980"/>
            <a:ext cx="1730375" cy="213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ver image for Learning Ansi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38" y="982979"/>
            <a:ext cx="1734919" cy="213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010" y="2005754"/>
            <a:ext cx="1021842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Ansible is a python based, open </a:t>
            </a:r>
            <a:r>
              <a:rPr lang="en-US" sz="2800" dirty="0"/>
              <a:t>s</a:t>
            </a:r>
            <a:r>
              <a:rPr lang="en-US" sz="2800" dirty="0" smtClean="0"/>
              <a:t>ource IT Automation 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Deploy/Provision </a:t>
            </a:r>
            <a:r>
              <a:rPr lang="en-US" sz="2800" dirty="0"/>
              <a:t>software onto systems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Secure and Agent-less </a:t>
            </a:r>
            <a:r>
              <a:rPr lang="en-US" sz="2800" dirty="0"/>
              <a:t>- </a:t>
            </a:r>
            <a:r>
              <a:rPr lang="en-US" sz="2800" dirty="0" err="1"/>
              <a:t>ssh</a:t>
            </a:r>
            <a:r>
              <a:rPr lang="en-US" sz="2800" dirty="0"/>
              <a:t> only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Idempotent and Highly Reliable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en-US" sz="2800" dirty="0"/>
              <a:t>Minimal </a:t>
            </a:r>
            <a:r>
              <a:rPr lang="en-US" sz="2800" dirty="0" smtClean="0"/>
              <a:t>and Powerful for automating almost any server related task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Ansible motto – ‘Automate Anything’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pic>
        <p:nvPicPr>
          <p:cNvPr id="2050" name="Picture 2" descr="logo-red-hat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430" y="4769697"/>
            <a:ext cx="2762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nsib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11" y="5192448"/>
            <a:ext cx="817179" cy="8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0" y="1857164"/>
            <a:ext cx="7978140" cy="405214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Inventory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Ad-hoc commands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Configuration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Playbooks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Roles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700+ Modules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Ansible Galaxy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56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20" y="1862855"/>
            <a:ext cx="7133120" cy="3463525"/>
          </a:xfrm>
        </p:spPr>
      </p:pic>
      <p:pic>
        <p:nvPicPr>
          <p:cNvPr id="3074" name="Picture 2" descr="Cover image for Learning Ansi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565" y="5326380"/>
            <a:ext cx="793115" cy="9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Approved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1974420"/>
            <a:ext cx="6709410" cy="42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Using CLI</a:t>
            </a:r>
            <a:br>
              <a:rPr lang="en-US" sz="2800" dirty="0" smtClean="0"/>
            </a:br>
            <a:r>
              <a:rPr lang="en-US" sz="2800" dirty="0" smtClean="0"/>
              <a:t>         </a:t>
            </a:r>
            <a:r>
              <a:rPr lang="en-US" sz="2400" dirty="0" smtClean="0">
                <a:solidFill>
                  <a:srgbClr val="C00000"/>
                </a:solidFill>
              </a:rPr>
              <a:t>ping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</a:t>
            </a:r>
            <a:r>
              <a:rPr lang="en-US" sz="2400" dirty="0" smtClean="0">
                <a:solidFill>
                  <a:srgbClr val="C00000"/>
                </a:solidFill>
              </a:rPr>
              <a:t>setup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46" y="2848927"/>
            <a:ext cx="51530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46" y="4493102"/>
            <a:ext cx="5153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Using Jenkins</a:t>
            </a:r>
            <a:br>
              <a:rPr lang="en-US" sz="2800" dirty="0" smtClean="0"/>
            </a:br>
            <a:r>
              <a:rPr lang="en-US" sz="2800" dirty="0" smtClean="0"/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Configuration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C00000"/>
                </a:solidFill>
              </a:rPr>
              <a:t>Console Output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09" y="2629641"/>
            <a:ext cx="8263741" cy="1536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59" y="4607773"/>
            <a:ext cx="4648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0034"/>
            <a:ext cx="10058400" cy="40233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Download the </a:t>
            </a:r>
            <a:r>
              <a:rPr lang="en-US" sz="2800" dirty="0" err="1" smtClean="0"/>
              <a:t>github</a:t>
            </a:r>
            <a:r>
              <a:rPr lang="en-US" sz="2800" dirty="0"/>
              <a:t> project</a:t>
            </a:r>
            <a:br>
              <a:rPr lang="en-US" sz="2800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github.com/ansible/ansible/archive/devel.zip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Download the latest tar ball (core &amp; extras)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releases.ansible.com/ansible/ansible-latest.tar.gz</a:t>
            </a: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Download get-pip.py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Copy the above three files to Control Machine (a system where you will run ansible commands)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27226"/>
              </p:ext>
            </p:extLst>
          </p:nvPr>
        </p:nvGraphicFramePr>
        <p:xfrm>
          <a:off x="1707515" y="4206240"/>
          <a:ext cx="8837930" cy="49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930"/>
              </a:tblGrid>
              <a:tr h="4914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curl -o get-pip.py -x http://bcproxy:80 -U ‘</a:t>
                      </a:r>
                      <a:r>
                        <a:rPr lang="en-US" sz="1600" dirty="0" err="1" smtClean="0"/>
                        <a:t>username:password</a:t>
                      </a:r>
                      <a:r>
                        <a:rPr lang="en-US" sz="1600" dirty="0" smtClean="0"/>
                        <a:t>'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https://bootstrap.pypa.io/get-pip.py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0004"/>
            <a:ext cx="10058400" cy="44636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sz="2800" dirty="0" smtClean="0"/>
              <a:t>Install ‘pip’ for the local user on Control Machine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arenR" startAt="5"/>
            </a:pPr>
            <a:r>
              <a:rPr lang="en-US" sz="2800" dirty="0" smtClean="0"/>
              <a:t>Install required python modules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arenR" startAt="5"/>
            </a:pPr>
            <a:r>
              <a:rPr lang="en-US" sz="2800" dirty="0" smtClean="0"/>
              <a:t>Unzip/</a:t>
            </a:r>
            <a:r>
              <a:rPr lang="en-US" sz="2800" dirty="0" err="1" smtClean="0"/>
              <a:t>Untar</a:t>
            </a:r>
            <a:r>
              <a:rPr lang="en-US" sz="2800" dirty="0" smtClean="0"/>
              <a:t> and copy ansible modules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arenR" startAt="5"/>
            </a:pPr>
            <a:r>
              <a:rPr lang="en-US" sz="2800" dirty="0" smtClean="0"/>
              <a:t> </a:t>
            </a:r>
            <a:r>
              <a:rPr lang="en-US" sz="3000" dirty="0" smtClean="0"/>
              <a:t>Run ansible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78657"/>
              </p:ext>
            </p:extLst>
          </p:nvPr>
        </p:nvGraphicFramePr>
        <p:xfrm>
          <a:off x="1707515" y="2089150"/>
          <a:ext cx="88379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930"/>
              </a:tblGrid>
              <a:tr h="3979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python --version # check if </a:t>
                      </a:r>
                      <a:r>
                        <a:rPr lang="en-US" sz="1600" baseline="0" dirty="0" smtClean="0"/>
                        <a:t>python exists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C00000"/>
                          </a:solidFill>
                        </a:rPr>
                      </a:br>
                      <a:r>
                        <a:rPr lang="en-US" sz="1600" dirty="0" smtClean="0"/>
                        <a:t>$ python</a:t>
                      </a:r>
                      <a:r>
                        <a:rPr lang="en-US" sz="1600" baseline="0" dirty="0" smtClean="0"/>
                        <a:t> get-pip.py</a:t>
                      </a:r>
                      <a:r>
                        <a:rPr lang="en-US" sz="1600" dirty="0" smtClean="0"/>
                        <a:t> --proxy=“http://username:password@bcproxy:80 --user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$ .local/bin/pip</a:t>
                      </a:r>
                      <a:r>
                        <a:rPr lang="en-US" sz="1600" baseline="0" dirty="0" smtClean="0"/>
                        <a:t> --version 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29183"/>
              </p:ext>
            </p:extLst>
          </p:nvPr>
        </p:nvGraphicFramePr>
        <p:xfrm>
          <a:off x="1707515" y="3256280"/>
          <a:ext cx="883793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930"/>
              </a:tblGrid>
              <a:tr h="4914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</a:t>
                      </a:r>
                      <a:r>
                        <a:rPr lang="en-US" sz="1600" dirty="0" smtClean="0"/>
                        <a:t>.local/bin/pip install --proxy=“http://username:password@bcproxy:80 </a:t>
                      </a:r>
                      <a:r>
                        <a:rPr lang="en-US" sz="1600" dirty="0" err="1" smtClean="0"/>
                        <a:t>pyyaml</a:t>
                      </a:r>
                      <a:r>
                        <a:rPr lang="en-US" sz="1600" dirty="0" smtClean="0"/>
                        <a:t> --user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C00000"/>
                          </a:solidFill>
                        </a:rPr>
                      </a:br>
                      <a:r>
                        <a:rPr lang="en-US" sz="1600" dirty="0" smtClean="0"/>
                        <a:t>$ .local/bin/pip install --proxy=“http://username:password@bcproxy:80 jinja2 --user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64312"/>
              </p:ext>
            </p:extLst>
          </p:nvPr>
        </p:nvGraphicFramePr>
        <p:xfrm>
          <a:off x="1707515" y="4362450"/>
          <a:ext cx="883793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930"/>
              </a:tblGrid>
              <a:tr h="491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 </a:t>
                      </a:r>
                      <a:r>
                        <a:rPr lang="en-US" sz="1600" dirty="0" smtClean="0"/>
                        <a:t>unzip ansible-devel.zip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$ tar</a:t>
                      </a:r>
                      <a:r>
                        <a:rPr lang="en-US" sz="1600" baseline="0" dirty="0" smtClean="0"/>
                        <a:t> -</a:t>
                      </a:r>
                      <a:r>
                        <a:rPr lang="en-US" sz="1600" baseline="0" dirty="0" err="1" smtClean="0"/>
                        <a:t>xvf</a:t>
                      </a:r>
                      <a:r>
                        <a:rPr lang="en-US" sz="1600" baseline="0" dirty="0" smtClean="0"/>
                        <a:t> ansible-latest.tar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$ </a:t>
                      </a:r>
                      <a:r>
                        <a:rPr lang="en-US" sz="1600" baseline="0" dirty="0" err="1" smtClean="0"/>
                        <a:t>cp</a:t>
                      </a:r>
                      <a:r>
                        <a:rPr lang="en-US" sz="1600" baseline="0" dirty="0" smtClean="0"/>
                        <a:t> ansible-latest/lib/ansible/modules/core ansible-</a:t>
                      </a:r>
                      <a:r>
                        <a:rPr lang="en-US" sz="1600" baseline="0" dirty="0" err="1" smtClean="0"/>
                        <a:t>devel</a:t>
                      </a:r>
                      <a:r>
                        <a:rPr lang="en-US" sz="1600" baseline="0" dirty="0" smtClean="0"/>
                        <a:t>/lib/ansible/modules/.</a:t>
                      </a:r>
                      <a:endParaRPr lang="en-US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sz="1600" baseline="0" dirty="0" smtClean="0"/>
                        <a:t>$ </a:t>
                      </a:r>
                      <a:r>
                        <a:rPr lang="en-US" sz="1600" baseline="0" dirty="0" err="1" smtClean="0"/>
                        <a:t>cp</a:t>
                      </a:r>
                      <a:r>
                        <a:rPr lang="en-US" sz="1600" baseline="0" dirty="0" smtClean="0"/>
                        <a:t> ansible-latest/lib/ansible/modules/extras ansible-</a:t>
                      </a:r>
                      <a:r>
                        <a:rPr lang="en-US" sz="1600" baseline="0" dirty="0" err="1" smtClean="0"/>
                        <a:t>devel</a:t>
                      </a:r>
                      <a:r>
                        <a:rPr lang="en-US" sz="1600" baseline="0" dirty="0" smtClean="0"/>
                        <a:t>/lib/ansible/modules/.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02877"/>
              </p:ext>
            </p:extLst>
          </p:nvPr>
        </p:nvGraphicFramePr>
        <p:xfrm>
          <a:off x="1707515" y="5744845"/>
          <a:ext cx="883793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930"/>
              </a:tblGrid>
              <a:tr h="4516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bash &amp;&amp; source ansible-</a:t>
                      </a:r>
                      <a:r>
                        <a:rPr lang="en-US" sz="1600" dirty="0" err="1" smtClean="0"/>
                        <a:t>devel</a:t>
                      </a:r>
                      <a:r>
                        <a:rPr lang="en-US" sz="1600" dirty="0" smtClean="0"/>
                        <a:t>/hacking/</a:t>
                      </a:r>
                      <a:r>
                        <a:rPr lang="en-US" sz="1600" dirty="0" err="1" smtClean="0"/>
                        <a:t>env</a:t>
                      </a:r>
                      <a:r>
                        <a:rPr lang="en-US" sz="1600" dirty="0" smtClean="0"/>
                        <a:t>-setup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$ ansible --version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</TotalTime>
  <Words>153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PowerPoint Presentation</vt:lpstr>
      <vt:lpstr>Overview</vt:lpstr>
      <vt:lpstr>Key Components</vt:lpstr>
      <vt:lpstr>Architecture</vt:lpstr>
      <vt:lpstr>TSP Approved</vt:lpstr>
      <vt:lpstr>Examples</vt:lpstr>
      <vt:lpstr>Examples</vt:lpstr>
      <vt:lpstr>Installation</vt:lpstr>
      <vt:lpstr>Installation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Sugasi Krishnamanaidu, Ramchandra (Contractor)</dc:creator>
  <cp:lastModifiedBy>Sugasi Krishnamanaidu, Ramchandra (Contractor)</cp:lastModifiedBy>
  <cp:revision>96</cp:revision>
  <dcterms:created xsi:type="dcterms:W3CDTF">2016-11-06T14:02:53Z</dcterms:created>
  <dcterms:modified xsi:type="dcterms:W3CDTF">2016-11-06T19:45:18Z</dcterms:modified>
</cp:coreProperties>
</file>