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ugio/karlutka" TargetMode="External"/><Relationship Id="rId2" Type="http://schemas.openxmlformats.org/officeDocument/2006/relationships/hyperlink" Target="https://github.com/rsugio/karlutka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liya.Kuznetsov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Верблюдизация</a:t>
            </a:r>
            <a:r>
              <a:rPr lang="ru-RU" dirty="0" smtClean="0"/>
              <a:t> / </a:t>
            </a:r>
            <a:r>
              <a:rPr lang="en-US" dirty="0" smtClean="0"/>
              <a:t>process </a:t>
            </a:r>
            <a:r>
              <a:rPr lang="en-US" dirty="0" err="1" smtClean="0"/>
              <a:t>camelization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oldies but </a:t>
            </a:r>
            <a:r>
              <a:rPr lang="en-US" dirty="0" err="1" smtClean="0"/>
              <a:t>goldies</a:t>
            </a:r>
            <a:r>
              <a:rPr lang="en-US" dirty="0" smtClean="0"/>
              <a:t>: PI rebuilt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63" y="3085767"/>
            <a:ext cx="3315034" cy="3315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2777" y="5891841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Выпуск начальный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Утаскиваем из классического </a:t>
            </a:r>
            <a:r>
              <a:rPr lang="en-US" dirty="0" smtClean="0"/>
              <a:t>PI 7.3 </a:t>
            </a:r>
            <a:r>
              <a:rPr lang="ru-RU" dirty="0" smtClean="0"/>
              <a:t>образца 2007г самое лучшее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Адресация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PARTY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SYSTEM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urn:namespace</a:t>
            </a:r>
            <a:r>
              <a:rPr lang="en-US" dirty="0" smtClean="0"/>
              <a:t>}</a:t>
            </a:r>
            <a:r>
              <a:rPr lang="en-US" dirty="0" err="1" smtClean="0"/>
              <a:t>Kapibara_OutAsync</a:t>
            </a:r>
            <a:endParaRPr lang="en-US" dirty="0" smtClean="0"/>
          </a:p>
          <a:p>
            <a:pPr lvl="1"/>
            <a:r>
              <a:rPr lang="en-US" dirty="0" smtClean="0"/>
              <a:t>SPROXY </a:t>
            </a:r>
            <a:r>
              <a:rPr lang="ru-RU" dirty="0" smtClean="0"/>
              <a:t>и </a:t>
            </a:r>
            <a:r>
              <a:rPr lang="en-US" dirty="0" smtClean="0"/>
              <a:t>XI-</a:t>
            </a:r>
            <a:r>
              <a:rPr lang="ru-RU" dirty="0" smtClean="0"/>
              <a:t>протокол</a:t>
            </a:r>
          </a:p>
          <a:p>
            <a:pPr lvl="1"/>
            <a:r>
              <a:rPr lang="ru-RU" dirty="0" smtClean="0"/>
              <a:t>Готовый </a:t>
            </a:r>
            <a:r>
              <a:rPr lang="en-US" dirty="0" smtClean="0"/>
              <a:t>UI </a:t>
            </a:r>
            <a:r>
              <a:rPr lang="ru-RU" dirty="0" smtClean="0"/>
              <a:t>работы с </a:t>
            </a:r>
            <a:r>
              <a:rPr lang="en-US" dirty="0" err="1" smtClean="0"/>
              <a:t>ICo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фреймворк</a:t>
            </a:r>
            <a:r>
              <a:rPr lang="ru-RU" dirty="0" smtClean="0"/>
              <a:t> «несколько </a:t>
            </a:r>
            <a:r>
              <a:rPr lang="en-US" dirty="0" smtClean="0"/>
              <a:t>AAE</a:t>
            </a:r>
            <a:r>
              <a:rPr lang="ru-RU" dirty="0" smtClean="0"/>
              <a:t>»</a:t>
            </a:r>
          </a:p>
          <a:p>
            <a:pPr lvl="1"/>
            <a:r>
              <a:rPr lang="en-US" dirty="0" smtClean="0"/>
              <a:t>Enterprise Services Repository</a:t>
            </a:r>
          </a:p>
          <a:p>
            <a:pPr lvl="1"/>
            <a:r>
              <a:rPr lang="en-US" dirty="0" smtClean="0"/>
              <a:t>UI/UX </a:t>
            </a:r>
            <a:r>
              <a:rPr lang="ru-RU" dirty="0" smtClean="0"/>
              <a:t>мониторинга </a:t>
            </a:r>
            <a:r>
              <a:rPr lang="en-US" dirty="0" smtClean="0"/>
              <a:t>SXI_MONITOR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45" y="4666891"/>
            <a:ext cx="2824353" cy="18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First</a:t>
            </a:r>
            <a:endParaRPr lang="ru-RU" dirty="0" smtClean="0"/>
          </a:p>
          <a:p>
            <a:pPr lvl="1"/>
            <a:r>
              <a:rPr lang="en-US" dirty="0" smtClean="0"/>
              <a:t>Camel-4, </a:t>
            </a:r>
            <a:r>
              <a:rPr lang="en-US" dirty="0" err="1" smtClean="0"/>
              <a:t>Quarkus</a:t>
            </a:r>
            <a:r>
              <a:rPr lang="en-US" dirty="0" smtClean="0"/>
              <a:t>, </a:t>
            </a:r>
            <a:r>
              <a:rPr lang="en-US" dirty="0" err="1" smtClean="0"/>
              <a:t>GraalVM</a:t>
            </a:r>
            <a:endParaRPr lang="en-US" dirty="0" smtClean="0"/>
          </a:p>
          <a:p>
            <a:pPr lvl="1"/>
            <a:r>
              <a:rPr lang="ru-RU" dirty="0" smtClean="0"/>
              <a:t>Исполнение </a:t>
            </a:r>
            <a:r>
              <a:rPr lang="en-US" dirty="0" smtClean="0"/>
              <a:t>JVM </a:t>
            </a:r>
            <a:r>
              <a:rPr lang="ru-RU" dirty="0" smtClean="0"/>
              <a:t>и </a:t>
            </a:r>
            <a:r>
              <a:rPr lang="ru-RU" dirty="0" err="1" smtClean="0"/>
              <a:t>нативного</a:t>
            </a:r>
            <a:r>
              <a:rPr lang="ru-RU" dirty="0" smtClean="0"/>
              <a:t> кода</a:t>
            </a:r>
            <a:endParaRPr lang="en-US" dirty="0" smtClean="0"/>
          </a:p>
          <a:p>
            <a:r>
              <a:rPr lang="en-US" dirty="0" smtClean="0"/>
              <a:t>Oldies but </a:t>
            </a:r>
            <a:r>
              <a:rPr lang="en-US" dirty="0" err="1" smtClean="0"/>
              <a:t>goldies</a:t>
            </a:r>
            <a:r>
              <a:rPr lang="en-US" dirty="0" smtClean="0"/>
              <a:t>: </a:t>
            </a:r>
            <a:r>
              <a:rPr lang="ru-RU" dirty="0" err="1" smtClean="0"/>
              <a:t>пересборка</a:t>
            </a:r>
            <a:r>
              <a:rPr lang="ru-RU" dirty="0" smtClean="0"/>
              <a:t> старых идей на новом стеке</a:t>
            </a:r>
            <a:endParaRPr lang="en-US" dirty="0" smtClean="0"/>
          </a:p>
          <a:p>
            <a:pPr lvl="1"/>
            <a:r>
              <a:rPr lang="en-US" dirty="0" smtClean="0"/>
              <a:t>Fake Adapter Engine </a:t>
            </a:r>
            <a:r>
              <a:rPr lang="ru-RU" dirty="0" smtClean="0"/>
              <a:t>как обёртка</a:t>
            </a:r>
          </a:p>
          <a:p>
            <a:pPr lvl="1"/>
            <a:r>
              <a:rPr lang="en-US" dirty="0" smtClean="0"/>
              <a:t>Fake ESR </a:t>
            </a:r>
            <a:r>
              <a:rPr lang="ru-RU" dirty="0" smtClean="0"/>
              <a:t>для структур данных, видимый из </a:t>
            </a:r>
            <a:r>
              <a:rPr lang="en-US" dirty="0" smtClean="0"/>
              <a:t>SPROXY </a:t>
            </a:r>
            <a:r>
              <a:rPr lang="ru-RU" dirty="0" smtClean="0"/>
              <a:t>по </a:t>
            </a:r>
            <a:r>
              <a:rPr lang="en-US" dirty="0" err="1" smtClean="0"/>
              <a:t>SimpleQuery</a:t>
            </a:r>
            <a:endParaRPr lang="ru-RU" dirty="0" smtClean="0"/>
          </a:p>
          <a:p>
            <a:r>
              <a:rPr lang="en-US" dirty="0" smtClean="0"/>
              <a:t>Open Source</a:t>
            </a:r>
            <a:r>
              <a:rPr lang="ru-RU" dirty="0" smtClean="0"/>
              <a:t> исходники на </a:t>
            </a:r>
            <a:r>
              <a:rPr lang="ru-RU" dirty="0" err="1" smtClean="0"/>
              <a:t>гитхабе</a:t>
            </a:r>
            <a:endParaRPr lang="ru-RU" dirty="0" smtClean="0"/>
          </a:p>
          <a:p>
            <a:r>
              <a:rPr lang="ru-RU" dirty="0" err="1" smtClean="0"/>
              <a:t>Коммьюнити</a:t>
            </a:r>
            <a:r>
              <a:rPr lang="ru-RU" dirty="0" smtClean="0"/>
              <a:t> заинтересованных пользователей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153" y="2180496"/>
            <a:ext cx="2456653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ROADMAP-2023.1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 smtClean="0"/>
              <a:t>Работающий прототип монолитного </a:t>
            </a:r>
            <a:r>
              <a:rPr lang="en-US" dirty="0" smtClean="0"/>
              <a:t>FAE</a:t>
            </a:r>
          </a:p>
          <a:p>
            <a:pPr lvl="2"/>
            <a:r>
              <a:rPr lang="en-US" dirty="0" smtClean="0"/>
              <a:t>XI-</a:t>
            </a:r>
            <a:r>
              <a:rPr lang="ru-RU" dirty="0" smtClean="0"/>
              <a:t>протокол</a:t>
            </a:r>
          </a:p>
          <a:p>
            <a:pPr lvl="2"/>
            <a:r>
              <a:rPr lang="en-US" dirty="0" smtClean="0"/>
              <a:t>FAE</a:t>
            </a:r>
            <a:r>
              <a:rPr lang="ru-RU" dirty="0" smtClean="0"/>
              <a:t> регистрируется в </a:t>
            </a:r>
            <a:r>
              <a:rPr lang="en-US" dirty="0" smtClean="0"/>
              <a:t>SLD, RWB, </a:t>
            </a:r>
            <a:r>
              <a:rPr lang="en-US" dirty="0" err="1" smtClean="0"/>
              <a:t>CentralAAE</a:t>
            </a:r>
            <a:r>
              <a:rPr lang="en-US" dirty="0" smtClean="0"/>
              <a:t>, </a:t>
            </a:r>
            <a:r>
              <a:rPr lang="ru-RU" dirty="0" smtClean="0"/>
              <a:t>получает обновления кэша</a:t>
            </a:r>
          </a:p>
          <a:p>
            <a:pPr lvl="2"/>
            <a:r>
              <a:rPr lang="en-US" dirty="0" smtClean="0"/>
              <a:t>FAE </a:t>
            </a:r>
            <a:r>
              <a:rPr lang="ru-RU" dirty="0" smtClean="0"/>
              <a:t>интерпретирует обновления кэша и превращает их в маршруты </a:t>
            </a:r>
            <a:r>
              <a:rPr lang="en-US" dirty="0" smtClean="0"/>
              <a:t>Camel</a:t>
            </a:r>
          </a:p>
          <a:p>
            <a:pPr lvl="3"/>
            <a:r>
              <a:rPr lang="en-US" dirty="0" smtClean="0"/>
              <a:t>Receiver Determination, Interface Determination, XPath </a:t>
            </a:r>
            <a:r>
              <a:rPr lang="ru-RU" dirty="0" smtClean="0"/>
              <a:t>превращаются ... превращ</a:t>
            </a:r>
            <a:r>
              <a:rPr lang="ru-RU" dirty="0"/>
              <a:t>а</a:t>
            </a:r>
            <a:r>
              <a:rPr lang="ru-RU" dirty="0" smtClean="0"/>
              <a:t>ются брюки ... в элегантные шорты!</a:t>
            </a:r>
          </a:p>
          <a:p>
            <a:pPr lvl="2"/>
            <a:r>
              <a:rPr lang="ru-RU" dirty="0" smtClean="0"/>
              <a:t>Маршруты </a:t>
            </a:r>
            <a:r>
              <a:rPr lang="en-US" dirty="0" smtClean="0"/>
              <a:t>Camel </a:t>
            </a:r>
            <a:r>
              <a:rPr lang="ru-RU" dirty="0" smtClean="0"/>
              <a:t>выполняются локально в монолите</a:t>
            </a:r>
          </a:p>
          <a:p>
            <a:pPr lvl="2"/>
            <a:r>
              <a:rPr lang="ru-RU" dirty="0" smtClean="0"/>
              <a:t>Прикладной мониторинг ведётся в реляционной СУБД и в </a:t>
            </a:r>
            <a:r>
              <a:rPr lang="en-US" dirty="0" smtClean="0"/>
              <a:t>Elastic</a:t>
            </a:r>
          </a:p>
          <a:p>
            <a:pPr lvl="2"/>
            <a:r>
              <a:rPr lang="en-US" dirty="0" smtClean="0"/>
              <a:t>UI </a:t>
            </a:r>
            <a:r>
              <a:rPr lang="ru-RU" dirty="0"/>
              <a:t>мониторинга в виде </a:t>
            </a:r>
            <a:r>
              <a:rPr lang="en-US" dirty="0" smtClean="0"/>
              <a:t>ZXI_MONITOR ALV-grid </a:t>
            </a:r>
            <a:r>
              <a:rPr lang="ru-RU" dirty="0" smtClean="0"/>
              <a:t>в </a:t>
            </a:r>
            <a:r>
              <a:rPr lang="ru-RU" dirty="0" err="1" smtClean="0"/>
              <a:t>абап</a:t>
            </a:r>
            <a:r>
              <a:rPr lang="ru-RU" dirty="0" smtClean="0"/>
              <a:t>-стеке</a:t>
            </a:r>
            <a:endParaRPr lang="en-US" dirty="0" smtClean="0"/>
          </a:p>
          <a:p>
            <a:pPr lvl="2"/>
            <a:r>
              <a:rPr lang="en-US" dirty="0" smtClean="0"/>
              <a:t>Mapping Runtime </a:t>
            </a:r>
            <a:r>
              <a:rPr lang="ru-RU" dirty="0" smtClean="0"/>
              <a:t>выполняет </a:t>
            </a:r>
            <a:r>
              <a:rPr lang="en-US" dirty="0" smtClean="0"/>
              <a:t>XSLT</a:t>
            </a:r>
            <a:r>
              <a:rPr lang="ru-RU" dirty="0" smtClean="0"/>
              <a:t> и</a:t>
            </a:r>
            <a:r>
              <a:rPr lang="en-US" dirty="0" smtClean="0"/>
              <a:t> Groovy</a:t>
            </a:r>
            <a:r>
              <a:rPr lang="ru-RU" dirty="0" smtClean="0"/>
              <a:t>-</a:t>
            </a:r>
            <a:r>
              <a:rPr lang="ru-RU" dirty="0" err="1" smtClean="0"/>
              <a:t>меппинги</a:t>
            </a:r>
            <a:r>
              <a:rPr lang="ru-RU" dirty="0" smtClean="0"/>
              <a:t> из </a:t>
            </a:r>
            <a:r>
              <a:rPr lang="ru-RU" dirty="0" err="1" smtClean="0"/>
              <a:t>репозитория</a:t>
            </a:r>
            <a:endParaRPr lang="ru-RU" dirty="0"/>
          </a:p>
          <a:p>
            <a:pPr lvl="1"/>
            <a:r>
              <a:rPr lang="ru-RU" dirty="0" smtClean="0"/>
              <a:t>Первая версия </a:t>
            </a:r>
            <a:r>
              <a:rPr lang="en-US" dirty="0" smtClean="0"/>
              <a:t>FESR</a:t>
            </a:r>
          </a:p>
          <a:p>
            <a:pPr lvl="2"/>
            <a:r>
              <a:rPr lang="en-US" dirty="0" smtClean="0"/>
              <a:t>FESR </a:t>
            </a:r>
            <a:r>
              <a:rPr lang="ru-RU" dirty="0" smtClean="0"/>
              <a:t>объединяет данные двух реальных </a:t>
            </a:r>
            <a:r>
              <a:rPr lang="en-US" dirty="0" smtClean="0"/>
              <a:t>ESR </a:t>
            </a:r>
            <a:r>
              <a:rPr lang="ru-RU" dirty="0" smtClean="0"/>
              <a:t>и выступает общим прокси</a:t>
            </a:r>
          </a:p>
          <a:p>
            <a:pPr lvl="2"/>
            <a:r>
              <a:rPr lang="en-US" dirty="0" smtClean="0"/>
              <a:t>FESR </a:t>
            </a:r>
            <a:r>
              <a:rPr lang="ru-RU" dirty="0" smtClean="0"/>
              <a:t>добавляет в выдачу данные из локальной файловой системы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Примерный факт нА </a:t>
            </a:r>
            <a:r>
              <a:rPr lang="en-US" dirty="0" smtClean="0"/>
              <a:t>2023-05-19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</a:t>
            </a:r>
            <a:r>
              <a:rPr lang="en-US" dirty="0" smtClean="0"/>
              <a:t>XI-</a:t>
            </a:r>
            <a:r>
              <a:rPr lang="ru-RU" dirty="0" smtClean="0"/>
              <a:t>протокол, протестировано на </a:t>
            </a:r>
            <a:r>
              <a:rPr lang="en-US" dirty="0" smtClean="0"/>
              <a:t>ABAP, Java, CPI</a:t>
            </a:r>
            <a:endParaRPr lang="ru-RU" dirty="0" smtClean="0"/>
          </a:p>
          <a:p>
            <a:r>
              <a:rPr lang="en-US" dirty="0" smtClean="0"/>
              <a:t>FAE </a:t>
            </a:r>
            <a:r>
              <a:rPr lang="ru-RU" dirty="0" smtClean="0"/>
              <a:t>регистрируется в </a:t>
            </a:r>
            <a:r>
              <a:rPr lang="en-US" dirty="0" smtClean="0"/>
              <a:t>PO 7.5 </a:t>
            </a:r>
            <a:r>
              <a:rPr lang="ru-RU" dirty="0" smtClean="0"/>
              <a:t>и получает обновления кэша. Пока не понимает и не транслирует в маршруты</a:t>
            </a:r>
          </a:p>
          <a:p>
            <a:r>
              <a:rPr lang="ru-RU" dirty="0" smtClean="0"/>
              <a:t>Написаны метаданные </a:t>
            </a:r>
            <a:r>
              <a:rPr lang="en-US" dirty="0" err="1" smtClean="0"/>
              <a:t>CamelAdapter</a:t>
            </a:r>
            <a:r>
              <a:rPr lang="en-US" dirty="0" smtClean="0"/>
              <a:t> </a:t>
            </a:r>
            <a:r>
              <a:rPr lang="ru-RU" dirty="0" smtClean="0"/>
              <a:t>для файлового </a:t>
            </a:r>
            <a:r>
              <a:rPr lang="ru-RU" dirty="0" err="1" smtClean="0"/>
              <a:t>консюмера</a:t>
            </a:r>
            <a:r>
              <a:rPr lang="ru-RU" dirty="0" smtClean="0"/>
              <a:t> и продюсера</a:t>
            </a:r>
          </a:p>
          <a:p>
            <a:r>
              <a:rPr lang="ru-RU" dirty="0" smtClean="0"/>
              <a:t>Написаны тонны </a:t>
            </a:r>
            <a:r>
              <a:rPr lang="ru-RU" dirty="0" err="1" smtClean="0"/>
              <a:t>парсеров</a:t>
            </a:r>
            <a:r>
              <a:rPr lang="ru-RU" dirty="0" smtClean="0"/>
              <a:t> и генераторов, </a:t>
            </a:r>
            <a:r>
              <a:rPr lang="ru-RU" dirty="0" err="1" smtClean="0"/>
              <a:t>сервлетов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FESR </a:t>
            </a:r>
            <a:r>
              <a:rPr lang="ru-RU" dirty="0" smtClean="0"/>
              <a:t>написан первый прототип, получена ясность о дальнейшей сложности и пока отложено. </a:t>
            </a:r>
            <a:r>
              <a:rPr lang="en-US" dirty="0" smtClean="0"/>
              <a:t>FAE </a:t>
            </a:r>
            <a:r>
              <a:rPr lang="ru-RU" smtClean="0"/>
              <a:t>в </a:t>
            </a:r>
            <a:r>
              <a:rPr lang="ru-RU" smtClean="0"/>
              <a:t>приоритете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2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ПОКА-ПОКА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github.com/rsugio/karlutka/wiki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Исходники: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github.com/rsugio/karlutka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65</TotalTime>
  <Words>281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Дивиденд</vt:lpstr>
      <vt:lpstr>Верблюдизация / process camelization</vt:lpstr>
      <vt:lpstr>Движение от</vt:lpstr>
      <vt:lpstr>Движение К</vt:lpstr>
      <vt:lpstr>ROADMAP-2023.1</vt:lpstr>
      <vt:lpstr>Примерный факт нА 2023-05-19</vt:lpstr>
      <vt:lpstr>ПОКА-ПОКА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12</cp:revision>
  <dcterms:created xsi:type="dcterms:W3CDTF">2023-05-19T16:20:23Z</dcterms:created>
  <dcterms:modified xsi:type="dcterms:W3CDTF">2023-05-20T07:01:41Z</dcterms:modified>
</cp:coreProperties>
</file>