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8"/>
  </p:notesMasterIdLst>
  <p:sldIdLst>
    <p:sldId id="256" r:id="rId2"/>
    <p:sldId id="296" r:id="rId3"/>
    <p:sldId id="297" r:id="rId4"/>
    <p:sldId id="319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20" r:id="rId16"/>
    <p:sldId id="308" r:id="rId17"/>
    <p:sldId id="309" r:id="rId18"/>
    <p:sldId id="310" r:id="rId19"/>
    <p:sldId id="311" r:id="rId20"/>
    <p:sldId id="312" r:id="rId21"/>
    <p:sldId id="317" r:id="rId22"/>
    <p:sldId id="313" r:id="rId23"/>
    <p:sldId id="321" r:id="rId24"/>
    <p:sldId id="315" r:id="rId25"/>
    <p:sldId id="316" r:id="rId26"/>
    <p:sldId id="318" r:id="rId27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9"/>
      <p:bold r:id="rId30"/>
    </p:embeddedFont>
    <p:embeddedFont>
      <p:font typeface="Balsamiq Sans" panose="020B0604020202020204" charset="-52"/>
      <p:regular r:id="rId31"/>
      <p:bold r:id="rId32"/>
      <p:italic r:id="rId33"/>
      <p:boldItalic r:id="rId34"/>
    </p:embeddedFont>
    <p:embeddedFont>
      <p:font typeface="Bebas Neue" panose="020B0606020202050201" pitchFamily="34" charset="0"/>
      <p:regular r:id="rId35"/>
    </p:embeddedFont>
    <p:embeddedFont>
      <p:font typeface="Comic Sans MS" panose="030F0702030302020204" pitchFamily="66" charset="0"/>
      <p:regular r:id="rId36"/>
      <p:bold r:id="rId37"/>
      <p:italic r:id="rId38"/>
      <p:boldItalic r:id="rId39"/>
    </p:embeddedFont>
    <p:embeddedFont>
      <p:font typeface="Raleway" pitchFamily="2" charset="-52"/>
      <p:regular r:id="rId40"/>
      <p:bold r:id="rId41"/>
      <p:italic r:id="rId42"/>
      <p:boldItalic r:id="rId43"/>
    </p:embeddedFont>
    <p:embeddedFont>
      <p:font typeface="Varela Round" panose="00000500000000000000" pitchFamily="2" charset="-79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8A4"/>
    <a:srgbClr val="CAD4E9"/>
    <a:srgbClr val="33CCCC"/>
    <a:srgbClr val="FFE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D72018-157D-49C0-AA85-69EE3F25BBB2}">
  <a:tblStyle styleId="{CCD72018-157D-49C0-AA85-69EE3F25BB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BBA683-40A5-43E4-83BF-2C2DEB19EA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>
          <a:extLst>
            <a:ext uri="{FF2B5EF4-FFF2-40B4-BE49-F238E27FC236}">
              <a16:creationId xmlns:a16="http://schemas.microsoft.com/office/drawing/2014/main" id="{1C1A664B-C43E-C24B-CA9D-D90EF172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56f72209b2_0_0:notes">
            <a:extLst>
              <a:ext uri="{FF2B5EF4-FFF2-40B4-BE49-F238E27FC236}">
                <a16:creationId xmlns:a16="http://schemas.microsoft.com/office/drawing/2014/main" id="{4E30A23F-A148-49EF-ABB3-089878723C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256f72209b2_0_0:notes">
            <a:extLst>
              <a:ext uri="{FF2B5EF4-FFF2-40B4-BE49-F238E27FC236}">
                <a16:creationId xmlns:a16="http://schemas.microsoft.com/office/drawing/2014/main" id="{A87EDA12-30A6-A8BE-1661-A187F9E9CD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16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06BF157C-F67D-7701-0343-B05E2AB61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125d80b419_0_49:notes">
            <a:extLst>
              <a:ext uri="{FF2B5EF4-FFF2-40B4-BE49-F238E27FC236}">
                <a16:creationId xmlns:a16="http://schemas.microsoft.com/office/drawing/2014/main" id="{B8985B65-CF65-C9CC-06DC-5722F4DE2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1125d80b419_0_49:notes">
            <a:extLst>
              <a:ext uri="{FF2B5EF4-FFF2-40B4-BE49-F238E27FC236}">
                <a16:creationId xmlns:a16="http://schemas.microsoft.com/office/drawing/2014/main" id="{0D0AE285-A7A4-7ECF-7AF7-0D777D2C4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20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03EFA935-1663-DF68-682D-3B4665C2F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125d80b419_0_49:notes">
            <a:extLst>
              <a:ext uri="{FF2B5EF4-FFF2-40B4-BE49-F238E27FC236}">
                <a16:creationId xmlns:a16="http://schemas.microsoft.com/office/drawing/2014/main" id="{B96D6FB6-1899-D1A8-84AE-6142308E9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1125d80b419_0_49:notes">
            <a:extLst>
              <a:ext uri="{FF2B5EF4-FFF2-40B4-BE49-F238E27FC236}">
                <a16:creationId xmlns:a16="http://schemas.microsoft.com/office/drawing/2014/main" id="{9084941D-DA6E-84E0-381D-FFE20C096F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228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C64A2DCA-4A17-319E-8986-1B7A7DA0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125d80b419_0_49:notes">
            <a:extLst>
              <a:ext uri="{FF2B5EF4-FFF2-40B4-BE49-F238E27FC236}">
                <a16:creationId xmlns:a16="http://schemas.microsoft.com/office/drawing/2014/main" id="{5C92DB70-6719-C6A8-931C-8970F382D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1125d80b419_0_49:notes">
            <a:extLst>
              <a:ext uri="{FF2B5EF4-FFF2-40B4-BE49-F238E27FC236}">
                <a16:creationId xmlns:a16="http://schemas.microsoft.com/office/drawing/2014/main" id="{57210035-8873-E146-188C-B5B49B27DF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48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6177B318-CA46-9B75-B116-1ACE93A63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125d80b419_0_49:notes">
            <a:extLst>
              <a:ext uri="{FF2B5EF4-FFF2-40B4-BE49-F238E27FC236}">
                <a16:creationId xmlns:a16="http://schemas.microsoft.com/office/drawing/2014/main" id="{A4B71AA9-69A7-1BA0-C693-E8863B523F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1125d80b419_0_49:notes">
            <a:extLst>
              <a:ext uri="{FF2B5EF4-FFF2-40B4-BE49-F238E27FC236}">
                <a16:creationId xmlns:a16="http://schemas.microsoft.com/office/drawing/2014/main" id="{81778091-216F-D3E4-4428-9D23661E6D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27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0F65A574-0460-E26B-A934-46F1531ED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125d80b419_0_49:notes">
            <a:extLst>
              <a:ext uri="{FF2B5EF4-FFF2-40B4-BE49-F238E27FC236}">
                <a16:creationId xmlns:a16="http://schemas.microsoft.com/office/drawing/2014/main" id="{380080AF-E888-4595-5134-FC6CB6761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1125d80b419_0_49:notes">
            <a:extLst>
              <a:ext uri="{FF2B5EF4-FFF2-40B4-BE49-F238E27FC236}">
                <a16:creationId xmlns:a16="http://schemas.microsoft.com/office/drawing/2014/main" id="{91249CD7-52A3-C526-4519-881F83A616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23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8F099E8E-A78A-C8B8-067E-BD82F10AD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125d80b419_0_49:notes">
            <a:extLst>
              <a:ext uri="{FF2B5EF4-FFF2-40B4-BE49-F238E27FC236}">
                <a16:creationId xmlns:a16="http://schemas.microsoft.com/office/drawing/2014/main" id="{F459CA19-8A09-E4B4-D6DA-8FFE362517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1125d80b419_0_49:notes">
            <a:extLst>
              <a:ext uri="{FF2B5EF4-FFF2-40B4-BE49-F238E27FC236}">
                <a16:creationId xmlns:a16="http://schemas.microsoft.com/office/drawing/2014/main" id="{B75465EB-8ABF-502F-0322-771CB50BB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349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ED787F4B-F362-6A8C-B976-F7F5F176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10fb8bc67f7_0_0:notes">
            <a:extLst>
              <a:ext uri="{FF2B5EF4-FFF2-40B4-BE49-F238E27FC236}">
                <a16:creationId xmlns:a16="http://schemas.microsoft.com/office/drawing/2014/main" id="{4F668267-4251-985B-10C8-EE5C60456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10fb8bc67f7_0_0:notes">
            <a:extLst>
              <a:ext uri="{FF2B5EF4-FFF2-40B4-BE49-F238E27FC236}">
                <a16:creationId xmlns:a16="http://schemas.microsoft.com/office/drawing/2014/main" id="{CBC31E9F-BC91-1C2B-BDF5-35FBDAC35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328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56146C09-7C19-B384-F1FE-4A2343F2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125d80b419_0_49:notes">
            <a:extLst>
              <a:ext uri="{FF2B5EF4-FFF2-40B4-BE49-F238E27FC236}">
                <a16:creationId xmlns:a16="http://schemas.microsoft.com/office/drawing/2014/main" id="{79705EBC-B99D-19B5-66C6-B7A1B49018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1125d80b419_0_49:notes">
            <a:extLst>
              <a:ext uri="{FF2B5EF4-FFF2-40B4-BE49-F238E27FC236}">
                <a16:creationId xmlns:a16="http://schemas.microsoft.com/office/drawing/2014/main" id="{0A29FE5D-F460-DCAC-C5DB-906DE9A10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89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4BC3071-462A-57AB-8D61-62AC16055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125d80b419_0_108:notes">
            <a:extLst>
              <a:ext uri="{FF2B5EF4-FFF2-40B4-BE49-F238E27FC236}">
                <a16:creationId xmlns:a16="http://schemas.microsoft.com/office/drawing/2014/main" id="{1194AA9F-45B1-CA64-6E11-BB37DA768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125d80b419_0_108:notes">
            <a:extLst>
              <a:ext uri="{FF2B5EF4-FFF2-40B4-BE49-F238E27FC236}">
                <a16:creationId xmlns:a16="http://schemas.microsoft.com/office/drawing/2014/main" id="{3C7B43B5-91BE-ED40-DFB9-602F158EC3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76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>
          <a:extLst>
            <a:ext uri="{FF2B5EF4-FFF2-40B4-BE49-F238E27FC236}">
              <a16:creationId xmlns:a16="http://schemas.microsoft.com/office/drawing/2014/main" id="{4B234217-4894-E94E-7271-3C3D54A19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10860aa576_0_0:notes">
            <a:extLst>
              <a:ext uri="{FF2B5EF4-FFF2-40B4-BE49-F238E27FC236}">
                <a16:creationId xmlns:a16="http://schemas.microsoft.com/office/drawing/2014/main" id="{B17DDF90-4FB7-6CB5-5B9D-3C8C01E80B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110860aa576_0_0:notes">
            <a:extLst>
              <a:ext uri="{FF2B5EF4-FFF2-40B4-BE49-F238E27FC236}">
                <a16:creationId xmlns:a16="http://schemas.microsoft.com/office/drawing/2014/main" id="{93A7D210-D851-E201-42B4-8CAAE17CD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853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EF46089-8D31-4C98-0166-129CCE49F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125d80b419_0_108:notes">
            <a:extLst>
              <a:ext uri="{FF2B5EF4-FFF2-40B4-BE49-F238E27FC236}">
                <a16:creationId xmlns:a16="http://schemas.microsoft.com/office/drawing/2014/main" id="{27B443B9-D83A-D2E8-FB49-BEEE9DC2E8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125d80b419_0_108:notes">
            <a:extLst>
              <a:ext uri="{FF2B5EF4-FFF2-40B4-BE49-F238E27FC236}">
                <a16:creationId xmlns:a16="http://schemas.microsoft.com/office/drawing/2014/main" id="{6A232645-9A88-A40B-F76F-60957131F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331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4D04FAA-2794-5AF6-5D8B-FC4A0BD40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125d80b419_0_108:notes">
            <a:extLst>
              <a:ext uri="{FF2B5EF4-FFF2-40B4-BE49-F238E27FC236}">
                <a16:creationId xmlns:a16="http://schemas.microsoft.com/office/drawing/2014/main" id="{9749BC0F-D227-7416-DC9D-137CE7343A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125d80b419_0_108:notes">
            <a:extLst>
              <a:ext uri="{FF2B5EF4-FFF2-40B4-BE49-F238E27FC236}">
                <a16:creationId xmlns:a16="http://schemas.microsoft.com/office/drawing/2014/main" id="{4401F083-6796-AF8A-1996-CEBE1CC1C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184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A0C7ACA-009D-5FF6-6AA1-40F82379B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125d80b419_0_108:notes">
            <a:extLst>
              <a:ext uri="{FF2B5EF4-FFF2-40B4-BE49-F238E27FC236}">
                <a16:creationId xmlns:a16="http://schemas.microsoft.com/office/drawing/2014/main" id="{CF5C7AEC-5015-038E-31DA-1236DE8846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125d80b419_0_108:notes">
            <a:extLst>
              <a:ext uri="{FF2B5EF4-FFF2-40B4-BE49-F238E27FC236}">
                <a16:creationId xmlns:a16="http://schemas.microsoft.com/office/drawing/2014/main" id="{7746786D-0C79-38DD-F335-0677585259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346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EAC04787-08C8-27AF-F50E-838382DF4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125d80b419_0_108:notes">
            <a:extLst>
              <a:ext uri="{FF2B5EF4-FFF2-40B4-BE49-F238E27FC236}">
                <a16:creationId xmlns:a16="http://schemas.microsoft.com/office/drawing/2014/main" id="{0805B6A6-7E7E-BB72-6088-92FDC82692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125d80b419_0_108:notes">
            <a:extLst>
              <a:ext uri="{FF2B5EF4-FFF2-40B4-BE49-F238E27FC236}">
                <a16:creationId xmlns:a16="http://schemas.microsoft.com/office/drawing/2014/main" id="{E5DC3B55-CCD8-F605-0657-96E9EDC818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684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DB6A31A-4C05-9573-F8F1-E3F56B857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125d80b419_0_108:notes">
            <a:extLst>
              <a:ext uri="{FF2B5EF4-FFF2-40B4-BE49-F238E27FC236}">
                <a16:creationId xmlns:a16="http://schemas.microsoft.com/office/drawing/2014/main" id="{43F76C0A-21C8-53C6-938B-2930582E3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125d80b419_0_108:notes">
            <a:extLst>
              <a:ext uri="{FF2B5EF4-FFF2-40B4-BE49-F238E27FC236}">
                <a16:creationId xmlns:a16="http://schemas.microsoft.com/office/drawing/2014/main" id="{9149426B-E435-A2F0-358D-DC4071B7EC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4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34EA3A0-D872-8A92-39C1-0EF6FB021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125d80b419_0_108:notes">
            <a:extLst>
              <a:ext uri="{FF2B5EF4-FFF2-40B4-BE49-F238E27FC236}">
                <a16:creationId xmlns:a16="http://schemas.microsoft.com/office/drawing/2014/main" id="{A6BB657F-F5EF-9699-EF03-A858CD47F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125d80b419_0_108:notes">
            <a:extLst>
              <a:ext uri="{FF2B5EF4-FFF2-40B4-BE49-F238E27FC236}">
                <a16:creationId xmlns:a16="http://schemas.microsoft.com/office/drawing/2014/main" id="{4F4A0556-F62F-467F-2ABE-03266845C2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766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E0FE6A9-2284-A3FE-3A99-F0F063CEB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125d80b419_0_108:notes">
            <a:extLst>
              <a:ext uri="{FF2B5EF4-FFF2-40B4-BE49-F238E27FC236}">
                <a16:creationId xmlns:a16="http://schemas.microsoft.com/office/drawing/2014/main" id="{35D7CA2D-9079-9B08-6FC5-27C8EA766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125d80b419_0_108:notes">
            <a:extLst>
              <a:ext uri="{FF2B5EF4-FFF2-40B4-BE49-F238E27FC236}">
                <a16:creationId xmlns:a16="http://schemas.microsoft.com/office/drawing/2014/main" id="{3067F345-D912-FCC6-6F36-9D164D230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02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>
          <a:extLst>
            <a:ext uri="{FF2B5EF4-FFF2-40B4-BE49-F238E27FC236}">
              <a16:creationId xmlns:a16="http://schemas.microsoft.com/office/drawing/2014/main" id="{A7D2174A-E8E3-4F32-0B4B-673247474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10860aa576_0_0:notes">
            <a:extLst>
              <a:ext uri="{FF2B5EF4-FFF2-40B4-BE49-F238E27FC236}">
                <a16:creationId xmlns:a16="http://schemas.microsoft.com/office/drawing/2014/main" id="{FECE4F31-9A7F-80C7-ADCF-9AC6997EA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110860aa576_0_0:notes">
            <a:extLst>
              <a:ext uri="{FF2B5EF4-FFF2-40B4-BE49-F238E27FC236}">
                <a16:creationId xmlns:a16="http://schemas.microsoft.com/office/drawing/2014/main" id="{9C17D958-5C4A-9A2C-2F6F-860D3E8DE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32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>
          <a:extLst>
            <a:ext uri="{FF2B5EF4-FFF2-40B4-BE49-F238E27FC236}">
              <a16:creationId xmlns:a16="http://schemas.microsoft.com/office/drawing/2014/main" id="{DD4FFFE0-AAED-4868-349A-940FF28B0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10860aa576_0_0:notes">
            <a:extLst>
              <a:ext uri="{FF2B5EF4-FFF2-40B4-BE49-F238E27FC236}">
                <a16:creationId xmlns:a16="http://schemas.microsoft.com/office/drawing/2014/main" id="{0A2A0F30-E0EB-82FF-FBAB-930B01A825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110860aa576_0_0:notes">
            <a:extLst>
              <a:ext uri="{FF2B5EF4-FFF2-40B4-BE49-F238E27FC236}">
                <a16:creationId xmlns:a16="http://schemas.microsoft.com/office/drawing/2014/main" id="{5A5162C1-5AB7-40B5-64AC-FB280EC235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15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>
          <a:extLst>
            <a:ext uri="{FF2B5EF4-FFF2-40B4-BE49-F238E27FC236}">
              <a16:creationId xmlns:a16="http://schemas.microsoft.com/office/drawing/2014/main" id="{AA7F229B-9492-C875-03E3-2CB3F1FD6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10860aa576_0_0:notes">
            <a:extLst>
              <a:ext uri="{FF2B5EF4-FFF2-40B4-BE49-F238E27FC236}">
                <a16:creationId xmlns:a16="http://schemas.microsoft.com/office/drawing/2014/main" id="{4C6B06B6-29C5-8E20-18DD-8A02CEFA5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110860aa576_0_0:notes">
            <a:extLst>
              <a:ext uri="{FF2B5EF4-FFF2-40B4-BE49-F238E27FC236}">
                <a16:creationId xmlns:a16="http://schemas.microsoft.com/office/drawing/2014/main" id="{E77EB5C7-2D9C-2210-2595-3E9507046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64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>
          <a:extLst>
            <a:ext uri="{FF2B5EF4-FFF2-40B4-BE49-F238E27FC236}">
              <a16:creationId xmlns:a16="http://schemas.microsoft.com/office/drawing/2014/main" id="{5B8EF8BF-D42B-A5B4-5B62-DE05E2B0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10860aa576_0_0:notes">
            <a:extLst>
              <a:ext uri="{FF2B5EF4-FFF2-40B4-BE49-F238E27FC236}">
                <a16:creationId xmlns:a16="http://schemas.microsoft.com/office/drawing/2014/main" id="{872F9B39-8654-C05D-364D-242DA3E58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110860aa576_0_0:notes">
            <a:extLst>
              <a:ext uri="{FF2B5EF4-FFF2-40B4-BE49-F238E27FC236}">
                <a16:creationId xmlns:a16="http://schemas.microsoft.com/office/drawing/2014/main" id="{26277854-8302-88EA-EA3F-F4D6A9A6DD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8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>
          <a:extLst>
            <a:ext uri="{FF2B5EF4-FFF2-40B4-BE49-F238E27FC236}">
              <a16:creationId xmlns:a16="http://schemas.microsoft.com/office/drawing/2014/main" id="{056B707E-08B4-93FB-C64B-C5D3081FF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10860aa576_0_0:notes">
            <a:extLst>
              <a:ext uri="{FF2B5EF4-FFF2-40B4-BE49-F238E27FC236}">
                <a16:creationId xmlns:a16="http://schemas.microsoft.com/office/drawing/2014/main" id="{AB618C0D-A807-6409-863D-41D263D422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110860aa576_0_0:notes">
            <a:extLst>
              <a:ext uri="{FF2B5EF4-FFF2-40B4-BE49-F238E27FC236}">
                <a16:creationId xmlns:a16="http://schemas.microsoft.com/office/drawing/2014/main" id="{232445C2-7E4D-D224-037C-CB1A520D7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23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>
          <a:extLst>
            <a:ext uri="{FF2B5EF4-FFF2-40B4-BE49-F238E27FC236}">
              <a16:creationId xmlns:a16="http://schemas.microsoft.com/office/drawing/2014/main" id="{E153D65E-B38A-8E18-B866-96632545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56f72209b2_0_0:notes">
            <a:extLst>
              <a:ext uri="{FF2B5EF4-FFF2-40B4-BE49-F238E27FC236}">
                <a16:creationId xmlns:a16="http://schemas.microsoft.com/office/drawing/2014/main" id="{4D6A4173-A566-BD70-5E94-7047BACC4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256f72209b2_0_0:notes">
            <a:extLst>
              <a:ext uri="{FF2B5EF4-FFF2-40B4-BE49-F238E27FC236}">
                <a16:creationId xmlns:a16="http://schemas.microsoft.com/office/drawing/2014/main" id="{7236C288-5865-E614-E162-21B364941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7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>
          <a:extLst>
            <a:ext uri="{FF2B5EF4-FFF2-40B4-BE49-F238E27FC236}">
              <a16:creationId xmlns:a16="http://schemas.microsoft.com/office/drawing/2014/main" id="{573801AC-151F-AFEA-4582-06BEB3E01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56f72209b2_0_0:notes">
            <a:extLst>
              <a:ext uri="{FF2B5EF4-FFF2-40B4-BE49-F238E27FC236}">
                <a16:creationId xmlns:a16="http://schemas.microsoft.com/office/drawing/2014/main" id="{7F9C6CFE-6437-AA4C-A51F-E9B93C5D9D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256f72209b2_0_0:notes">
            <a:extLst>
              <a:ext uri="{FF2B5EF4-FFF2-40B4-BE49-F238E27FC236}">
                <a16:creationId xmlns:a16="http://schemas.microsoft.com/office/drawing/2014/main" id="{6ABF0734-A225-80B6-DB97-BD57C50F9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2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Google Shape;53;p2"/>
          <p:cNvSpPr txBox="1">
            <a:spLocks noGrp="1"/>
          </p:cNvSpPr>
          <p:nvPr>
            <p:ph type="ctrTitle"/>
          </p:nvPr>
        </p:nvSpPr>
        <p:spPr>
          <a:xfrm>
            <a:off x="1421075" y="1768300"/>
            <a:ext cx="6304200" cy="1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2225975" y="3402950"/>
            <a:ext cx="4694400" cy="4293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22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632" name="Google Shape;1632;p22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633" name="Google Shape;1633;p22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2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2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2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2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2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2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2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2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2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2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2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2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2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2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2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2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2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2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2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2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2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2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2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2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2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2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2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2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2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2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2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2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2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2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2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2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0" name="Google Shape;1670;p22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1671" name="Google Shape;1671;p22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2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2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2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5" name="Google Shape;1675;p22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1676" name="Google Shape;1676;p22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2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2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9" name="Google Shape;1679;p22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1680" name="Google Shape;1680;p22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2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2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3" name="Google Shape;1683;p22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2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5" name="Google Shape;1685;p22"/>
          <p:cNvSpPr txBox="1">
            <a:spLocks noGrp="1"/>
          </p:cNvSpPr>
          <p:nvPr>
            <p:ph type="title" hasCustomPrompt="1"/>
          </p:nvPr>
        </p:nvSpPr>
        <p:spPr>
          <a:xfrm>
            <a:off x="1564850" y="537500"/>
            <a:ext cx="6014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86" name="Google Shape;1686;p22"/>
          <p:cNvSpPr txBox="1">
            <a:spLocks noGrp="1"/>
          </p:cNvSpPr>
          <p:nvPr>
            <p:ph type="subTitle" idx="1"/>
          </p:nvPr>
        </p:nvSpPr>
        <p:spPr>
          <a:xfrm>
            <a:off x="1564850" y="1415400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7" name="Google Shape;1687;p22"/>
          <p:cNvSpPr txBox="1">
            <a:spLocks noGrp="1"/>
          </p:cNvSpPr>
          <p:nvPr>
            <p:ph type="title" idx="2" hasCustomPrompt="1"/>
          </p:nvPr>
        </p:nvSpPr>
        <p:spPr>
          <a:xfrm>
            <a:off x="1564850" y="1910199"/>
            <a:ext cx="6014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88" name="Google Shape;1688;p22"/>
          <p:cNvSpPr txBox="1">
            <a:spLocks noGrp="1"/>
          </p:cNvSpPr>
          <p:nvPr>
            <p:ph type="subTitle" idx="3"/>
          </p:nvPr>
        </p:nvSpPr>
        <p:spPr>
          <a:xfrm>
            <a:off x="1564850" y="2788099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9" name="Google Shape;1689;p22"/>
          <p:cNvSpPr txBox="1">
            <a:spLocks noGrp="1"/>
          </p:cNvSpPr>
          <p:nvPr>
            <p:ph type="title" idx="4" hasCustomPrompt="1"/>
          </p:nvPr>
        </p:nvSpPr>
        <p:spPr>
          <a:xfrm>
            <a:off x="1564850" y="3282898"/>
            <a:ext cx="6014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0" name="Google Shape;1690;p22"/>
          <p:cNvSpPr txBox="1">
            <a:spLocks noGrp="1"/>
          </p:cNvSpPr>
          <p:nvPr>
            <p:ph type="subTitle" idx="5"/>
          </p:nvPr>
        </p:nvSpPr>
        <p:spPr>
          <a:xfrm>
            <a:off x="1564850" y="4160799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25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820" name="Google Shape;1820;p25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821" name="Google Shape;1821;p25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5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5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5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5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5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5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5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5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5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5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5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5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5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5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5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5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5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5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5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5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5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5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5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5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5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5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5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5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5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5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5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5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5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5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5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5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8" name="Google Shape;1858;p25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1859" name="Google Shape;1859;p25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5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5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5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3" name="Google Shape;1863;p25"/>
          <p:cNvGrpSpPr/>
          <p:nvPr/>
        </p:nvGrpSpPr>
        <p:grpSpPr>
          <a:xfrm>
            <a:off x="1021750" y="621450"/>
            <a:ext cx="7086635" cy="3936516"/>
            <a:chOff x="1021750" y="621450"/>
            <a:chExt cx="7086635" cy="3936516"/>
          </a:xfrm>
        </p:grpSpPr>
        <p:sp>
          <p:nvSpPr>
            <p:cNvPr id="1864" name="Google Shape;1864;p25"/>
            <p:cNvSpPr/>
            <p:nvPr/>
          </p:nvSpPr>
          <p:spPr>
            <a:xfrm>
              <a:off x="1049800" y="648475"/>
              <a:ext cx="7056382" cy="3881429"/>
            </a:xfrm>
            <a:custGeom>
              <a:avLst/>
              <a:gdLst/>
              <a:ahLst/>
              <a:cxnLst/>
              <a:rect l="l" t="t" r="r" b="b"/>
              <a:pathLst>
                <a:path w="152192" h="95755" extrusionOk="0">
                  <a:moveTo>
                    <a:pt x="0" y="0"/>
                  </a:moveTo>
                  <a:lnTo>
                    <a:pt x="0" y="95754"/>
                  </a:lnTo>
                  <a:lnTo>
                    <a:pt x="152192" y="95754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1022777" y="621450"/>
              <a:ext cx="7084457" cy="3936516"/>
            </a:xfrm>
            <a:custGeom>
              <a:avLst/>
              <a:gdLst/>
              <a:ahLst/>
              <a:cxnLst/>
              <a:rect l="l" t="t" r="r" b="b"/>
              <a:pathLst>
                <a:path w="153526" h="97114" extrusionOk="0">
                  <a:moveTo>
                    <a:pt x="152859" y="667"/>
                  </a:moveTo>
                  <a:lnTo>
                    <a:pt x="152859" y="96447"/>
                  </a:lnTo>
                  <a:lnTo>
                    <a:pt x="667" y="96447"/>
                  </a:lnTo>
                  <a:lnTo>
                    <a:pt x="667" y="667"/>
                  </a:lnTo>
                  <a:close/>
                  <a:moveTo>
                    <a:pt x="667" y="1"/>
                  </a:moveTo>
                  <a:cubicBezTo>
                    <a:pt x="283" y="1"/>
                    <a:pt x="1" y="283"/>
                    <a:pt x="1" y="667"/>
                  </a:cubicBezTo>
                  <a:lnTo>
                    <a:pt x="1" y="96447"/>
                  </a:lnTo>
                  <a:cubicBezTo>
                    <a:pt x="1" y="96831"/>
                    <a:pt x="283" y="97113"/>
                    <a:pt x="667" y="97113"/>
                  </a:cubicBezTo>
                  <a:lnTo>
                    <a:pt x="152859" y="97113"/>
                  </a:lnTo>
                  <a:cubicBezTo>
                    <a:pt x="153243" y="97113"/>
                    <a:pt x="153525" y="96831"/>
                    <a:pt x="153525" y="96447"/>
                  </a:cubicBezTo>
                  <a:lnTo>
                    <a:pt x="153525" y="667"/>
                  </a:lnTo>
                  <a:cubicBezTo>
                    <a:pt x="153525" y="283"/>
                    <a:pt x="153192" y="1"/>
                    <a:pt x="152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5"/>
            <p:cNvSpPr/>
            <p:nvPr/>
          </p:nvSpPr>
          <p:spPr>
            <a:xfrm rot="-10345160">
              <a:off x="6610149" y="882981"/>
              <a:ext cx="1284431" cy="1134461"/>
            </a:xfrm>
            <a:custGeom>
              <a:avLst/>
              <a:gdLst/>
              <a:ahLst/>
              <a:cxnLst/>
              <a:rect l="l" t="t" r="r" b="b"/>
              <a:pathLst>
                <a:path w="75899" h="67037" extrusionOk="0">
                  <a:moveTo>
                    <a:pt x="28771" y="0"/>
                  </a:moveTo>
                  <a:cubicBezTo>
                    <a:pt x="24863" y="0"/>
                    <a:pt x="21092" y="1839"/>
                    <a:pt x="17965" y="4219"/>
                  </a:cubicBezTo>
                  <a:cubicBezTo>
                    <a:pt x="13983" y="7259"/>
                    <a:pt x="11126" y="11453"/>
                    <a:pt x="8329" y="15587"/>
                  </a:cubicBezTo>
                  <a:cubicBezTo>
                    <a:pt x="5837" y="19204"/>
                    <a:pt x="3344" y="22912"/>
                    <a:pt x="2159" y="27137"/>
                  </a:cubicBezTo>
                  <a:cubicBezTo>
                    <a:pt x="1" y="34828"/>
                    <a:pt x="2463" y="43034"/>
                    <a:pt x="5624" y="50329"/>
                  </a:cubicBezTo>
                  <a:cubicBezTo>
                    <a:pt x="7964" y="55800"/>
                    <a:pt x="11004" y="61363"/>
                    <a:pt x="16141" y="64463"/>
                  </a:cubicBezTo>
                  <a:cubicBezTo>
                    <a:pt x="19294" y="66335"/>
                    <a:pt x="22379" y="67036"/>
                    <a:pt x="25442" y="67036"/>
                  </a:cubicBezTo>
                  <a:cubicBezTo>
                    <a:pt x="30883" y="67036"/>
                    <a:pt x="36252" y="64824"/>
                    <a:pt x="41795" y="63035"/>
                  </a:cubicBezTo>
                  <a:cubicBezTo>
                    <a:pt x="44135" y="62275"/>
                    <a:pt x="46628" y="61484"/>
                    <a:pt x="48330" y="59661"/>
                  </a:cubicBezTo>
                  <a:cubicBezTo>
                    <a:pt x="49455" y="58414"/>
                    <a:pt x="50154" y="56804"/>
                    <a:pt x="51400" y="55679"/>
                  </a:cubicBezTo>
                  <a:cubicBezTo>
                    <a:pt x="52105" y="55009"/>
                    <a:pt x="53149" y="54563"/>
                    <a:pt x="54108" y="54563"/>
                  </a:cubicBezTo>
                  <a:cubicBezTo>
                    <a:pt x="54802" y="54563"/>
                    <a:pt x="55452" y="54796"/>
                    <a:pt x="55898" y="55345"/>
                  </a:cubicBezTo>
                  <a:cubicBezTo>
                    <a:pt x="56749" y="56408"/>
                    <a:pt x="56415" y="57989"/>
                    <a:pt x="56050" y="59296"/>
                  </a:cubicBezTo>
                  <a:cubicBezTo>
                    <a:pt x="55290" y="61880"/>
                    <a:pt x="53771" y="64706"/>
                    <a:pt x="57631" y="65284"/>
                  </a:cubicBezTo>
                  <a:cubicBezTo>
                    <a:pt x="57822" y="65312"/>
                    <a:pt x="58013" y="65326"/>
                    <a:pt x="58203" y="65326"/>
                  </a:cubicBezTo>
                  <a:cubicBezTo>
                    <a:pt x="60237" y="65326"/>
                    <a:pt x="62127" y="63769"/>
                    <a:pt x="63406" y="62518"/>
                  </a:cubicBezTo>
                  <a:cubicBezTo>
                    <a:pt x="65929" y="60086"/>
                    <a:pt x="67601" y="56955"/>
                    <a:pt x="69181" y="53855"/>
                  </a:cubicBezTo>
                  <a:cubicBezTo>
                    <a:pt x="71431" y="49448"/>
                    <a:pt x="73467" y="44888"/>
                    <a:pt x="74379" y="40025"/>
                  </a:cubicBezTo>
                  <a:cubicBezTo>
                    <a:pt x="75899" y="32031"/>
                    <a:pt x="74835" y="24979"/>
                    <a:pt x="69911" y="18323"/>
                  </a:cubicBezTo>
                  <a:cubicBezTo>
                    <a:pt x="66750" y="14067"/>
                    <a:pt x="62616" y="10572"/>
                    <a:pt x="58239" y="7563"/>
                  </a:cubicBezTo>
                  <a:cubicBezTo>
                    <a:pt x="55686" y="5830"/>
                    <a:pt x="52920" y="4189"/>
                    <a:pt x="49880" y="3702"/>
                  </a:cubicBezTo>
                  <a:cubicBezTo>
                    <a:pt x="49077" y="3580"/>
                    <a:pt x="48267" y="3540"/>
                    <a:pt x="47453" y="3540"/>
                  </a:cubicBezTo>
                  <a:cubicBezTo>
                    <a:pt x="45953" y="3540"/>
                    <a:pt x="44440" y="3675"/>
                    <a:pt x="42939" y="3675"/>
                  </a:cubicBezTo>
                  <a:cubicBezTo>
                    <a:pt x="42014" y="3675"/>
                    <a:pt x="41094" y="3624"/>
                    <a:pt x="40184" y="3459"/>
                  </a:cubicBezTo>
                  <a:cubicBezTo>
                    <a:pt x="37600" y="3003"/>
                    <a:pt x="35260" y="1605"/>
                    <a:pt x="32798" y="693"/>
                  </a:cubicBezTo>
                  <a:cubicBezTo>
                    <a:pt x="31453" y="214"/>
                    <a:pt x="30104" y="0"/>
                    <a:pt x="28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1049800" y="648475"/>
              <a:ext cx="7056382" cy="480015"/>
            </a:xfrm>
            <a:custGeom>
              <a:avLst/>
              <a:gdLst/>
              <a:ahLst/>
              <a:cxnLst/>
              <a:rect l="l" t="t" r="r" b="b"/>
              <a:pathLst>
                <a:path w="152192" h="11842" extrusionOk="0">
                  <a:moveTo>
                    <a:pt x="0" y="0"/>
                  </a:moveTo>
                  <a:lnTo>
                    <a:pt x="0" y="11841"/>
                  </a:lnTo>
                  <a:lnTo>
                    <a:pt x="152192" y="11841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1022776" y="621450"/>
              <a:ext cx="7085609" cy="534049"/>
            </a:xfrm>
            <a:custGeom>
              <a:avLst/>
              <a:gdLst/>
              <a:ahLst/>
              <a:cxnLst/>
              <a:rect l="l" t="t" r="r" b="b"/>
              <a:pathLst>
                <a:path w="153526" h="13175" extrusionOk="0">
                  <a:moveTo>
                    <a:pt x="152859" y="667"/>
                  </a:moveTo>
                  <a:lnTo>
                    <a:pt x="152859" y="12483"/>
                  </a:lnTo>
                  <a:lnTo>
                    <a:pt x="667" y="12483"/>
                  </a:lnTo>
                  <a:lnTo>
                    <a:pt x="667" y="667"/>
                  </a:lnTo>
                  <a:close/>
                  <a:moveTo>
                    <a:pt x="667" y="1"/>
                  </a:moveTo>
                  <a:cubicBezTo>
                    <a:pt x="283" y="1"/>
                    <a:pt x="1" y="283"/>
                    <a:pt x="1" y="667"/>
                  </a:cubicBezTo>
                  <a:lnTo>
                    <a:pt x="1" y="12508"/>
                  </a:lnTo>
                  <a:cubicBezTo>
                    <a:pt x="1" y="12893"/>
                    <a:pt x="283" y="13175"/>
                    <a:pt x="667" y="13175"/>
                  </a:cubicBezTo>
                  <a:lnTo>
                    <a:pt x="152859" y="13175"/>
                  </a:lnTo>
                  <a:cubicBezTo>
                    <a:pt x="153243" y="13175"/>
                    <a:pt x="153525" y="12893"/>
                    <a:pt x="153525" y="12508"/>
                  </a:cubicBezTo>
                  <a:lnTo>
                    <a:pt x="153525" y="667"/>
                  </a:lnTo>
                  <a:cubicBezTo>
                    <a:pt x="153525" y="283"/>
                    <a:pt x="153192" y="1"/>
                    <a:pt x="152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7877367" y="728458"/>
              <a:ext cx="129874" cy="55128"/>
            </a:xfrm>
            <a:custGeom>
              <a:avLst/>
              <a:gdLst/>
              <a:ahLst/>
              <a:cxnLst/>
              <a:rect l="l" t="t" r="r" b="b"/>
              <a:pathLst>
                <a:path w="3204" h="1360" fill="none" extrusionOk="0">
                  <a:moveTo>
                    <a:pt x="0" y="1"/>
                  </a:moveTo>
                  <a:lnTo>
                    <a:pt x="1615" y="1359"/>
                  </a:lnTo>
                  <a:lnTo>
                    <a:pt x="3204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7404648" y="700408"/>
              <a:ext cx="41" cy="110174"/>
            </a:xfrm>
            <a:custGeom>
              <a:avLst/>
              <a:gdLst/>
              <a:ahLst/>
              <a:cxnLst/>
              <a:rect l="l" t="t" r="r" b="b"/>
              <a:pathLst>
                <a:path w="1" h="2718" fill="none" extrusionOk="0">
                  <a:moveTo>
                    <a:pt x="0" y="1"/>
                  </a:moveTo>
                  <a:lnTo>
                    <a:pt x="0" y="2718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7349602" y="755495"/>
              <a:ext cx="111188" cy="41"/>
            </a:xfrm>
            <a:custGeom>
              <a:avLst/>
              <a:gdLst/>
              <a:ahLst/>
              <a:cxnLst/>
              <a:rect l="l" t="t" r="r" b="b"/>
              <a:pathLst>
                <a:path w="2743" h="1" fill="none" extrusionOk="0">
                  <a:moveTo>
                    <a:pt x="2742" y="0"/>
                  </a:moveTo>
                  <a:lnTo>
                    <a:pt x="0" y="0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1928224" y="648475"/>
              <a:ext cx="1348356" cy="238994"/>
            </a:xfrm>
            <a:custGeom>
              <a:avLst/>
              <a:gdLst/>
              <a:ahLst/>
              <a:cxnLst/>
              <a:rect l="l" t="t" r="r" b="b"/>
              <a:pathLst>
                <a:path w="28373" h="5896" extrusionOk="0">
                  <a:moveTo>
                    <a:pt x="1589" y="0"/>
                  </a:moveTo>
                  <a:cubicBezTo>
                    <a:pt x="692" y="0"/>
                    <a:pt x="0" y="718"/>
                    <a:pt x="0" y="1615"/>
                  </a:cubicBezTo>
                  <a:lnTo>
                    <a:pt x="0" y="5895"/>
                  </a:lnTo>
                  <a:lnTo>
                    <a:pt x="28373" y="5895"/>
                  </a:lnTo>
                  <a:lnTo>
                    <a:pt x="28373" y="1615"/>
                  </a:lnTo>
                  <a:cubicBezTo>
                    <a:pt x="28373" y="718"/>
                    <a:pt x="27681" y="0"/>
                    <a:pt x="26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1049800" y="887425"/>
              <a:ext cx="7056382" cy="240037"/>
            </a:xfrm>
            <a:custGeom>
              <a:avLst/>
              <a:gdLst/>
              <a:ahLst/>
              <a:cxnLst/>
              <a:rect l="l" t="t" r="r" b="b"/>
              <a:pathLst>
                <a:path w="152192" h="5921" extrusionOk="0">
                  <a:moveTo>
                    <a:pt x="0" y="0"/>
                  </a:moveTo>
                  <a:lnTo>
                    <a:pt x="0" y="5921"/>
                  </a:lnTo>
                  <a:lnTo>
                    <a:pt x="152192" y="5921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1021750" y="621450"/>
              <a:ext cx="7084411" cy="535103"/>
            </a:xfrm>
            <a:custGeom>
              <a:avLst/>
              <a:gdLst/>
              <a:ahLst/>
              <a:cxnLst/>
              <a:rect l="l" t="t" r="r" b="b"/>
              <a:pathLst>
                <a:path w="153525" h="13201" extrusionOk="0">
                  <a:moveTo>
                    <a:pt x="47032" y="667"/>
                  </a:moveTo>
                  <a:cubicBezTo>
                    <a:pt x="47929" y="667"/>
                    <a:pt x="48621" y="1385"/>
                    <a:pt x="48621" y="2282"/>
                  </a:cubicBezTo>
                  <a:lnTo>
                    <a:pt x="48621" y="6562"/>
                  </a:lnTo>
                  <a:lnTo>
                    <a:pt x="152833" y="6562"/>
                  </a:lnTo>
                  <a:lnTo>
                    <a:pt x="152833" y="12508"/>
                  </a:lnTo>
                  <a:lnTo>
                    <a:pt x="667" y="12508"/>
                  </a:lnTo>
                  <a:lnTo>
                    <a:pt x="667" y="6562"/>
                  </a:lnTo>
                  <a:lnTo>
                    <a:pt x="20248" y="6562"/>
                  </a:lnTo>
                  <a:lnTo>
                    <a:pt x="20248" y="2282"/>
                  </a:lnTo>
                  <a:cubicBezTo>
                    <a:pt x="20248" y="1385"/>
                    <a:pt x="20940" y="667"/>
                    <a:pt x="21837" y="667"/>
                  </a:cubicBezTo>
                  <a:close/>
                  <a:moveTo>
                    <a:pt x="21837" y="1"/>
                  </a:moveTo>
                  <a:cubicBezTo>
                    <a:pt x="20581" y="1"/>
                    <a:pt x="19556" y="1026"/>
                    <a:pt x="19556" y="2282"/>
                  </a:cubicBezTo>
                  <a:lnTo>
                    <a:pt x="19556" y="5922"/>
                  </a:lnTo>
                  <a:lnTo>
                    <a:pt x="667" y="5922"/>
                  </a:lnTo>
                  <a:cubicBezTo>
                    <a:pt x="282" y="5922"/>
                    <a:pt x="0" y="6229"/>
                    <a:pt x="0" y="6614"/>
                  </a:cubicBezTo>
                  <a:lnTo>
                    <a:pt x="0" y="12534"/>
                  </a:lnTo>
                  <a:cubicBezTo>
                    <a:pt x="0" y="12919"/>
                    <a:pt x="282" y="13200"/>
                    <a:pt x="667" y="13200"/>
                  </a:cubicBezTo>
                  <a:lnTo>
                    <a:pt x="152833" y="13200"/>
                  </a:lnTo>
                  <a:cubicBezTo>
                    <a:pt x="153217" y="13200"/>
                    <a:pt x="153525" y="12919"/>
                    <a:pt x="153525" y="12534"/>
                  </a:cubicBezTo>
                  <a:lnTo>
                    <a:pt x="153525" y="6562"/>
                  </a:lnTo>
                  <a:cubicBezTo>
                    <a:pt x="153525" y="6178"/>
                    <a:pt x="153217" y="5896"/>
                    <a:pt x="152833" y="5896"/>
                  </a:cubicBezTo>
                  <a:lnTo>
                    <a:pt x="49287" y="5896"/>
                  </a:lnTo>
                  <a:lnTo>
                    <a:pt x="49287" y="2282"/>
                  </a:lnTo>
                  <a:cubicBezTo>
                    <a:pt x="49287" y="1026"/>
                    <a:pt x="48313" y="1"/>
                    <a:pt x="47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2248752" y="928975"/>
              <a:ext cx="5777358" cy="158998"/>
            </a:xfrm>
            <a:custGeom>
              <a:avLst/>
              <a:gdLst/>
              <a:ahLst/>
              <a:cxnLst/>
              <a:rect l="l" t="t" r="r" b="b"/>
              <a:pathLst>
                <a:path w="120462" h="3922" extrusionOk="0">
                  <a:moveTo>
                    <a:pt x="1948" y="0"/>
                  </a:moveTo>
                  <a:cubicBezTo>
                    <a:pt x="872" y="0"/>
                    <a:pt x="0" y="872"/>
                    <a:pt x="0" y="1974"/>
                  </a:cubicBezTo>
                  <a:cubicBezTo>
                    <a:pt x="0" y="3050"/>
                    <a:pt x="872" y="3922"/>
                    <a:pt x="1948" y="3922"/>
                  </a:cubicBezTo>
                  <a:lnTo>
                    <a:pt x="118514" y="3922"/>
                  </a:lnTo>
                  <a:cubicBezTo>
                    <a:pt x="119591" y="3922"/>
                    <a:pt x="120462" y="3025"/>
                    <a:pt x="120462" y="1974"/>
                  </a:cubicBezTo>
                  <a:cubicBezTo>
                    <a:pt x="120462" y="872"/>
                    <a:pt x="119591" y="0"/>
                    <a:pt x="118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7886000" y="952860"/>
              <a:ext cx="111228" cy="111228"/>
            </a:xfrm>
            <a:custGeom>
              <a:avLst/>
              <a:gdLst/>
              <a:ahLst/>
              <a:cxnLst/>
              <a:rect l="l" t="t" r="r" b="b"/>
              <a:pathLst>
                <a:path w="2744" h="2744" extrusionOk="0">
                  <a:moveTo>
                    <a:pt x="1385" y="1"/>
                  </a:moveTo>
                  <a:cubicBezTo>
                    <a:pt x="616" y="1"/>
                    <a:pt x="1" y="590"/>
                    <a:pt x="1" y="1385"/>
                  </a:cubicBezTo>
                  <a:cubicBezTo>
                    <a:pt x="1" y="2128"/>
                    <a:pt x="616" y="2743"/>
                    <a:pt x="1385" y="2743"/>
                  </a:cubicBezTo>
                  <a:cubicBezTo>
                    <a:pt x="2154" y="2743"/>
                    <a:pt x="2743" y="2154"/>
                    <a:pt x="2743" y="1385"/>
                  </a:cubicBezTo>
                  <a:cubicBezTo>
                    <a:pt x="2743" y="590"/>
                    <a:pt x="2154" y="1"/>
                    <a:pt x="1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7908327" y="977337"/>
              <a:ext cx="61504" cy="55280"/>
            </a:xfrm>
            <a:custGeom>
              <a:avLst/>
              <a:gdLst/>
              <a:ahLst/>
              <a:cxnLst/>
              <a:rect l="l" t="t" r="r" b="b"/>
              <a:pathLst>
                <a:path w="1769" h="1590" extrusionOk="0">
                  <a:moveTo>
                    <a:pt x="872" y="436"/>
                  </a:moveTo>
                  <a:cubicBezTo>
                    <a:pt x="974" y="436"/>
                    <a:pt x="1051" y="462"/>
                    <a:pt x="1128" y="564"/>
                  </a:cubicBezTo>
                  <a:cubicBezTo>
                    <a:pt x="1282" y="718"/>
                    <a:pt x="1282" y="948"/>
                    <a:pt x="1128" y="1102"/>
                  </a:cubicBezTo>
                  <a:cubicBezTo>
                    <a:pt x="1051" y="1179"/>
                    <a:pt x="955" y="1218"/>
                    <a:pt x="859" y="1218"/>
                  </a:cubicBezTo>
                  <a:cubicBezTo>
                    <a:pt x="763" y="1218"/>
                    <a:pt x="667" y="1179"/>
                    <a:pt x="590" y="1102"/>
                  </a:cubicBezTo>
                  <a:cubicBezTo>
                    <a:pt x="410" y="948"/>
                    <a:pt x="410" y="718"/>
                    <a:pt x="590" y="564"/>
                  </a:cubicBezTo>
                  <a:cubicBezTo>
                    <a:pt x="667" y="462"/>
                    <a:pt x="769" y="436"/>
                    <a:pt x="872" y="436"/>
                  </a:cubicBezTo>
                  <a:close/>
                  <a:moveTo>
                    <a:pt x="885" y="0"/>
                  </a:moveTo>
                  <a:cubicBezTo>
                    <a:pt x="686" y="0"/>
                    <a:pt x="487" y="77"/>
                    <a:pt x="334" y="231"/>
                  </a:cubicBezTo>
                  <a:cubicBezTo>
                    <a:pt x="0" y="564"/>
                    <a:pt x="0" y="1051"/>
                    <a:pt x="334" y="1359"/>
                  </a:cubicBezTo>
                  <a:cubicBezTo>
                    <a:pt x="462" y="1512"/>
                    <a:pt x="667" y="1589"/>
                    <a:pt x="872" y="1589"/>
                  </a:cubicBezTo>
                  <a:cubicBezTo>
                    <a:pt x="1051" y="1589"/>
                    <a:pt x="1282" y="1512"/>
                    <a:pt x="1436" y="1359"/>
                  </a:cubicBezTo>
                  <a:cubicBezTo>
                    <a:pt x="1769" y="1051"/>
                    <a:pt x="1769" y="564"/>
                    <a:pt x="1436" y="231"/>
                  </a:cubicBezTo>
                  <a:cubicBezTo>
                    <a:pt x="1282" y="77"/>
                    <a:pt x="1083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7945735" y="1012729"/>
              <a:ext cx="28544" cy="27884"/>
            </a:xfrm>
            <a:custGeom>
              <a:avLst/>
              <a:gdLst/>
              <a:ahLst/>
              <a:cxnLst/>
              <a:rect l="l" t="t" r="r" b="b"/>
              <a:pathLst>
                <a:path w="821" h="802" extrusionOk="0">
                  <a:moveTo>
                    <a:pt x="219" y="1"/>
                  </a:moveTo>
                  <a:cubicBezTo>
                    <a:pt x="167" y="1"/>
                    <a:pt x="116" y="20"/>
                    <a:pt x="78" y="59"/>
                  </a:cubicBezTo>
                  <a:cubicBezTo>
                    <a:pt x="1" y="161"/>
                    <a:pt x="1" y="289"/>
                    <a:pt x="78" y="341"/>
                  </a:cubicBezTo>
                  <a:lnTo>
                    <a:pt x="462" y="725"/>
                  </a:lnTo>
                  <a:cubicBezTo>
                    <a:pt x="488" y="751"/>
                    <a:pt x="539" y="802"/>
                    <a:pt x="590" y="802"/>
                  </a:cubicBezTo>
                  <a:cubicBezTo>
                    <a:pt x="642" y="802"/>
                    <a:pt x="693" y="802"/>
                    <a:pt x="744" y="725"/>
                  </a:cubicBezTo>
                  <a:cubicBezTo>
                    <a:pt x="821" y="622"/>
                    <a:pt x="821" y="494"/>
                    <a:pt x="744" y="443"/>
                  </a:cubicBezTo>
                  <a:lnTo>
                    <a:pt x="360" y="59"/>
                  </a:lnTo>
                  <a:cubicBezTo>
                    <a:pt x="321" y="20"/>
                    <a:pt x="27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1143275" y="943537"/>
              <a:ext cx="56182" cy="129915"/>
            </a:xfrm>
            <a:custGeom>
              <a:avLst/>
              <a:gdLst/>
              <a:ahLst/>
              <a:cxnLst/>
              <a:rect l="l" t="t" r="r" b="b"/>
              <a:pathLst>
                <a:path w="1386" h="3205" fill="none" extrusionOk="0">
                  <a:moveTo>
                    <a:pt x="1385" y="0"/>
                  </a:moveTo>
                  <a:lnTo>
                    <a:pt x="1" y="1615"/>
                  </a:lnTo>
                  <a:lnTo>
                    <a:pt x="1385" y="3204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5"/>
            <p:cNvSpPr/>
            <p:nvPr/>
          </p:nvSpPr>
          <p:spPr>
            <a:xfrm>
              <a:off x="1143275" y="1008960"/>
              <a:ext cx="118484" cy="41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1"/>
                  </a:moveTo>
                  <a:lnTo>
                    <a:pt x="2923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5"/>
            <p:cNvSpPr/>
            <p:nvPr/>
          </p:nvSpPr>
          <p:spPr>
            <a:xfrm>
              <a:off x="1463299" y="943537"/>
              <a:ext cx="57154" cy="129915"/>
            </a:xfrm>
            <a:custGeom>
              <a:avLst/>
              <a:gdLst/>
              <a:ahLst/>
              <a:cxnLst/>
              <a:rect l="l" t="t" r="r" b="b"/>
              <a:pathLst>
                <a:path w="1410" h="3205" fill="none" extrusionOk="0">
                  <a:moveTo>
                    <a:pt x="0" y="0"/>
                  </a:moveTo>
                  <a:lnTo>
                    <a:pt x="1410" y="1615"/>
                  </a:lnTo>
                  <a:lnTo>
                    <a:pt x="0" y="3204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5"/>
            <p:cNvSpPr/>
            <p:nvPr/>
          </p:nvSpPr>
          <p:spPr>
            <a:xfrm>
              <a:off x="1401969" y="1008960"/>
              <a:ext cx="118484" cy="41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2923" y="1"/>
                  </a:moveTo>
                  <a:lnTo>
                    <a:pt x="1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5"/>
            <p:cNvSpPr/>
            <p:nvPr/>
          </p:nvSpPr>
          <p:spPr>
            <a:xfrm>
              <a:off x="1661718" y="942483"/>
              <a:ext cx="130928" cy="131982"/>
            </a:xfrm>
            <a:custGeom>
              <a:avLst/>
              <a:gdLst/>
              <a:ahLst/>
              <a:cxnLst/>
              <a:rect l="l" t="t" r="r" b="b"/>
              <a:pathLst>
                <a:path w="3230" h="3256" fill="none" extrusionOk="0">
                  <a:moveTo>
                    <a:pt x="3230" y="2025"/>
                  </a:moveTo>
                  <a:cubicBezTo>
                    <a:pt x="3076" y="2743"/>
                    <a:pt x="2410" y="3256"/>
                    <a:pt x="1641" y="3256"/>
                  </a:cubicBezTo>
                  <a:cubicBezTo>
                    <a:pt x="744" y="3256"/>
                    <a:pt x="0" y="2538"/>
                    <a:pt x="0" y="1641"/>
                  </a:cubicBezTo>
                  <a:cubicBezTo>
                    <a:pt x="0" y="744"/>
                    <a:pt x="744" y="1"/>
                    <a:pt x="1641" y="1"/>
                  </a:cubicBezTo>
                  <a:cubicBezTo>
                    <a:pt x="2205" y="1"/>
                    <a:pt x="2692" y="283"/>
                    <a:pt x="2999" y="744"/>
                  </a:cubicBez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1748989" y="943537"/>
              <a:ext cx="47831" cy="37414"/>
            </a:xfrm>
            <a:custGeom>
              <a:avLst/>
              <a:gdLst/>
              <a:ahLst/>
              <a:cxnLst/>
              <a:rect l="l" t="t" r="r" b="b"/>
              <a:pathLst>
                <a:path w="1180" h="923" fill="none" extrusionOk="0">
                  <a:moveTo>
                    <a:pt x="1179" y="0"/>
                  </a:moveTo>
                  <a:lnTo>
                    <a:pt x="949" y="923"/>
                  </a:lnTo>
                  <a:lnTo>
                    <a:pt x="0" y="820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1968203" y="980910"/>
              <a:ext cx="105999" cy="92541"/>
            </a:xfrm>
            <a:custGeom>
              <a:avLst/>
              <a:gdLst/>
              <a:ahLst/>
              <a:cxnLst/>
              <a:rect l="l" t="t" r="r" b="b"/>
              <a:pathLst>
                <a:path w="2615" h="2283" fill="none" extrusionOk="0">
                  <a:moveTo>
                    <a:pt x="2615" y="1"/>
                  </a:moveTo>
                  <a:lnTo>
                    <a:pt x="2615" y="2282"/>
                  </a:lnTo>
                  <a:lnTo>
                    <a:pt x="0" y="2282"/>
                  </a:lnTo>
                  <a:lnTo>
                    <a:pt x="0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1938085" y="943537"/>
              <a:ext cx="166234" cy="51966"/>
            </a:xfrm>
            <a:custGeom>
              <a:avLst/>
              <a:gdLst/>
              <a:ahLst/>
              <a:cxnLst/>
              <a:rect l="l" t="t" r="r" b="b"/>
              <a:pathLst>
                <a:path w="4101" h="1282" fill="none" extrusionOk="0">
                  <a:moveTo>
                    <a:pt x="4101" y="1282"/>
                  </a:moveTo>
                  <a:lnTo>
                    <a:pt x="2050" y="0"/>
                  </a:lnTo>
                  <a:lnTo>
                    <a:pt x="0" y="1282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1749000" y="3371850"/>
              <a:ext cx="1081147" cy="1021201"/>
            </a:xfrm>
            <a:custGeom>
              <a:avLst/>
              <a:gdLst/>
              <a:ahLst/>
              <a:cxnLst/>
              <a:rect l="l" t="t" r="r" b="b"/>
              <a:pathLst>
                <a:path w="37297" h="35229" extrusionOk="0">
                  <a:moveTo>
                    <a:pt x="21695" y="14222"/>
                  </a:moveTo>
                  <a:cubicBezTo>
                    <a:pt x="22615" y="14222"/>
                    <a:pt x="23477" y="15826"/>
                    <a:pt x="23679" y="16606"/>
                  </a:cubicBezTo>
                  <a:cubicBezTo>
                    <a:pt x="23831" y="17153"/>
                    <a:pt x="23952" y="17822"/>
                    <a:pt x="23800" y="18369"/>
                  </a:cubicBezTo>
                  <a:cubicBezTo>
                    <a:pt x="23618" y="19251"/>
                    <a:pt x="23071" y="19281"/>
                    <a:pt x="22281" y="19342"/>
                  </a:cubicBezTo>
                  <a:cubicBezTo>
                    <a:pt x="22186" y="19346"/>
                    <a:pt x="22092" y="19349"/>
                    <a:pt x="21998" y="19349"/>
                  </a:cubicBezTo>
                  <a:cubicBezTo>
                    <a:pt x="21700" y="19349"/>
                    <a:pt x="21403" y="19326"/>
                    <a:pt x="21110" y="19280"/>
                  </a:cubicBezTo>
                  <a:lnTo>
                    <a:pt x="21110" y="19280"/>
                  </a:lnTo>
                  <a:cubicBezTo>
                    <a:pt x="22413" y="19077"/>
                    <a:pt x="23443" y="18018"/>
                    <a:pt x="23466" y="16545"/>
                  </a:cubicBezTo>
                  <a:cubicBezTo>
                    <a:pt x="23481" y="15539"/>
                    <a:pt x="22724" y="15051"/>
                    <a:pt x="21940" y="15051"/>
                  </a:cubicBezTo>
                  <a:cubicBezTo>
                    <a:pt x="21382" y="15051"/>
                    <a:pt x="20809" y="15299"/>
                    <a:pt x="20493" y="15784"/>
                  </a:cubicBezTo>
                  <a:lnTo>
                    <a:pt x="20493" y="15784"/>
                  </a:lnTo>
                  <a:cubicBezTo>
                    <a:pt x="20461" y="15703"/>
                    <a:pt x="20426" y="15619"/>
                    <a:pt x="20426" y="15603"/>
                  </a:cubicBezTo>
                  <a:cubicBezTo>
                    <a:pt x="20396" y="15147"/>
                    <a:pt x="21156" y="14357"/>
                    <a:pt x="21551" y="14235"/>
                  </a:cubicBezTo>
                  <a:cubicBezTo>
                    <a:pt x="21599" y="14226"/>
                    <a:pt x="21647" y="14222"/>
                    <a:pt x="21695" y="14222"/>
                  </a:cubicBezTo>
                  <a:close/>
                  <a:moveTo>
                    <a:pt x="16608" y="3431"/>
                  </a:moveTo>
                  <a:cubicBezTo>
                    <a:pt x="13699" y="4567"/>
                    <a:pt x="11067" y="6376"/>
                    <a:pt x="9454" y="9129"/>
                  </a:cubicBezTo>
                  <a:cubicBezTo>
                    <a:pt x="8481" y="10740"/>
                    <a:pt x="7478" y="12837"/>
                    <a:pt x="7144" y="14752"/>
                  </a:cubicBezTo>
                  <a:cubicBezTo>
                    <a:pt x="6809" y="16819"/>
                    <a:pt x="7569" y="18764"/>
                    <a:pt x="8451" y="20618"/>
                  </a:cubicBezTo>
                  <a:cubicBezTo>
                    <a:pt x="10122" y="24205"/>
                    <a:pt x="12888" y="27549"/>
                    <a:pt x="16840" y="28521"/>
                  </a:cubicBezTo>
                  <a:cubicBezTo>
                    <a:pt x="17651" y="28726"/>
                    <a:pt x="18478" y="28822"/>
                    <a:pt x="19305" y="28822"/>
                  </a:cubicBezTo>
                  <a:cubicBezTo>
                    <a:pt x="22163" y="28822"/>
                    <a:pt x="25019" y="27675"/>
                    <a:pt x="27235" y="25907"/>
                  </a:cubicBezTo>
                  <a:cubicBezTo>
                    <a:pt x="28755" y="24691"/>
                    <a:pt x="30184" y="23172"/>
                    <a:pt x="30913" y="21317"/>
                  </a:cubicBezTo>
                  <a:cubicBezTo>
                    <a:pt x="31673" y="19342"/>
                    <a:pt x="31521" y="17275"/>
                    <a:pt x="31126" y="15238"/>
                  </a:cubicBezTo>
                  <a:cubicBezTo>
                    <a:pt x="30457" y="11165"/>
                    <a:pt x="28208" y="6728"/>
                    <a:pt x="23770" y="5877"/>
                  </a:cubicBezTo>
                  <a:cubicBezTo>
                    <a:pt x="23342" y="5797"/>
                    <a:pt x="22917" y="5759"/>
                    <a:pt x="22498" y="5759"/>
                  </a:cubicBezTo>
                  <a:cubicBezTo>
                    <a:pt x="18598" y="5759"/>
                    <a:pt x="15143" y="9030"/>
                    <a:pt x="13496" y="12351"/>
                  </a:cubicBezTo>
                  <a:cubicBezTo>
                    <a:pt x="11673" y="16059"/>
                    <a:pt x="14712" y="20223"/>
                    <a:pt x="18116" y="21743"/>
                  </a:cubicBezTo>
                  <a:cubicBezTo>
                    <a:pt x="19342" y="22290"/>
                    <a:pt x="20646" y="22569"/>
                    <a:pt x="21962" y="22569"/>
                  </a:cubicBezTo>
                  <a:cubicBezTo>
                    <a:pt x="22473" y="22569"/>
                    <a:pt x="22986" y="22527"/>
                    <a:pt x="23496" y="22442"/>
                  </a:cubicBezTo>
                  <a:cubicBezTo>
                    <a:pt x="25715" y="22017"/>
                    <a:pt x="26840" y="20497"/>
                    <a:pt x="27022" y="18339"/>
                  </a:cubicBezTo>
                  <a:cubicBezTo>
                    <a:pt x="27266" y="15528"/>
                    <a:pt x="25034" y="10939"/>
                    <a:pt x="21801" y="10939"/>
                  </a:cubicBezTo>
                  <a:cubicBezTo>
                    <a:pt x="21398" y="10939"/>
                    <a:pt x="20979" y="11010"/>
                    <a:pt x="20548" y="11165"/>
                  </a:cubicBezTo>
                  <a:cubicBezTo>
                    <a:pt x="18785" y="11804"/>
                    <a:pt x="17265" y="13567"/>
                    <a:pt x="17205" y="15451"/>
                  </a:cubicBezTo>
                  <a:cubicBezTo>
                    <a:pt x="17160" y="16261"/>
                    <a:pt x="17394" y="17070"/>
                    <a:pt x="17837" y="17739"/>
                  </a:cubicBezTo>
                  <a:lnTo>
                    <a:pt x="17837" y="17739"/>
                  </a:lnTo>
                  <a:cubicBezTo>
                    <a:pt x="17212" y="17184"/>
                    <a:pt x="16693" y="16498"/>
                    <a:pt x="16384" y="15755"/>
                  </a:cubicBezTo>
                  <a:cubicBezTo>
                    <a:pt x="15715" y="14175"/>
                    <a:pt x="16840" y="12837"/>
                    <a:pt x="17873" y="11621"/>
                  </a:cubicBezTo>
                  <a:cubicBezTo>
                    <a:pt x="19128" y="10119"/>
                    <a:pt x="20787" y="9034"/>
                    <a:pt x="22479" y="9034"/>
                  </a:cubicBezTo>
                  <a:cubicBezTo>
                    <a:pt x="23492" y="9034"/>
                    <a:pt x="24516" y="9423"/>
                    <a:pt x="25472" y="10345"/>
                  </a:cubicBezTo>
                  <a:cubicBezTo>
                    <a:pt x="27539" y="12260"/>
                    <a:pt x="28390" y="15998"/>
                    <a:pt x="28177" y="18734"/>
                  </a:cubicBezTo>
                  <a:cubicBezTo>
                    <a:pt x="27934" y="21378"/>
                    <a:pt x="25442" y="23506"/>
                    <a:pt x="23192" y="24631"/>
                  </a:cubicBezTo>
                  <a:cubicBezTo>
                    <a:pt x="21987" y="25218"/>
                    <a:pt x="20673" y="25548"/>
                    <a:pt x="19368" y="25548"/>
                  </a:cubicBezTo>
                  <a:cubicBezTo>
                    <a:pt x="18174" y="25548"/>
                    <a:pt x="16987" y="25271"/>
                    <a:pt x="15898" y="24661"/>
                  </a:cubicBezTo>
                  <a:cubicBezTo>
                    <a:pt x="13496" y="23324"/>
                    <a:pt x="11946" y="20740"/>
                    <a:pt x="10913" y="18308"/>
                  </a:cubicBezTo>
                  <a:cubicBezTo>
                    <a:pt x="10426" y="17092"/>
                    <a:pt x="10062" y="15968"/>
                    <a:pt x="10457" y="14661"/>
                  </a:cubicBezTo>
                  <a:cubicBezTo>
                    <a:pt x="10913" y="13141"/>
                    <a:pt x="11642" y="11500"/>
                    <a:pt x="12524" y="10223"/>
                  </a:cubicBezTo>
                  <a:cubicBezTo>
                    <a:pt x="14256" y="7609"/>
                    <a:pt x="17448" y="6393"/>
                    <a:pt x="20426" y="5633"/>
                  </a:cubicBezTo>
                  <a:cubicBezTo>
                    <a:pt x="21562" y="5349"/>
                    <a:pt x="22771" y="5152"/>
                    <a:pt x="23966" y="5152"/>
                  </a:cubicBezTo>
                  <a:cubicBezTo>
                    <a:pt x="25329" y="5152"/>
                    <a:pt x="26675" y="5409"/>
                    <a:pt x="27873" y="6089"/>
                  </a:cubicBezTo>
                  <a:cubicBezTo>
                    <a:pt x="30335" y="7457"/>
                    <a:pt x="32007" y="10588"/>
                    <a:pt x="32919" y="13171"/>
                  </a:cubicBezTo>
                  <a:cubicBezTo>
                    <a:pt x="33922" y="16029"/>
                    <a:pt x="33801" y="18825"/>
                    <a:pt x="32433" y="21591"/>
                  </a:cubicBezTo>
                  <a:cubicBezTo>
                    <a:pt x="31035" y="24327"/>
                    <a:pt x="28937" y="26758"/>
                    <a:pt x="26506" y="28612"/>
                  </a:cubicBezTo>
                  <a:cubicBezTo>
                    <a:pt x="24414" y="30202"/>
                    <a:pt x="21684" y="31970"/>
                    <a:pt x="18924" y="31970"/>
                  </a:cubicBezTo>
                  <a:cubicBezTo>
                    <a:pt x="18675" y="31970"/>
                    <a:pt x="18426" y="31956"/>
                    <a:pt x="18177" y="31926"/>
                  </a:cubicBezTo>
                  <a:cubicBezTo>
                    <a:pt x="15259" y="31530"/>
                    <a:pt x="12341" y="29798"/>
                    <a:pt x="10092" y="27913"/>
                  </a:cubicBezTo>
                  <a:cubicBezTo>
                    <a:pt x="7630" y="25877"/>
                    <a:pt x="5350" y="23111"/>
                    <a:pt x="4074" y="20102"/>
                  </a:cubicBezTo>
                  <a:cubicBezTo>
                    <a:pt x="3466" y="18643"/>
                    <a:pt x="3131" y="17123"/>
                    <a:pt x="3466" y="15573"/>
                  </a:cubicBezTo>
                  <a:cubicBezTo>
                    <a:pt x="3770" y="14144"/>
                    <a:pt x="4499" y="12837"/>
                    <a:pt x="5229" y="11591"/>
                  </a:cubicBezTo>
                  <a:cubicBezTo>
                    <a:pt x="5958" y="10253"/>
                    <a:pt x="6566" y="8673"/>
                    <a:pt x="7508" y="7487"/>
                  </a:cubicBezTo>
                  <a:cubicBezTo>
                    <a:pt x="8542" y="6180"/>
                    <a:pt x="10548" y="5360"/>
                    <a:pt x="11976" y="4630"/>
                  </a:cubicBezTo>
                  <a:cubicBezTo>
                    <a:pt x="13490" y="3915"/>
                    <a:pt x="15004" y="3598"/>
                    <a:pt x="16608" y="3431"/>
                  </a:cubicBezTo>
                  <a:close/>
                  <a:moveTo>
                    <a:pt x="20050" y="1"/>
                  </a:moveTo>
                  <a:cubicBezTo>
                    <a:pt x="16683" y="1"/>
                    <a:pt x="13247" y="554"/>
                    <a:pt x="10274" y="1986"/>
                  </a:cubicBezTo>
                  <a:cubicBezTo>
                    <a:pt x="8329" y="2898"/>
                    <a:pt x="6141" y="3962"/>
                    <a:pt x="4833" y="5725"/>
                  </a:cubicBezTo>
                  <a:cubicBezTo>
                    <a:pt x="3648" y="7336"/>
                    <a:pt x="2797" y="9311"/>
                    <a:pt x="1885" y="11044"/>
                  </a:cubicBezTo>
                  <a:cubicBezTo>
                    <a:pt x="973" y="12776"/>
                    <a:pt x="244" y="14539"/>
                    <a:pt x="122" y="16485"/>
                  </a:cubicBezTo>
                  <a:cubicBezTo>
                    <a:pt x="1" y="18491"/>
                    <a:pt x="669" y="20466"/>
                    <a:pt x="1520" y="22290"/>
                  </a:cubicBezTo>
                  <a:cubicBezTo>
                    <a:pt x="3314" y="26059"/>
                    <a:pt x="6323" y="29403"/>
                    <a:pt x="9727" y="31774"/>
                  </a:cubicBezTo>
                  <a:cubicBezTo>
                    <a:pt x="12380" y="33606"/>
                    <a:pt x="15703" y="35229"/>
                    <a:pt x="19042" y="35229"/>
                  </a:cubicBezTo>
                  <a:cubicBezTo>
                    <a:pt x="19911" y="35229"/>
                    <a:pt x="20782" y="35119"/>
                    <a:pt x="21642" y="34874"/>
                  </a:cubicBezTo>
                  <a:cubicBezTo>
                    <a:pt x="25928" y="33658"/>
                    <a:pt x="29910" y="30497"/>
                    <a:pt x="32706" y="27093"/>
                  </a:cubicBezTo>
                  <a:cubicBezTo>
                    <a:pt x="35290" y="23871"/>
                    <a:pt x="37296" y="19919"/>
                    <a:pt x="36810" y="15664"/>
                  </a:cubicBezTo>
                  <a:cubicBezTo>
                    <a:pt x="36354" y="11621"/>
                    <a:pt x="34226" y="7184"/>
                    <a:pt x="31126" y="4478"/>
                  </a:cubicBezTo>
                  <a:cubicBezTo>
                    <a:pt x="29368" y="2918"/>
                    <a:pt x="27230" y="2194"/>
                    <a:pt x="24998" y="2018"/>
                  </a:cubicBezTo>
                  <a:lnTo>
                    <a:pt x="24998" y="2018"/>
                  </a:lnTo>
                  <a:cubicBezTo>
                    <a:pt x="25214" y="1228"/>
                    <a:pt x="24889" y="347"/>
                    <a:pt x="23831" y="223"/>
                  </a:cubicBezTo>
                  <a:cubicBezTo>
                    <a:pt x="22600" y="81"/>
                    <a:pt x="21330" y="1"/>
                    <a:pt x="20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8" name="Google Shape;1888;p25"/>
          <p:cNvSpPr/>
          <p:nvPr/>
        </p:nvSpPr>
        <p:spPr>
          <a:xfrm>
            <a:off x="7131100" y="3618100"/>
            <a:ext cx="482042" cy="483049"/>
          </a:xfrm>
          <a:custGeom>
            <a:avLst/>
            <a:gdLst/>
            <a:ahLst/>
            <a:cxnLst/>
            <a:rect l="l" t="t" r="r" b="b"/>
            <a:pathLst>
              <a:path w="24401" h="24452" extrusionOk="0">
                <a:moveTo>
                  <a:pt x="12431" y="1"/>
                </a:moveTo>
                <a:lnTo>
                  <a:pt x="11713" y="10868"/>
                </a:lnTo>
                <a:lnTo>
                  <a:pt x="7818" y="7664"/>
                </a:lnTo>
                <a:lnTo>
                  <a:pt x="7818" y="7664"/>
                </a:lnTo>
                <a:lnTo>
                  <a:pt x="10868" y="11688"/>
                </a:lnTo>
                <a:lnTo>
                  <a:pt x="0" y="12021"/>
                </a:lnTo>
                <a:lnTo>
                  <a:pt x="10816" y="12713"/>
                </a:lnTo>
                <a:lnTo>
                  <a:pt x="7664" y="16635"/>
                </a:lnTo>
                <a:lnTo>
                  <a:pt x="11662" y="13585"/>
                </a:lnTo>
                <a:lnTo>
                  <a:pt x="11970" y="24452"/>
                </a:lnTo>
                <a:lnTo>
                  <a:pt x="12687" y="13610"/>
                </a:lnTo>
                <a:lnTo>
                  <a:pt x="16583" y="16789"/>
                </a:lnTo>
                <a:lnTo>
                  <a:pt x="13559" y="12739"/>
                </a:lnTo>
                <a:lnTo>
                  <a:pt x="24400" y="12432"/>
                </a:lnTo>
                <a:lnTo>
                  <a:pt x="13584" y="11765"/>
                </a:lnTo>
                <a:lnTo>
                  <a:pt x="16762" y="7818"/>
                </a:lnTo>
                <a:lnTo>
                  <a:pt x="12713" y="10868"/>
                </a:lnTo>
                <a:lnTo>
                  <a:pt x="12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26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891" name="Google Shape;1891;p26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892" name="Google Shape;1892;p26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6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6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6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26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26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26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26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26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6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6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6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26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26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26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26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26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26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26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26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26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6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26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26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6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6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6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6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6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6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6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6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6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6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6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6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6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26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1930" name="Google Shape;1930;p26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6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6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6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4" name="Google Shape;1934;p26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1935" name="Google Shape;1935;p26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8" name="Google Shape;1938;p26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1939" name="Google Shape;1939;p26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6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6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2" name="Google Shape;1942;p26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4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4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143" name="Google Shape;143;p4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4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148" name="Google Shape;148;p4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4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5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61" name="Google Shape;161;p5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5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200" name="Google Shape;200;p5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5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205" name="Google Shape;205;p5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5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5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5"/>
          <p:cNvSpPr txBox="1">
            <a:spLocks noGrp="1"/>
          </p:cNvSpPr>
          <p:nvPr>
            <p:ph type="subTitle" idx="1"/>
          </p:nvPr>
        </p:nvSpPr>
        <p:spPr>
          <a:xfrm>
            <a:off x="1292095" y="1731129"/>
            <a:ext cx="29076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5"/>
          <p:cNvSpPr txBox="1">
            <a:spLocks noGrp="1"/>
          </p:cNvSpPr>
          <p:nvPr>
            <p:ph type="subTitle" idx="2"/>
          </p:nvPr>
        </p:nvSpPr>
        <p:spPr>
          <a:xfrm>
            <a:off x="4946970" y="1731129"/>
            <a:ext cx="29076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5"/>
          <p:cNvSpPr txBox="1">
            <a:spLocks noGrp="1"/>
          </p:cNvSpPr>
          <p:nvPr>
            <p:ph type="subTitle" idx="3"/>
          </p:nvPr>
        </p:nvSpPr>
        <p:spPr>
          <a:xfrm>
            <a:off x="1292095" y="2252579"/>
            <a:ext cx="29076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"/>
          <p:cNvSpPr txBox="1">
            <a:spLocks noGrp="1"/>
          </p:cNvSpPr>
          <p:nvPr>
            <p:ph type="subTitle" idx="4"/>
          </p:nvPr>
        </p:nvSpPr>
        <p:spPr>
          <a:xfrm>
            <a:off x="4946970" y="2252579"/>
            <a:ext cx="29076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5"/>
          <p:cNvGrpSpPr/>
          <p:nvPr/>
        </p:nvGrpSpPr>
        <p:grpSpPr>
          <a:xfrm rot="878471">
            <a:off x="336075" y="4022416"/>
            <a:ext cx="1671092" cy="634875"/>
            <a:chOff x="-5632325" y="3526950"/>
            <a:chExt cx="2133300" cy="810375"/>
          </a:xfrm>
        </p:grpSpPr>
        <p:sp>
          <p:nvSpPr>
            <p:cNvPr id="220" name="Google Shape;220;p5"/>
            <p:cNvSpPr/>
            <p:nvPr/>
          </p:nvSpPr>
          <p:spPr>
            <a:xfrm>
              <a:off x="-5632325" y="3885600"/>
              <a:ext cx="1158950" cy="118125"/>
            </a:xfrm>
            <a:custGeom>
              <a:avLst/>
              <a:gdLst/>
              <a:ahLst/>
              <a:cxnLst/>
              <a:rect l="l" t="t" r="r" b="b"/>
              <a:pathLst>
                <a:path w="46358" h="4725" extrusionOk="0">
                  <a:moveTo>
                    <a:pt x="44754" y="1490"/>
                  </a:moveTo>
                  <a:cubicBezTo>
                    <a:pt x="44809" y="1518"/>
                    <a:pt x="44864" y="1545"/>
                    <a:pt x="44987" y="1573"/>
                  </a:cubicBezTo>
                  <a:lnTo>
                    <a:pt x="44987" y="1573"/>
                  </a:lnTo>
                  <a:cubicBezTo>
                    <a:pt x="44917" y="1544"/>
                    <a:pt x="44840" y="1516"/>
                    <a:pt x="44754" y="1490"/>
                  </a:cubicBezTo>
                  <a:close/>
                  <a:moveTo>
                    <a:pt x="44987" y="1573"/>
                  </a:moveTo>
                  <a:cubicBezTo>
                    <a:pt x="45000" y="1578"/>
                    <a:pt x="45013" y="1584"/>
                    <a:pt x="45025" y="1589"/>
                  </a:cubicBezTo>
                  <a:lnTo>
                    <a:pt x="45025" y="1589"/>
                  </a:lnTo>
                  <a:cubicBezTo>
                    <a:pt x="45026" y="1587"/>
                    <a:pt x="45026" y="1584"/>
                    <a:pt x="45027" y="1581"/>
                  </a:cubicBezTo>
                  <a:cubicBezTo>
                    <a:pt x="45013" y="1578"/>
                    <a:pt x="45000" y="1576"/>
                    <a:pt x="44987" y="1573"/>
                  </a:cubicBezTo>
                  <a:close/>
                  <a:moveTo>
                    <a:pt x="31501" y="1"/>
                  </a:moveTo>
                  <a:cubicBezTo>
                    <a:pt x="31197" y="122"/>
                    <a:pt x="30825" y="160"/>
                    <a:pt x="30426" y="160"/>
                  </a:cubicBezTo>
                  <a:cubicBezTo>
                    <a:pt x="30027" y="160"/>
                    <a:pt x="29601" y="122"/>
                    <a:pt x="29191" y="92"/>
                  </a:cubicBezTo>
                  <a:cubicBezTo>
                    <a:pt x="28937" y="74"/>
                    <a:pt x="28685" y="61"/>
                    <a:pt x="28446" y="61"/>
                  </a:cubicBezTo>
                  <a:cubicBezTo>
                    <a:pt x="27885" y="61"/>
                    <a:pt x="27392" y="131"/>
                    <a:pt x="27094" y="365"/>
                  </a:cubicBezTo>
                  <a:cubicBezTo>
                    <a:pt x="26902" y="353"/>
                    <a:pt x="26728" y="347"/>
                    <a:pt x="26568" y="347"/>
                  </a:cubicBezTo>
                  <a:cubicBezTo>
                    <a:pt x="25158" y="347"/>
                    <a:pt x="24898" y="798"/>
                    <a:pt x="24024" y="1125"/>
                  </a:cubicBezTo>
                  <a:cubicBezTo>
                    <a:pt x="22534" y="821"/>
                    <a:pt x="25878" y="517"/>
                    <a:pt x="25088" y="213"/>
                  </a:cubicBezTo>
                  <a:cubicBezTo>
                    <a:pt x="25014" y="212"/>
                    <a:pt x="24940" y="212"/>
                    <a:pt x="24866" y="212"/>
                  </a:cubicBezTo>
                  <a:cubicBezTo>
                    <a:pt x="22774" y="212"/>
                    <a:pt x="20575" y="615"/>
                    <a:pt x="18461" y="791"/>
                  </a:cubicBezTo>
                  <a:cubicBezTo>
                    <a:pt x="17945" y="1095"/>
                    <a:pt x="18917" y="1277"/>
                    <a:pt x="17793" y="1429"/>
                  </a:cubicBezTo>
                  <a:cubicBezTo>
                    <a:pt x="18091" y="1266"/>
                    <a:pt x="17784" y="1055"/>
                    <a:pt x="17433" y="1055"/>
                  </a:cubicBezTo>
                  <a:cubicBezTo>
                    <a:pt x="17391" y="1055"/>
                    <a:pt x="17349" y="1058"/>
                    <a:pt x="17306" y="1065"/>
                  </a:cubicBezTo>
                  <a:cubicBezTo>
                    <a:pt x="17762" y="1065"/>
                    <a:pt x="17306" y="1186"/>
                    <a:pt x="17246" y="1277"/>
                  </a:cubicBezTo>
                  <a:lnTo>
                    <a:pt x="17550" y="1277"/>
                  </a:lnTo>
                  <a:cubicBezTo>
                    <a:pt x="17853" y="1855"/>
                    <a:pt x="16030" y="1399"/>
                    <a:pt x="15361" y="1794"/>
                  </a:cubicBezTo>
                  <a:cubicBezTo>
                    <a:pt x="15027" y="1642"/>
                    <a:pt x="15726" y="1733"/>
                    <a:pt x="15787" y="1520"/>
                  </a:cubicBezTo>
                  <a:cubicBezTo>
                    <a:pt x="15726" y="1247"/>
                    <a:pt x="15361" y="943"/>
                    <a:pt x="14328" y="943"/>
                  </a:cubicBezTo>
                  <a:cubicBezTo>
                    <a:pt x="13355" y="1217"/>
                    <a:pt x="12504" y="1247"/>
                    <a:pt x="11592" y="1247"/>
                  </a:cubicBezTo>
                  <a:lnTo>
                    <a:pt x="10255" y="1247"/>
                  </a:lnTo>
                  <a:cubicBezTo>
                    <a:pt x="9799" y="1247"/>
                    <a:pt x="9312" y="1247"/>
                    <a:pt x="8796" y="1338"/>
                  </a:cubicBezTo>
                  <a:cubicBezTo>
                    <a:pt x="8887" y="1551"/>
                    <a:pt x="8279" y="1490"/>
                    <a:pt x="7914" y="1520"/>
                  </a:cubicBezTo>
                  <a:cubicBezTo>
                    <a:pt x="8370" y="1277"/>
                    <a:pt x="7458" y="1095"/>
                    <a:pt x="7033" y="1095"/>
                  </a:cubicBezTo>
                  <a:cubicBezTo>
                    <a:pt x="6516" y="1247"/>
                    <a:pt x="6455" y="1703"/>
                    <a:pt x="5604" y="1703"/>
                  </a:cubicBezTo>
                  <a:lnTo>
                    <a:pt x="6212" y="2098"/>
                  </a:lnTo>
                  <a:cubicBezTo>
                    <a:pt x="6230" y="2100"/>
                    <a:pt x="6250" y="2101"/>
                    <a:pt x="6273" y="2101"/>
                  </a:cubicBezTo>
                  <a:cubicBezTo>
                    <a:pt x="6645" y="2101"/>
                    <a:pt x="7674" y="1880"/>
                    <a:pt x="8218" y="1794"/>
                  </a:cubicBezTo>
                  <a:cubicBezTo>
                    <a:pt x="8309" y="1900"/>
                    <a:pt x="8530" y="1938"/>
                    <a:pt x="8803" y="1938"/>
                  </a:cubicBezTo>
                  <a:cubicBezTo>
                    <a:pt x="9077" y="1938"/>
                    <a:pt x="9403" y="1900"/>
                    <a:pt x="9707" y="1855"/>
                  </a:cubicBezTo>
                  <a:cubicBezTo>
                    <a:pt x="9974" y="1828"/>
                    <a:pt x="10216" y="1796"/>
                    <a:pt x="10400" y="1796"/>
                  </a:cubicBezTo>
                  <a:cubicBezTo>
                    <a:pt x="10636" y="1796"/>
                    <a:pt x="10775" y="1849"/>
                    <a:pt x="10741" y="2037"/>
                  </a:cubicBezTo>
                  <a:lnTo>
                    <a:pt x="10376" y="2007"/>
                  </a:lnTo>
                  <a:cubicBezTo>
                    <a:pt x="10252" y="1992"/>
                    <a:pt x="10134" y="1985"/>
                    <a:pt x="10021" y="1985"/>
                  </a:cubicBezTo>
                  <a:cubicBezTo>
                    <a:pt x="9003" y="1985"/>
                    <a:pt x="8401" y="2554"/>
                    <a:pt x="7306" y="2828"/>
                  </a:cubicBezTo>
                  <a:cubicBezTo>
                    <a:pt x="6303" y="2706"/>
                    <a:pt x="5969" y="2372"/>
                    <a:pt x="5300" y="2159"/>
                  </a:cubicBezTo>
                  <a:cubicBezTo>
                    <a:pt x="5168" y="2144"/>
                    <a:pt x="5052" y="2137"/>
                    <a:pt x="4947" y="2137"/>
                  </a:cubicBezTo>
                  <a:cubicBezTo>
                    <a:pt x="4424" y="2137"/>
                    <a:pt x="4196" y="2306"/>
                    <a:pt x="3841" y="2432"/>
                  </a:cubicBezTo>
                  <a:cubicBezTo>
                    <a:pt x="3636" y="2479"/>
                    <a:pt x="3457" y="2497"/>
                    <a:pt x="3296" y="2497"/>
                  </a:cubicBezTo>
                  <a:cubicBezTo>
                    <a:pt x="2930" y="2497"/>
                    <a:pt x="2656" y="2404"/>
                    <a:pt x="2382" y="2341"/>
                  </a:cubicBezTo>
                  <a:lnTo>
                    <a:pt x="2382" y="2341"/>
                  </a:lnTo>
                  <a:cubicBezTo>
                    <a:pt x="2109" y="2372"/>
                    <a:pt x="2473" y="2432"/>
                    <a:pt x="2260" y="2493"/>
                  </a:cubicBezTo>
                  <a:cubicBezTo>
                    <a:pt x="2093" y="2493"/>
                    <a:pt x="1911" y="2486"/>
                    <a:pt x="1744" y="2486"/>
                  </a:cubicBezTo>
                  <a:cubicBezTo>
                    <a:pt x="1577" y="2486"/>
                    <a:pt x="1425" y="2493"/>
                    <a:pt x="1318" y="2524"/>
                  </a:cubicBezTo>
                  <a:cubicBezTo>
                    <a:pt x="1257" y="2767"/>
                    <a:pt x="1622" y="2797"/>
                    <a:pt x="2017" y="2797"/>
                  </a:cubicBezTo>
                  <a:cubicBezTo>
                    <a:pt x="2301" y="2797"/>
                    <a:pt x="2652" y="2784"/>
                    <a:pt x="2981" y="2784"/>
                  </a:cubicBezTo>
                  <a:cubicBezTo>
                    <a:pt x="3145" y="2784"/>
                    <a:pt x="3304" y="2787"/>
                    <a:pt x="3446" y="2797"/>
                  </a:cubicBezTo>
                  <a:cubicBezTo>
                    <a:pt x="3233" y="2888"/>
                    <a:pt x="3203" y="2949"/>
                    <a:pt x="2899" y="2979"/>
                  </a:cubicBezTo>
                  <a:cubicBezTo>
                    <a:pt x="2848" y="2994"/>
                    <a:pt x="2811" y="3000"/>
                    <a:pt x="2782" y="3000"/>
                  </a:cubicBezTo>
                  <a:cubicBezTo>
                    <a:pt x="2694" y="3000"/>
                    <a:pt x="2694" y="2942"/>
                    <a:pt x="2625" y="2919"/>
                  </a:cubicBezTo>
                  <a:lnTo>
                    <a:pt x="2139" y="3040"/>
                  </a:lnTo>
                  <a:cubicBezTo>
                    <a:pt x="2139" y="3131"/>
                    <a:pt x="2291" y="3375"/>
                    <a:pt x="1653" y="3496"/>
                  </a:cubicBezTo>
                  <a:cubicBezTo>
                    <a:pt x="1501" y="3405"/>
                    <a:pt x="1379" y="3375"/>
                    <a:pt x="1227" y="3283"/>
                  </a:cubicBezTo>
                  <a:cubicBezTo>
                    <a:pt x="589" y="3375"/>
                    <a:pt x="133" y="3587"/>
                    <a:pt x="42" y="3739"/>
                  </a:cubicBezTo>
                  <a:cubicBezTo>
                    <a:pt x="0" y="3842"/>
                    <a:pt x="126" y="3917"/>
                    <a:pt x="457" y="3917"/>
                  </a:cubicBezTo>
                  <a:cubicBezTo>
                    <a:pt x="615" y="3917"/>
                    <a:pt x="820" y="3900"/>
                    <a:pt x="1075" y="3861"/>
                  </a:cubicBezTo>
                  <a:lnTo>
                    <a:pt x="1197" y="3587"/>
                  </a:lnTo>
                  <a:cubicBezTo>
                    <a:pt x="1713" y="3648"/>
                    <a:pt x="2291" y="3679"/>
                    <a:pt x="2838" y="3739"/>
                  </a:cubicBezTo>
                  <a:cubicBezTo>
                    <a:pt x="3081" y="3983"/>
                    <a:pt x="2109" y="4013"/>
                    <a:pt x="2139" y="4286"/>
                  </a:cubicBezTo>
                  <a:cubicBezTo>
                    <a:pt x="1957" y="4590"/>
                    <a:pt x="3294" y="4590"/>
                    <a:pt x="3902" y="4590"/>
                  </a:cubicBezTo>
                  <a:cubicBezTo>
                    <a:pt x="4267" y="4428"/>
                    <a:pt x="3969" y="4374"/>
                    <a:pt x="3596" y="4374"/>
                  </a:cubicBezTo>
                  <a:cubicBezTo>
                    <a:pt x="3409" y="4374"/>
                    <a:pt x="3203" y="4388"/>
                    <a:pt x="3051" y="4408"/>
                  </a:cubicBezTo>
                  <a:cubicBezTo>
                    <a:pt x="3324" y="4195"/>
                    <a:pt x="3598" y="4043"/>
                    <a:pt x="3902" y="3861"/>
                  </a:cubicBezTo>
                  <a:cubicBezTo>
                    <a:pt x="3950" y="3854"/>
                    <a:pt x="4007" y="3850"/>
                    <a:pt x="4066" y="3850"/>
                  </a:cubicBezTo>
                  <a:cubicBezTo>
                    <a:pt x="4272" y="3850"/>
                    <a:pt x="4510" y="3895"/>
                    <a:pt x="4510" y="4013"/>
                  </a:cubicBezTo>
                  <a:cubicBezTo>
                    <a:pt x="4734" y="4125"/>
                    <a:pt x="4544" y="4445"/>
                    <a:pt x="4873" y="4445"/>
                  </a:cubicBezTo>
                  <a:cubicBezTo>
                    <a:pt x="4900" y="4445"/>
                    <a:pt x="4931" y="4443"/>
                    <a:pt x="4966" y="4438"/>
                  </a:cubicBezTo>
                  <a:cubicBezTo>
                    <a:pt x="6334" y="4438"/>
                    <a:pt x="4996" y="3983"/>
                    <a:pt x="6182" y="3891"/>
                  </a:cubicBezTo>
                  <a:cubicBezTo>
                    <a:pt x="5817" y="3466"/>
                    <a:pt x="3902" y="3496"/>
                    <a:pt x="3203" y="3344"/>
                  </a:cubicBezTo>
                  <a:cubicBezTo>
                    <a:pt x="3020" y="3375"/>
                    <a:pt x="2868" y="3375"/>
                    <a:pt x="2686" y="3405"/>
                  </a:cubicBezTo>
                  <a:cubicBezTo>
                    <a:pt x="2412" y="3223"/>
                    <a:pt x="3507" y="3223"/>
                    <a:pt x="2716" y="3192"/>
                  </a:cubicBezTo>
                  <a:cubicBezTo>
                    <a:pt x="3112" y="3041"/>
                    <a:pt x="3590" y="2984"/>
                    <a:pt x="4077" y="2984"/>
                  </a:cubicBezTo>
                  <a:cubicBezTo>
                    <a:pt x="4375" y="2984"/>
                    <a:pt x="4677" y="3006"/>
                    <a:pt x="4966" y="3040"/>
                  </a:cubicBezTo>
                  <a:cubicBezTo>
                    <a:pt x="5726" y="3101"/>
                    <a:pt x="6425" y="3283"/>
                    <a:pt x="6941" y="3466"/>
                  </a:cubicBezTo>
                  <a:cubicBezTo>
                    <a:pt x="6972" y="3709"/>
                    <a:pt x="8036" y="3952"/>
                    <a:pt x="7185" y="4317"/>
                  </a:cubicBezTo>
                  <a:cubicBezTo>
                    <a:pt x="7528" y="4366"/>
                    <a:pt x="7752" y="4494"/>
                    <a:pt x="8145" y="4494"/>
                  </a:cubicBezTo>
                  <a:cubicBezTo>
                    <a:pt x="8239" y="4494"/>
                    <a:pt x="8343" y="4487"/>
                    <a:pt x="8461" y="4469"/>
                  </a:cubicBezTo>
                  <a:cubicBezTo>
                    <a:pt x="9251" y="4226"/>
                    <a:pt x="9859" y="4226"/>
                    <a:pt x="10437" y="4226"/>
                  </a:cubicBezTo>
                  <a:cubicBezTo>
                    <a:pt x="10660" y="4238"/>
                    <a:pt x="10889" y="4251"/>
                    <a:pt x="11128" y="4251"/>
                  </a:cubicBezTo>
                  <a:cubicBezTo>
                    <a:pt x="11476" y="4251"/>
                    <a:pt x="11847" y="4224"/>
                    <a:pt x="12261" y="4135"/>
                  </a:cubicBezTo>
                  <a:cubicBezTo>
                    <a:pt x="12048" y="4104"/>
                    <a:pt x="12321" y="3952"/>
                    <a:pt x="12352" y="3861"/>
                  </a:cubicBezTo>
                  <a:cubicBezTo>
                    <a:pt x="12375" y="3861"/>
                    <a:pt x="12398" y="3860"/>
                    <a:pt x="12420" y="3860"/>
                  </a:cubicBezTo>
                  <a:cubicBezTo>
                    <a:pt x="13996" y="3860"/>
                    <a:pt x="12617" y="4724"/>
                    <a:pt x="13601" y="4724"/>
                  </a:cubicBezTo>
                  <a:cubicBezTo>
                    <a:pt x="13810" y="4724"/>
                    <a:pt x="14127" y="4685"/>
                    <a:pt x="14601" y="4590"/>
                  </a:cubicBezTo>
                  <a:cubicBezTo>
                    <a:pt x="15057" y="4469"/>
                    <a:pt x="15331" y="4317"/>
                    <a:pt x="15148" y="4226"/>
                  </a:cubicBezTo>
                  <a:cubicBezTo>
                    <a:pt x="14886" y="4182"/>
                    <a:pt x="14624" y="4075"/>
                    <a:pt x="14294" y="4075"/>
                  </a:cubicBezTo>
                  <a:cubicBezTo>
                    <a:pt x="14165" y="4075"/>
                    <a:pt x="14025" y="4092"/>
                    <a:pt x="13872" y="4135"/>
                  </a:cubicBezTo>
                  <a:cubicBezTo>
                    <a:pt x="13872" y="4013"/>
                    <a:pt x="12960" y="4135"/>
                    <a:pt x="13477" y="3831"/>
                  </a:cubicBezTo>
                  <a:cubicBezTo>
                    <a:pt x="14723" y="3800"/>
                    <a:pt x="15300" y="3253"/>
                    <a:pt x="16303" y="3253"/>
                  </a:cubicBezTo>
                  <a:lnTo>
                    <a:pt x="16607" y="3040"/>
                  </a:lnTo>
                  <a:cubicBezTo>
                    <a:pt x="16963" y="2985"/>
                    <a:pt x="17764" y="2758"/>
                    <a:pt x="18341" y="2758"/>
                  </a:cubicBezTo>
                  <a:cubicBezTo>
                    <a:pt x="18404" y="2758"/>
                    <a:pt x="18465" y="2761"/>
                    <a:pt x="18522" y="2767"/>
                  </a:cubicBezTo>
                  <a:cubicBezTo>
                    <a:pt x="18573" y="2766"/>
                    <a:pt x="18620" y="2765"/>
                    <a:pt x="18664" y="2765"/>
                  </a:cubicBezTo>
                  <a:cubicBezTo>
                    <a:pt x="19997" y="2765"/>
                    <a:pt x="18430" y="3198"/>
                    <a:pt x="18401" y="3375"/>
                  </a:cubicBezTo>
                  <a:lnTo>
                    <a:pt x="19708" y="3375"/>
                  </a:lnTo>
                  <a:cubicBezTo>
                    <a:pt x="20061" y="3224"/>
                    <a:pt x="20393" y="3174"/>
                    <a:pt x="20710" y="3174"/>
                  </a:cubicBezTo>
                  <a:cubicBezTo>
                    <a:pt x="21332" y="3174"/>
                    <a:pt x="21899" y="3367"/>
                    <a:pt x="22469" y="3367"/>
                  </a:cubicBezTo>
                  <a:cubicBezTo>
                    <a:pt x="22780" y="3367"/>
                    <a:pt x="23093" y="3309"/>
                    <a:pt x="23416" y="3131"/>
                  </a:cubicBezTo>
                  <a:lnTo>
                    <a:pt x="23416" y="3131"/>
                  </a:lnTo>
                  <a:lnTo>
                    <a:pt x="23294" y="3283"/>
                  </a:lnTo>
                  <a:cubicBezTo>
                    <a:pt x="22689" y="3494"/>
                    <a:pt x="23336" y="3727"/>
                    <a:pt x="23836" y="3727"/>
                  </a:cubicBezTo>
                  <a:cubicBezTo>
                    <a:pt x="23914" y="3727"/>
                    <a:pt x="23989" y="3721"/>
                    <a:pt x="24054" y="3709"/>
                  </a:cubicBezTo>
                  <a:lnTo>
                    <a:pt x="24449" y="3557"/>
                  </a:lnTo>
                  <a:cubicBezTo>
                    <a:pt x="25057" y="3010"/>
                    <a:pt x="26942" y="3253"/>
                    <a:pt x="28218" y="3071"/>
                  </a:cubicBezTo>
                  <a:cubicBezTo>
                    <a:pt x="28462" y="3071"/>
                    <a:pt x="28583" y="3192"/>
                    <a:pt x="28370" y="3223"/>
                  </a:cubicBezTo>
                  <a:lnTo>
                    <a:pt x="29738" y="3466"/>
                  </a:lnTo>
                  <a:cubicBezTo>
                    <a:pt x="29873" y="3290"/>
                    <a:pt x="30032" y="3234"/>
                    <a:pt x="30215" y="3234"/>
                  </a:cubicBezTo>
                  <a:cubicBezTo>
                    <a:pt x="30541" y="3234"/>
                    <a:pt x="30943" y="3410"/>
                    <a:pt x="31423" y="3410"/>
                  </a:cubicBezTo>
                  <a:cubicBezTo>
                    <a:pt x="31469" y="3410"/>
                    <a:pt x="31515" y="3409"/>
                    <a:pt x="31562" y="3405"/>
                  </a:cubicBezTo>
                  <a:cubicBezTo>
                    <a:pt x="32109" y="3223"/>
                    <a:pt x="32322" y="3040"/>
                    <a:pt x="33112" y="2919"/>
                  </a:cubicBezTo>
                  <a:cubicBezTo>
                    <a:pt x="34997" y="3435"/>
                    <a:pt x="36212" y="3040"/>
                    <a:pt x="37884" y="3648"/>
                  </a:cubicBezTo>
                  <a:cubicBezTo>
                    <a:pt x="38188" y="3283"/>
                    <a:pt x="39313" y="3283"/>
                    <a:pt x="38492" y="2767"/>
                  </a:cubicBezTo>
                  <a:lnTo>
                    <a:pt x="38492" y="2767"/>
                  </a:lnTo>
                  <a:cubicBezTo>
                    <a:pt x="40286" y="3223"/>
                    <a:pt x="41836" y="3831"/>
                    <a:pt x="43599" y="4165"/>
                  </a:cubicBezTo>
                  <a:cubicBezTo>
                    <a:pt x="43720" y="4135"/>
                    <a:pt x="43872" y="4104"/>
                    <a:pt x="43963" y="4043"/>
                  </a:cubicBezTo>
                  <a:cubicBezTo>
                    <a:pt x="44537" y="3412"/>
                    <a:pt x="46357" y="2185"/>
                    <a:pt x="45025" y="1589"/>
                  </a:cubicBezTo>
                  <a:lnTo>
                    <a:pt x="45025" y="1589"/>
                  </a:lnTo>
                  <a:cubicBezTo>
                    <a:pt x="44961" y="1796"/>
                    <a:pt x="44747" y="1856"/>
                    <a:pt x="44237" y="1946"/>
                  </a:cubicBezTo>
                  <a:cubicBezTo>
                    <a:pt x="43781" y="1794"/>
                    <a:pt x="42687" y="1794"/>
                    <a:pt x="42900" y="1581"/>
                  </a:cubicBezTo>
                  <a:lnTo>
                    <a:pt x="43021" y="1581"/>
                  </a:lnTo>
                  <a:cubicBezTo>
                    <a:pt x="43021" y="1429"/>
                    <a:pt x="42474" y="1065"/>
                    <a:pt x="41866" y="1034"/>
                  </a:cubicBezTo>
                  <a:lnTo>
                    <a:pt x="41866" y="1034"/>
                  </a:lnTo>
                  <a:cubicBezTo>
                    <a:pt x="41714" y="1125"/>
                    <a:pt x="42170" y="1429"/>
                    <a:pt x="41623" y="1551"/>
                  </a:cubicBezTo>
                  <a:cubicBezTo>
                    <a:pt x="40893" y="1520"/>
                    <a:pt x="40012" y="1369"/>
                    <a:pt x="39495" y="1095"/>
                  </a:cubicBezTo>
                  <a:lnTo>
                    <a:pt x="38887" y="1399"/>
                  </a:lnTo>
                  <a:cubicBezTo>
                    <a:pt x="38158" y="1247"/>
                    <a:pt x="38006" y="1065"/>
                    <a:pt x="37520" y="913"/>
                  </a:cubicBezTo>
                  <a:lnTo>
                    <a:pt x="37884" y="791"/>
                  </a:lnTo>
                  <a:cubicBezTo>
                    <a:pt x="37611" y="639"/>
                    <a:pt x="37884" y="365"/>
                    <a:pt x="36972" y="274"/>
                  </a:cubicBezTo>
                  <a:cubicBezTo>
                    <a:pt x="36334" y="365"/>
                    <a:pt x="36212" y="365"/>
                    <a:pt x="35392" y="426"/>
                  </a:cubicBezTo>
                  <a:cubicBezTo>
                    <a:pt x="34419" y="1"/>
                    <a:pt x="32687" y="153"/>
                    <a:pt x="3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4427625" y="3845325"/>
              <a:ext cx="797900" cy="199400"/>
            </a:xfrm>
            <a:custGeom>
              <a:avLst/>
              <a:gdLst/>
              <a:ahLst/>
              <a:cxnLst/>
              <a:rect l="l" t="t" r="r" b="b"/>
              <a:pathLst>
                <a:path w="31916" h="7976" extrusionOk="0">
                  <a:moveTo>
                    <a:pt x="31916" y="1"/>
                  </a:moveTo>
                  <a:lnTo>
                    <a:pt x="31916" y="1"/>
                  </a:lnTo>
                  <a:cubicBezTo>
                    <a:pt x="31642" y="122"/>
                    <a:pt x="31338" y="274"/>
                    <a:pt x="31034" y="426"/>
                  </a:cubicBezTo>
                  <a:cubicBezTo>
                    <a:pt x="30882" y="517"/>
                    <a:pt x="30730" y="609"/>
                    <a:pt x="30578" y="700"/>
                  </a:cubicBezTo>
                  <a:cubicBezTo>
                    <a:pt x="30426" y="761"/>
                    <a:pt x="30244" y="882"/>
                    <a:pt x="30092" y="943"/>
                  </a:cubicBezTo>
                  <a:cubicBezTo>
                    <a:pt x="30367" y="998"/>
                    <a:pt x="29522" y="1477"/>
                    <a:pt x="29810" y="1477"/>
                  </a:cubicBezTo>
                  <a:cubicBezTo>
                    <a:pt x="29840" y="1477"/>
                    <a:pt x="29883" y="1471"/>
                    <a:pt x="29940" y="1460"/>
                  </a:cubicBezTo>
                  <a:cubicBezTo>
                    <a:pt x="30062" y="1369"/>
                    <a:pt x="30123" y="1308"/>
                    <a:pt x="30244" y="1217"/>
                  </a:cubicBezTo>
                  <a:cubicBezTo>
                    <a:pt x="30518" y="1156"/>
                    <a:pt x="30822" y="1065"/>
                    <a:pt x="31065" y="943"/>
                  </a:cubicBezTo>
                  <a:lnTo>
                    <a:pt x="31065" y="943"/>
                  </a:lnTo>
                  <a:cubicBezTo>
                    <a:pt x="30822" y="1217"/>
                    <a:pt x="30275" y="1521"/>
                    <a:pt x="29788" y="1824"/>
                  </a:cubicBezTo>
                  <a:cubicBezTo>
                    <a:pt x="29302" y="2128"/>
                    <a:pt x="28785" y="2402"/>
                    <a:pt x="28694" y="2676"/>
                  </a:cubicBezTo>
                  <a:cubicBezTo>
                    <a:pt x="28268" y="2828"/>
                    <a:pt x="27964" y="2828"/>
                    <a:pt x="27691" y="2828"/>
                  </a:cubicBezTo>
                  <a:cubicBezTo>
                    <a:pt x="27417" y="2828"/>
                    <a:pt x="27205" y="2736"/>
                    <a:pt x="26931" y="2736"/>
                  </a:cubicBezTo>
                  <a:cubicBezTo>
                    <a:pt x="25685" y="3192"/>
                    <a:pt x="24135" y="3435"/>
                    <a:pt x="23132" y="3983"/>
                  </a:cubicBezTo>
                  <a:cubicBezTo>
                    <a:pt x="22660" y="4162"/>
                    <a:pt x="22321" y="4209"/>
                    <a:pt x="22054" y="4209"/>
                  </a:cubicBezTo>
                  <a:cubicBezTo>
                    <a:pt x="21959" y="4209"/>
                    <a:pt x="21874" y="4203"/>
                    <a:pt x="21794" y="4195"/>
                  </a:cubicBezTo>
                  <a:cubicBezTo>
                    <a:pt x="21490" y="4135"/>
                    <a:pt x="21338" y="4043"/>
                    <a:pt x="21125" y="3922"/>
                  </a:cubicBezTo>
                  <a:cubicBezTo>
                    <a:pt x="20852" y="4074"/>
                    <a:pt x="20426" y="4104"/>
                    <a:pt x="20062" y="4195"/>
                  </a:cubicBezTo>
                  <a:cubicBezTo>
                    <a:pt x="19666" y="4256"/>
                    <a:pt x="19362" y="4347"/>
                    <a:pt x="19271" y="4499"/>
                  </a:cubicBezTo>
                  <a:cubicBezTo>
                    <a:pt x="18694" y="4439"/>
                    <a:pt x="18299" y="4347"/>
                    <a:pt x="17995" y="4195"/>
                  </a:cubicBezTo>
                  <a:cubicBezTo>
                    <a:pt x="17691" y="4043"/>
                    <a:pt x="17478" y="3861"/>
                    <a:pt x="17204" y="3679"/>
                  </a:cubicBezTo>
                  <a:cubicBezTo>
                    <a:pt x="17072" y="3664"/>
                    <a:pt x="16960" y="3657"/>
                    <a:pt x="16865" y="3657"/>
                  </a:cubicBezTo>
                  <a:cubicBezTo>
                    <a:pt x="16369" y="3657"/>
                    <a:pt x="16290" y="3840"/>
                    <a:pt x="15806" y="4043"/>
                  </a:cubicBezTo>
                  <a:cubicBezTo>
                    <a:pt x="14955" y="4043"/>
                    <a:pt x="15046" y="3831"/>
                    <a:pt x="15077" y="3679"/>
                  </a:cubicBezTo>
                  <a:cubicBezTo>
                    <a:pt x="15104" y="3512"/>
                    <a:pt x="15158" y="3371"/>
                    <a:pt x="14425" y="3371"/>
                  </a:cubicBezTo>
                  <a:cubicBezTo>
                    <a:pt x="14356" y="3371"/>
                    <a:pt x="14279" y="3372"/>
                    <a:pt x="14195" y="3375"/>
                  </a:cubicBezTo>
                  <a:cubicBezTo>
                    <a:pt x="14163" y="3373"/>
                    <a:pt x="14129" y="3373"/>
                    <a:pt x="14095" y="3373"/>
                  </a:cubicBezTo>
                  <a:cubicBezTo>
                    <a:pt x="13407" y="3373"/>
                    <a:pt x="12523" y="3660"/>
                    <a:pt x="12523" y="3891"/>
                  </a:cubicBezTo>
                  <a:cubicBezTo>
                    <a:pt x="12159" y="3783"/>
                    <a:pt x="11740" y="3777"/>
                    <a:pt x="11334" y="3777"/>
                  </a:cubicBezTo>
                  <a:cubicBezTo>
                    <a:pt x="11283" y="3777"/>
                    <a:pt x="11232" y="3777"/>
                    <a:pt x="11182" y="3777"/>
                  </a:cubicBezTo>
                  <a:cubicBezTo>
                    <a:pt x="10730" y="3777"/>
                    <a:pt x="10305" y="3770"/>
                    <a:pt x="10001" y="3618"/>
                  </a:cubicBezTo>
                  <a:cubicBezTo>
                    <a:pt x="9657" y="3793"/>
                    <a:pt x="9295" y="3854"/>
                    <a:pt x="8919" y="3854"/>
                  </a:cubicBezTo>
                  <a:cubicBezTo>
                    <a:pt x="8079" y="3854"/>
                    <a:pt x="7170" y="3552"/>
                    <a:pt x="6251" y="3552"/>
                  </a:cubicBezTo>
                  <a:cubicBezTo>
                    <a:pt x="5941" y="3552"/>
                    <a:pt x="5630" y="3587"/>
                    <a:pt x="5320" y="3679"/>
                  </a:cubicBezTo>
                  <a:cubicBezTo>
                    <a:pt x="4847" y="3630"/>
                    <a:pt x="4400" y="3611"/>
                    <a:pt x="3967" y="3611"/>
                  </a:cubicBezTo>
                  <a:cubicBezTo>
                    <a:pt x="2785" y="3611"/>
                    <a:pt x="1702" y="3748"/>
                    <a:pt x="456" y="3770"/>
                  </a:cubicBezTo>
                  <a:cubicBezTo>
                    <a:pt x="0" y="4408"/>
                    <a:pt x="152" y="5107"/>
                    <a:pt x="1064" y="5776"/>
                  </a:cubicBezTo>
                  <a:cubicBezTo>
                    <a:pt x="2554" y="6657"/>
                    <a:pt x="4529" y="7417"/>
                    <a:pt x="6748" y="7873"/>
                  </a:cubicBezTo>
                  <a:cubicBezTo>
                    <a:pt x="7204" y="7752"/>
                    <a:pt x="7660" y="7660"/>
                    <a:pt x="8177" y="7569"/>
                  </a:cubicBezTo>
                  <a:cubicBezTo>
                    <a:pt x="8633" y="7721"/>
                    <a:pt x="9089" y="7843"/>
                    <a:pt x="9575" y="7964"/>
                  </a:cubicBezTo>
                  <a:cubicBezTo>
                    <a:pt x="9757" y="7972"/>
                    <a:pt x="9942" y="7976"/>
                    <a:pt x="10126" y="7976"/>
                  </a:cubicBezTo>
                  <a:cubicBezTo>
                    <a:pt x="10679" y="7976"/>
                    <a:pt x="11232" y="7942"/>
                    <a:pt x="11733" y="7873"/>
                  </a:cubicBezTo>
                  <a:cubicBezTo>
                    <a:pt x="12463" y="7752"/>
                    <a:pt x="13071" y="7600"/>
                    <a:pt x="13526" y="7387"/>
                  </a:cubicBezTo>
                  <a:cubicBezTo>
                    <a:pt x="13800" y="7448"/>
                    <a:pt x="13800" y="7539"/>
                    <a:pt x="14043" y="7569"/>
                  </a:cubicBezTo>
                  <a:cubicBezTo>
                    <a:pt x="14317" y="7508"/>
                    <a:pt x="14712" y="7448"/>
                    <a:pt x="15077" y="7448"/>
                  </a:cubicBezTo>
                  <a:cubicBezTo>
                    <a:pt x="15472" y="7417"/>
                    <a:pt x="15837" y="7387"/>
                    <a:pt x="16110" y="7235"/>
                  </a:cubicBezTo>
                  <a:cubicBezTo>
                    <a:pt x="16748" y="7356"/>
                    <a:pt x="16779" y="7569"/>
                    <a:pt x="17204" y="7752"/>
                  </a:cubicBezTo>
                  <a:cubicBezTo>
                    <a:pt x="18572" y="7417"/>
                    <a:pt x="20517" y="7721"/>
                    <a:pt x="21855" y="7083"/>
                  </a:cubicBezTo>
                  <a:cubicBezTo>
                    <a:pt x="21968" y="7149"/>
                    <a:pt x="22093" y="7177"/>
                    <a:pt x="22227" y="7177"/>
                  </a:cubicBezTo>
                  <a:cubicBezTo>
                    <a:pt x="22527" y="7177"/>
                    <a:pt x="22876" y="7038"/>
                    <a:pt x="23253" y="6870"/>
                  </a:cubicBezTo>
                  <a:cubicBezTo>
                    <a:pt x="23628" y="6706"/>
                    <a:pt x="24038" y="6506"/>
                    <a:pt x="24415" y="6506"/>
                  </a:cubicBezTo>
                  <a:cubicBezTo>
                    <a:pt x="24528" y="6506"/>
                    <a:pt x="24638" y="6524"/>
                    <a:pt x="24742" y="6566"/>
                  </a:cubicBezTo>
                  <a:cubicBezTo>
                    <a:pt x="26323" y="6353"/>
                    <a:pt x="27873" y="5442"/>
                    <a:pt x="28086" y="4894"/>
                  </a:cubicBezTo>
                  <a:lnTo>
                    <a:pt x="28086" y="4894"/>
                  </a:lnTo>
                  <a:cubicBezTo>
                    <a:pt x="28112" y="5000"/>
                    <a:pt x="27865" y="5380"/>
                    <a:pt x="28214" y="5380"/>
                  </a:cubicBezTo>
                  <a:cubicBezTo>
                    <a:pt x="28268" y="5380"/>
                    <a:pt x="28336" y="5371"/>
                    <a:pt x="28420" y="5350"/>
                  </a:cubicBezTo>
                  <a:cubicBezTo>
                    <a:pt x="28542" y="5290"/>
                    <a:pt x="28755" y="5138"/>
                    <a:pt x="28724" y="5107"/>
                  </a:cubicBezTo>
                  <a:cubicBezTo>
                    <a:pt x="28785" y="5046"/>
                    <a:pt x="29089" y="4986"/>
                    <a:pt x="29454" y="4834"/>
                  </a:cubicBezTo>
                  <a:cubicBezTo>
                    <a:pt x="29788" y="4682"/>
                    <a:pt x="30123" y="4499"/>
                    <a:pt x="30275" y="4347"/>
                  </a:cubicBezTo>
                  <a:cubicBezTo>
                    <a:pt x="30396" y="4195"/>
                    <a:pt x="30396" y="4104"/>
                    <a:pt x="30366" y="4104"/>
                  </a:cubicBezTo>
                  <a:cubicBezTo>
                    <a:pt x="30280" y="4119"/>
                    <a:pt x="30206" y="4127"/>
                    <a:pt x="30142" y="4127"/>
                  </a:cubicBezTo>
                  <a:cubicBezTo>
                    <a:pt x="29565" y="4127"/>
                    <a:pt x="29803" y="3539"/>
                    <a:pt x="30214" y="2828"/>
                  </a:cubicBezTo>
                  <a:cubicBezTo>
                    <a:pt x="30426" y="2402"/>
                    <a:pt x="30700" y="1946"/>
                    <a:pt x="30974" y="1521"/>
                  </a:cubicBezTo>
                  <a:cubicBezTo>
                    <a:pt x="31217" y="1095"/>
                    <a:pt x="31430" y="700"/>
                    <a:pt x="31582" y="396"/>
                  </a:cubicBezTo>
                  <a:cubicBezTo>
                    <a:pt x="31673" y="274"/>
                    <a:pt x="31794" y="122"/>
                    <a:pt x="3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5500050" y="3567200"/>
              <a:ext cx="1163625" cy="118125"/>
            </a:xfrm>
            <a:custGeom>
              <a:avLst/>
              <a:gdLst/>
              <a:ahLst/>
              <a:cxnLst/>
              <a:rect l="l" t="t" r="r" b="b"/>
              <a:pathLst>
                <a:path w="46545" h="4725" extrusionOk="0">
                  <a:moveTo>
                    <a:pt x="31469" y="1"/>
                  </a:moveTo>
                  <a:cubicBezTo>
                    <a:pt x="31165" y="138"/>
                    <a:pt x="30792" y="176"/>
                    <a:pt x="30390" y="176"/>
                  </a:cubicBezTo>
                  <a:cubicBezTo>
                    <a:pt x="29987" y="176"/>
                    <a:pt x="29554" y="138"/>
                    <a:pt x="29128" y="123"/>
                  </a:cubicBezTo>
                  <a:cubicBezTo>
                    <a:pt x="28847" y="91"/>
                    <a:pt x="28561" y="71"/>
                    <a:pt x="28292" y="71"/>
                  </a:cubicBezTo>
                  <a:cubicBezTo>
                    <a:pt x="27777" y="71"/>
                    <a:pt x="27321" y="146"/>
                    <a:pt x="27061" y="366"/>
                  </a:cubicBezTo>
                  <a:cubicBezTo>
                    <a:pt x="26902" y="358"/>
                    <a:pt x="26755" y="355"/>
                    <a:pt x="26618" y="355"/>
                  </a:cubicBezTo>
                  <a:cubicBezTo>
                    <a:pt x="25110" y="355"/>
                    <a:pt x="24881" y="791"/>
                    <a:pt x="23961" y="1126"/>
                  </a:cubicBezTo>
                  <a:cubicBezTo>
                    <a:pt x="22502" y="822"/>
                    <a:pt x="25845" y="518"/>
                    <a:pt x="25025" y="214"/>
                  </a:cubicBezTo>
                  <a:cubicBezTo>
                    <a:pt x="24951" y="213"/>
                    <a:pt x="24877" y="212"/>
                    <a:pt x="24803" y="212"/>
                  </a:cubicBezTo>
                  <a:cubicBezTo>
                    <a:pt x="22711" y="212"/>
                    <a:pt x="20513" y="615"/>
                    <a:pt x="18429" y="791"/>
                  </a:cubicBezTo>
                  <a:cubicBezTo>
                    <a:pt x="17882" y="1095"/>
                    <a:pt x="18885" y="1308"/>
                    <a:pt x="17730" y="1430"/>
                  </a:cubicBezTo>
                  <a:cubicBezTo>
                    <a:pt x="18071" y="1259"/>
                    <a:pt x="17721" y="1062"/>
                    <a:pt x="17326" y="1062"/>
                  </a:cubicBezTo>
                  <a:cubicBezTo>
                    <a:pt x="17299" y="1062"/>
                    <a:pt x="17271" y="1063"/>
                    <a:pt x="17243" y="1065"/>
                  </a:cubicBezTo>
                  <a:cubicBezTo>
                    <a:pt x="17699" y="1065"/>
                    <a:pt x="17243" y="1186"/>
                    <a:pt x="17213" y="1308"/>
                  </a:cubicBezTo>
                  <a:lnTo>
                    <a:pt x="17517" y="1308"/>
                  </a:lnTo>
                  <a:cubicBezTo>
                    <a:pt x="17821" y="1855"/>
                    <a:pt x="15997" y="1399"/>
                    <a:pt x="15298" y="1794"/>
                  </a:cubicBezTo>
                  <a:cubicBezTo>
                    <a:pt x="14964" y="1642"/>
                    <a:pt x="15693" y="1764"/>
                    <a:pt x="15724" y="1521"/>
                  </a:cubicBezTo>
                  <a:cubicBezTo>
                    <a:pt x="15693" y="1247"/>
                    <a:pt x="15298" y="943"/>
                    <a:pt x="14295" y="943"/>
                  </a:cubicBezTo>
                  <a:cubicBezTo>
                    <a:pt x="13292" y="1217"/>
                    <a:pt x="12471" y="1247"/>
                    <a:pt x="11559" y="1247"/>
                  </a:cubicBezTo>
                  <a:lnTo>
                    <a:pt x="10222" y="1247"/>
                  </a:lnTo>
                  <a:cubicBezTo>
                    <a:pt x="9766" y="1247"/>
                    <a:pt x="9280" y="1247"/>
                    <a:pt x="8733" y="1338"/>
                  </a:cubicBezTo>
                  <a:cubicBezTo>
                    <a:pt x="8854" y="1551"/>
                    <a:pt x="8246" y="1490"/>
                    <a:pt x="7851" y="1521"/>
                  </a:cubicBezTo>
                  <a:cubicBezTo>
                    <a:pt x="8337" y="1308"/>
                    <a:pt x="7395" y="1095"/>
                    <a:pt x="7000" y="1095"/>
                  </a:cubicBezTo>
                  <a:cubicBezTo>
                    <a:pt x="6453" y="1247"/>
                    <a:pt x="6423" y="1703"/>
                    <a:pt x="5541" y="1703"/>
                  </a:cubicBezTo>
                  <a:lnTo>
                    <a:pt x="6149" y="2098"/>
                  </a:lnTo>
                  <a:cubicBezTo>
                    <a:pt x="6169" y="2100"/>
                    <a:pt x="6192" y="2101"/>
                    <a:pt x="6219" y="2101"/>
                  </a:cubicBezTo>
                  <a:cubicBezTo>
                    <a:pt x="6602" y="2101"/>
                    <a:pt x="7646" y="1908"/>
                    <a:pt x="8186" y="1794"/>
                  </a:cubicBezTo>
                  <a:cubicBezTo>
                    <a:pt x="8277" y="1901"/>
                    <a:pt x="8489" y="1939"/>
                    <a:pt x="8755" y="1939"/>
                  </a:cubicBezTo>
                  <a:cubicBezTo>
                    <a:pt x="9021" y="1939"/>
                    <a:pt x="9341" y="1901"/>
                    <a:pt x="9644" y="1855"/>
                  </a:cubicBezTo>
                  <a:cubicBezTo>
                    <a:pt x="9901" y="1829"/>
                    <a:pt x="10141" y="1798"/>
                    <a:pt x="10326" y="1798"/>
                  </a:cubicBezTo>
                  <a:cubicBezTo>
                    <a:pt x="10580" y="1798"/>
                    <a:pt x="10731" y="1857"/>
                    <a:pt x="10678" y="2068"/>
                  </a:cubicBezTo>
                  <a:lnTo>
                    <a:pt x="10344" y="2007"/>
                  </a:lnTo>
                  <a:cubicBezTo>
                    <a:pt x="10224" y="1992"/>
                    <a:pt x="10110" y="1986"/>
                    <a:pt x="10001" y="1986"/>
                  </a:cubicBezTo>
                  <a:cubicBezTo>
                    <a:pt x="8975" y="1986"/>
                    <a:pt x="8373" y="2583"/>
                    <a:pt x="7274" y="2858"/>
                  </a:cubicBezTo>
                  <a:cubicBezTo>
                    <a:pt x="6271" y="2706"/>
                    <a:pt x="5936" y="2402"/>
                    <a:pt x="5237" y="2159"/>
                  </a:cubicBezTo>
                  <a:cubicBezTo>
                    <a:pt x="5130" y="2151"/>
                    <a:pt x="5034" y="2147"/>
                    <a:pt x="4946" y="2147"/>
                  </a:cubicBezTo>
                  <a:cubicBezTo>
                    <a:pt x="4385" y="2147"/>
                    <a:pt x="4176" y="2301"/>
                    <a:pt x="3809" y="2433"/>
                  </a:cubicBezTo>
                  <a:cubicBezTo>
                    <a:pt x="3594" y="2479"/>
                    <a:pt x="3412" y="2497"/>
                    <a:pt x="3249" y="2497"/>
                  </a:cubicBezTo>
                  <a:cubicBezTo>
                    <a:pt x="2880" y="2497"/>
                    <a:pt x="2614" y="2405"/>
                    <a:pt x="2319" y="2341"/>
                  </a:cubicBezTo>
                  <a:lnTo>
                    <a:pt x="2319" y="2341"/>
                  </a:lnTo>
                  <a:cubicBezTo>
                    <a:pt x="2046" y="2402"/>
                    <a:pt x="2441" y="2433"/>
                    <a:pt x="2198" y="2493"/>
                  </a:cubicBezTo>
                  <a:cubicBezTo>
                    <a:pt x="2064" y="2493"/>
                    <a:pt x="1925" y="2489"/>
                    <a:pt x="1791" y="2489"/>
                  </a:cubicBezTo>
                  <a:cubicBezTo>
                    <a:pt x="1591" y="2489"/>
                    <a:pt x="1401" y="2499"/>
                    <a:pt x="1255" y="2554"/>
                  </a:cubicBezTo>
                  <a:cubicBezTo>
                    <a:pt x="1225" y="2767"/>
                    <a:pt x="1559" y="2797"/>
                    <a:pt x="1985" y="2797"/>
                  </a:cubicBezTo>
                  <a:cubicBezTo>
                    <a:pt x="2268" y="2797"/>
                    <a:pt x="2606" y="2784"/>
                    <a:pt x="2926" y="2784"/>
                  </a:cubicBezTo>
                  <a:cubicBezTo>
                    <a:pt x="3086" y="2784"/>
                    <a:pt x="3241" y="2787"/>
                    <a:pt x="3383" y="2797"/>
                  </a:cubicBezTo>
                  <a:cubicBezTo>
                    <a:pt x="3201" y="2889"/>
                    <a:pt x="3170" y="2949"/>
                    <a:pt x="2866" y="3010"/>
                  </a:cubicBezTo>
                  <a:cubicBezTo>
                    <a:pt x="2832" y="3014"/>
                    <a:pt x="2804" y="3016"/>
                    <a:pt x="2779" y="3016"/>
                  </a:cubicBezTo>
                  <a:cubicBezTo>
                    <a:pt x="2630" y="3016"/>
                    <a:pt x="2649" y="2945"/>
                    <a:pt x="2623" y="2919"/>
                  </a:cubicBezTo>
                  <a:lnTo>
                    <a:pt x="2137" y="3041"/>
                  </a:lnTo>
                  <a:cubicBezTo>
                    <a:pt x="2137" y="3162"/>
                    <a:pt x="2289" y="3375"/>
                    <a:pt x="1650" y="3496"/>
                  </a:cubicBezTo>
                  <a:cubicBezTo>
                    <a:pt x="1498" y="3405"/>
                    <a:pt x="1377" y="3375"/>
                    <a:pt x="1225" y="3314"/>
                  </a:cubicBezTo>
                  <a:cubicBezTo>
                    <a:pt x="587" y="3375"/>
                    <a:pt x="131" y="3618"/>
                    <a:pt x="39" y="3770"/>
                  </a:cubicBezTo>
                  <a:cubicBezTo>
                    <a:pt x="1" y="3866"/>
                    <a:pt x="109" y="3926"/>
                    <a:pt x="393" y="3926"/>
                  </a:cubicBezTo>
                  <a:cubicBezTo>
                    <a:pt x="558" y="3926"/>
                    <a:pt x="783" y="3906"/>
                    <a:pt x="1073" y="3861"/>
                  </a:cubicBezTo>
                  <a:lnTo>
                    <a:pt x="1194" y="3618"/>
                  </a:lnTo>
                  <a:cubicBezTo>
                    <a:pt x="1711" y="3648"/>
                    <a:pt x="2289" y="3679"/>
                    <a:pt x="2805" y="3770"/>
                  </a:cubicBezTo>
                  <a:cubicBezTo>
                    <a:pt x="3079" y="3983"/>
                    <a:pt x="2106" y="4013"/>
                    <a:pt x="2137" y="4287"/>
                  </a:cubicBezTo>
                  <a:cubicBezTo>
                    <a:pt x="1954" y="4591"/>
                    <a:pt x="3261" y="4591"/>
                    <a:pt x="3869" y="4591"/>
                  </a:cubicBezTo>
                  <a:cubicBezTo>
                    <a:pt x="4288" y="4436"/>
                    <a:pt x="3907" y="4394"/>
                    <a:pt x="3492" y="4394"/>
                  </a:cubicBezTo>
                  <a:cubicBezTo>
                    <a:pt x="3335" y="4394"/>
                    <a:pt x="3174" y="4400"/>
                    <a:pt x="3049" y="4408"/>
                  </a:cubicBezTo>
                  <a:cubicBezTo>
                    <a:pt x="3322" y="4226"/>
                    <a:pt x="3565" y="4074"/>
                    <a:pt x="3869" y="3861"/>
                  </a:cubicBezTo>
                  <a:cubicBezTo>
                    <a:pt x="3924" y="3854"/>
                    <a:pt x="3985" y="3851"/>
                    <a:pt x="4046" y="3851"/>
                  </a:cubicBezTo>
                  <a:cubicBezTo>
                    <a:pt x="4258" y="3851"/>
                    <a:pt x="4477" y="3895"/>
                    <a:pt x="4477" y="4013"/>
                  </a:cubicBezTo>
                  <a:cubicBezTo>
                    <a:pt x="4723" y="4122"/>
                    <a:pt x="4527" y="4452"/>
                    <a:pt x="4815" y="4452"/>
                  </a:cubicBezTo>
                  <a:cubicBezTo>
                    <a:pt x="4848" y="4452"/>
                    <a:pt x="4887" y="4448"/>
                    <a:pt x="4933" y="4439"/>
                  </a:cubicBezTo>
                  <a:cubicBezTo>
                    <a:pt x="6301" y="4439"/>
                    <a:pt x="4994" y="3983"/>
                    <a:pt x="6149" y="3922"/>
                  </a:cubicBezTo>
                  <a:cubicBezTo>
                    <a:pt x="5815" y="3466"/>
                    <a:pt x="3869" y="3496"/>
                    <a:pt x="3201" y="3344"/>
                  </a:cubicBezTo>
                  <a:cubicBezTo>
                    <a:pt x="3018" y="3375"/>
                    <a:pt x="2866" y="3375"/>
                    <a:pt x="2653" y="3405"/>
                  </a:cubicBezTo>
                  <a:cubicBezTo>
                    <a:pt x="2410" y="3223"/>
                    <a:pt x="3505" y="3223"/>
                    <a:pt x="2714" y="3193"/>
                  </a:cubicBezTo>
                  <a:cubicBezTo>
                    <a:pt x="3110" y="3042"/>
                    <a:pt x="3576" y="2984"/>
                    <a:pt x="4054" y="2984"/>
                  </a:cubicBezTo>
                  <a:cubicBezTo>
                    <a:pt x="4347" y="2984"/>
                    <a:pt x="4645" y="3006"/>
                    <a:pt x="4933" y="3041"/>
                  </a:cubicBezTo>
                  <a:cubicBezTo>
                    <a:pt x="5693" y="3101"/>
                    <a:pt x="6423" y="3314"/>
                    <a:pt x="6909" y="3466"/>
                  </a:cubicBezTo>
                  <a:cubicBezTo>
                    <a:pt x="6970" y="3709"/>
                    <a:pt x="8034" y="3952"/>
                    <a:pt x="7182" y="4348"/>
                  </a:cubicBezTo>
                  <a:cubicBezTo>
                    <a:pt x="7524" y="4372"/>
                    <a:pt x="7729" y="4494"/>
                    <a:pt x="8111" y="4494"/>
                  </a:cubicBezTo>
                  <a:cubicBezTo>
                    <a:pt x="8205" y="4494"/>
                    <a:pt x="8309" y="4487"/>
                    <a:pt x="8429" y="4469"/>
                  </a:cubicBezTo>
                  <a:cubicBezTo>
                    <a:pt x="9249" y="4226"/>
                    <a:pt x="9857" y="4226"/>
                    <a:pt x="10404" y="4226"/>
                  </a:cubicBezTo>
                  <a:cubicBezTo>
                    <a:pt x="10640" y="4238"/>
                    <a:pt x="10876" y="4251"/>
                    <a:pt x="11118" y="4251"/>
                  </a:cubicBezTo>
                  <a:cubicBezTo>
                    <a:pt x="11469" y="4251"/>
                    <a:pt x="11832" y="4225"/>
                    <a:pt x="12228" y="4135"/>
                  </a:cubicBezTo>
                  <a:cubicBezTo>
                    <a:pt x="12046" y="4104"/>
                    <a:pt x="12319" y="3952"/>
                    <a:pt x="12350" y="3892"/>
                  </a:cubicBezTo>
                  <a:cubicBezTo>
                    <a:pt x="12396" y="3890"/>
                    <a:pt x="12439" y="3890"/>
                    <a:pt x="12480" y="3890"/>
                  </a:cubicBezTo>
                  <a:cubicBezTo>
                    <a:pt x="13931" y="3890"/>
                    <a:pt x="12621" y="4725"/>
                    <a:pt x="13595" y="4725"/>
                  </a:cubicBezTo>
                  <a:cubicBezTo>
                    <a:pt x="13806" y="4725"/>
                    <a:pt x="14124" y="4686"/>
                    <a:pt x="14599" y="4591"/>
                  </a:cubicBezTo>
                  <a:cubicBezTo>
                    <a:pt x="15055" y="4469"/>
                    <a:pt x="15328" y="4348"/>
                    <a:pt x="15116" y="4226"/>
                  </a:cubicBezTo>
                  <a:cubicBezTo>
                    <a:pt x="14875" y="4182"/>
                    <a:pt x="14619" y="4076"/>
                    <a:pt x="14291" y="4076"/>
                  </a:cubicBezTo>
                  <a:cubicBezTo>
                    <a:pt x="14163" y="4076"/>
                    <a:pt x="14023" y="4092"/>
                    <a:pt x="13869" y="4135"/>
                  </a:cubicBezTo>
                  <a:cubicBezTo>
                    <a:pt x="13869" y="4044"/>
                    <a:pt x="12958" y="4135"/>
                    <a:pt x="13444" y="3831"/>
                  </a:cubicBezTo>
                  <a:cubicBezTo>
                    <a:pt x="14721" y="3800"/>
                    <a:pt x="15268" y="3284"/>
                    <a:pt x="16301" y="3284"/>
                  </a:cubicBezTo>
                  <a:lnTo>
                    <a:pt x="16605" y="3041"/>
                  </a:lnTo>
                  <a:cubicBezTo>
                    <a:pt x="16964" y="3013"/>
                    <a:pt x="17776" y="2759"/>
                    <a:pt x="18355" y="2759"/>
                  </a:cubicBezTo>
                  <a:cubicBezTo>
                    <a:pt x="18413" y="2759"/>
                    <a:pt x="18468" y="2761"/>
                    <a:pt x="18520" y="2767"/>
                  </a:cubicBezTo>
                  <a:cubicBezTo>
                    <a:pt x="18571" y="2766"/>
                    <a:pt x="18618" y="2766"/>
                    <a:pt x="18662" y="2766"/>
                  </a:cubicBezTo>
                  <a:cubicBezTo>
                    <a:pt x="19995" y="2766"/>
                    <a:pt x="18428" y="3198"/>
                    <a:pt x="18398" y="3375"/>
                  </a:cubicBezTo>
                  <a:lnTo>
                    <a:pt x="19675" y="3375"/>
                  </a:lnTo>
                  <a:cubicBezTo>
                    <a:pt x="20035" y="3225"/>
                    <a:pt x="20370" y="3175"/>
                    <a:pt x="20690" y="3175"/>
                  </a:cubicBezTo>
                  <a:cubicBezTo>
                    <a:pt x="21336" y="3175"/>
                    <a:pt x="21917" y="3379"/>
                    <a:pt x="22502" y="3379"/>
                  </a:cubicBezTo>
                  <a:cubicBezTo>
                    <a:pt x="22802" y="3379"/>
                    <a:pt x="23103" y="3325"/>
                    <a:pt x="23414" y="3162"/>
                  </a:cubicBezTo>
                  <a:lnTo>
                    <a:pt x="23414" y="3162"/>
                  </a:lnTo>
                  <a:lnTo>
                    <a:pt x="23292" y="3314"/>
                  </a:lnTo>
                  <a:cubicBezTo>
                    <a:pt x="22662" y="3498"/>
                    <a:pt x="23325" y="3727"/>
                    <a:pt x="23831" y="3727"/>
                  </a:cubicBezTo>
                  <a:cubicBezTo>
                    <a:pt x="23910" y="3727"/>
                    <a:pt x="23986" y="3722"/>
                    <a:pt x="24052" y="3709"/>
                  </a:cubicBezTo>
                  <a:lnTo>
                    <a:pt x="24447" y="3588"/>
                  </a:lnTo>
                  <a:cubicBezTo>
                    <a:pt x="25055" y="3010"/>
                    <a:pt x="26940" y="3284"/>
                    <a:pt x="28186" y="3071"/>
                  </a:cubicBezTo>
                  <a:cubicBezTo>
                    <a:pt x="28459" y="3071"/>
                    <a:pt x="28581" y="3193"/>
                    <a:pt x="28338" y="3223"/>
                  </a:cubicBezTo>
                  <a:lnTo>
                    <a:pt x="29706" y="3466"/>
                  </a:lnTo>
                  <a:cubicBezTo>
                    <a:pt x="29850" y="3290"/>
                    <a:pt x="30016" y="3234"/>
                    <a:pt x="30203" y="3234"/>
                  </a:cubicBezTo>
                  <a:cubicBezTo>
                    <a:pt x="30535" y="3234"/>
                    <a:pt x="30932" y="3410"/>
                    <a:pt x="31396" y="3410"/>
                  </a:cubicBezTo>
                  <a:cubicBezTo>
                    <a:pt x="31440" y="3410"/>
                    <a:pt x="31484" y="3409"/>
                    <a:pt x="31529" y="3405"/>
                  </a:cubicBezTo>
                  <a:cubicBezTo>
                    <a:pt x="32107" y="3223"/>
                    <a:pt x="32289" y="3041"/>
                    <a:pt x="33110" y="2919"/>
                  </a:cubicBezTo>
                  <a:cubicBezTo>
                    <a:pt x="34995" y="3466"/>
                    <a:pt x="36210" y="3041"/>
                    <a:pt x="37882" y="3648"/>
                  </a:cubicBezTo>
                  <a:cubicBezTo>
                    <a:pt x="38186" y="3314"/>
                    <a:pt x="39280" y="3314"/>
                    <a:pt x="38490" y="2767"/>
                  </a:cubicBezTo>
                  <a:lnTo>
                    <a:pt x="38490" y="2767"/>
                  </a:lnTo>
                  <a:cubicBezTo>
                    <a:pt x="40283" y="3223"/>
                    <a:pt x="41834" y="3831"/>
                    <a:pt x="43596" y="4165"/>
                  </a:cubicBezTo>
                  <a:cubicBezTo>
                    <a:pt x="43688" y="4135"/>
                    <a:pt x="43840" y="4104"/>
                    <a:pt x="43961" y="4074"/>
                  </a:cubicBezTo>
                  <a:cubicBezTo>
                    <a:pt x="44539" y="3375"/>
                    <a:pt x="46545" y="2068"/>
                    <a:pt x="44721" y="1490"/>
                  </a:cubicBezTo>
                  <a:lnTo>
                    <a:pt x="44721" y="1490"/>
                  </a:lnTo>
                  <a:cubicBezTo>
                    <a:pt x="44752" y="1521"/>
                    <a:pt x="44843" y="1551"/>
                    <a:pt x="44995" y="1612"/>
                  </a:cubicBezTo>
                  <a:cubicBezTo>
                    <a:pt x="44904" y="1794"/>
                    <a:pt x="44721" y="1855"/>
                    <a:pt x="44174" y="1946"/>
                  </a:cubicBezTo>
                  <a:cubicBezTo>
                    <a:pt x="43718" y="1794"/>
                    <a:pt x="42624" y="1794"/>
                    <a:pt x="42867" y="1612"/>
                  </a:cubicBezTo>
                  <a:lnTo>
                    <a:pt x="42958" y="1612"/>
                  </a:lnTo>
                  <a:cubicBezTo>
                    <a:pt x="42958" y="1460"/>
                    <a:pt x="42441" y="1065"/>
                    <a:pt x="41834" y="1034"/>
                  </a:cubicBezTo>
                  <a:lnTo>
                    <a:pt x="41834" y="1034"/>
                  </a:lnTo>
                  <a:cubicBezTo>
                    <a:pt x="41682" y="1156"/>
                    <a:pt x="42138" y="1460"/>
                    <a:pt x="41560" y="1551"/>
                  </a:cubicBezTo>
                  <a:cubicBezTo>
                    <a:pt x="40830" y="1521"/>
                    <a:pt x="39979" y="1369"/>
                    <a:pt x="39432" y="1095"/>
                  </a:cubicBezTo>
                  <a:lnTo>
                    <a:pt x="38824" y="1399"/>
                  </a:lnTo>
                  <a:cubicBezTo>
                    <a:pt x="38095" y="1247"/>
                    <a:pt x="37943" y="1065"/>
                    <a:pt x="37457" y="913"/>
                  </a:cubicBezTo>
                  <a:lnTo>
                    <a:pt x="37852" y="791"/>
                  </a:lnTo>
                  <a:cubicBezTo>
                    <a:pt x="37578" y="639"/>
                    <a:pt x="37852" y="366"/>
                    <a:pt x="36940" y="275"/>
                  </a:cubicBezTo>
                  <a:cubicBezTo>
                    <a:pt x="36271" y="396"/>
                    <a:pt x="36180" y="396"/>
                    <a:pt x="35329" y="427"/>
                  </a:cubicBezTo>
                  <a:cubicBezTo>
                    <a:pt x="34387" y="1"/>
                    <a:pt x="32624" y="153"/>
                    <a:pt x="3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-4295400" y="3526950"/>
              <a:ext cx="796375" cy="199400"/>
            </a:xfrm>
            <a:custGeom>
              <a:avLst/>
              <a:gdLst/>
              <a:ahLst/>
              <a:cxnLst/>
              <a:rect l="l" t="t" r="r" b="b"/>
              <a:pathLst>
                <a:path w="31855" h="7976" extrusionOk="0">
                  <a:moveTo>
                    <a:pt x="31855" y="0"/>
                  </a:moveTo>
                  <a:cubicBezTo>
                    <a:pt x="31612" y="122"/>
                    <a:pt x="31308" y="274"/>
                    <a:pt x="31004" y="426"/>
                  </a:cubicBezTo>
                  <a:cubicBezTo>
                    <a:pt x="30852" y="517"/>
                    <a:pt x="30700" y="608"/>
                    <a:pt x="30548" y="699"/>
                  </a:cubicBezTo>
                  <a:cubicBezTo>
                    <a:pt x="30396" y="760"/>
                    <a:pt x="30183" y="881"/>
                    <a:pt x="30031" y="973"/>
                  </a:cubicBezTo>
                  <a:cubicBezTo>
                    <a:pt x="30306" y="1000"/>
                    <a:pt x="29461" y="1476"/>
                    <a:pt x="29749" y="1476"/>
                  </a:cubicBezTo>
                  <a:cubicBezTo>
                    <a:pt x="29779" y="1476"/>
                    <a:pt x="29821" y="1471"/>
                    <a:pt x="29879" y="1459"/>
                  </a:cubicBezTo>
                  <a:cubicBezTo>
                    <a:pt x="30001" y="1368"/>
                    <a:pt x="30092" y="1307"/>
                    <a:pt x="30183" y="1216"/>
                  </a:cubicBezTo>
                  <a:cubicBezTo>
                    <a:pt x="30457" y="1155"/>
                    <a:pt x="30761" y="1064"/>
                    <a:pt x="31034" y="973"/>
                  </a:cubicBezTo>
                  <a:lnTo>
                    <a:pt x="31034" y="973"/>
                  </a:lnTo>
                  <a:cubicBezTo>
                    <a:pt x="30761" y="1216"/>
                    <a:pt x="30244" y="1520"/>
                    <a:pt x="29727" y="1824"/>
                  </a:cubicBezTo>
                  <a:cubicBezTo>
                    <a:pt x="29241" y="2128"/>
                    <a:pt x="28755" y="2401"/>
                    <a:pt x="28633" y="2675"/>
                  </a:cubicBezTo>
                  <a:cubicBezTo>
                    <a:pt x="28207" y="2827"/>
                    <a:pt x="27904" y="2827"/>
                    <a:pt x="27660" y="2827"/>
                  </a:cubicBezTo>
                  <a:cubicBezTo>
                    <a:pt x="27387" y="2827"/>
                    <a:pt x="27144" y="2736"/>
                    <a:pt x="26900" y="2736"/>
                  </a:cubicBezTo>
                  <a:cubicBezTo>
                    <a:pt x="25624" y="3192"/>
                    <a:pt x="24074" y="3435"/>
                    <a:pt x="23101" y="4012"/>
                  </a:cubicBezTo>
                  <a:cubicBezTo>
                    <a:pt x="22616" y="4167"/>
                    <a:pt x="22290" y="4209"/>
                    <a:pt x="22032" y="4209"/>
                  </a:cubicBezTo>
                  <a:cubicBezTo>
                    <a:pt x="21935" y="4209"/>
                    <a:pt x="21847" y="4203"/>
                    <a:pt x="21764" y="4195"/>
                  </a:cubicBezTo>
                  <a:cubicBezTo>
                    <a:pt x="21460" y="4164"/>
                    <a:pt x="21308" y="4043"/>
                    <a:pt x="21064" y="3921"/>
                  </a:cubicBezTo>
                  <a:cubicBezTo>
                    <a:pt x="20821" y="4073"/>
                    <a:pt x="20396" y="4134"/>
                    <a:pt x="20001" y="4195"/>
                  </a:cubicBezTo>
                  <a:cubicBezTo>
                    <a:pt x="19636" y="4255"/>
                    <a:pt x="19332" y="4347"/>
                    <a:pt x="19210" y="4499"/>
                  </a:cubicBezTo>
                  <a:cubicBezTo>
                    <a:pt x="18633" y="4468"/>
                    <a:pt x="18268" y="4347"/>
                    <a:pt x="17964" y="4195"/>
                  </a:cubicBezTo>
                  <a:cubicBezTo>
                    <a:pt x="17660" y="4043"/>
                    <a:pt x="17417" y="3860"/>
                    <a:pt x="17174" y="3708"/>
                  </a:cubicBezTo>
                  <a:cubicBezTo>
                    <a:pt x="17004" y="3684"/>
                    <a:pt x="16867" y="3673"/>
                    <a:pt x="16754" y="3673"/>
                  </a:cubicBezTo>
                  <a:cubicBezTo>
                    <a:pt x="16300" y="3673"/>
                    <a:pt x="16207" y="3848"/>
                    <a:pt x="15745" y="4043"/>
                  </a:cubicBezTo>
                  <a:cubicBezTo>
                    <a:pt x="14925" y="4043"/>
                    <a:pt x="14985" y="3860"/>
                    <a:pt x="15046" y="3708"/>
                  </a:cubicBezTo>
                  <a:cubicBezTo>
                    <a:pt x="15073" y="3517"/>
                    <a:pt x="15101" y="3400"/>
                    <a:pt x="14424" y="3400"/>
                  </a:cubicBezTo>
                  <a:cubicBezTo>
                    <a:pt x="14347" y="3400"/>
                    <a:pt x="14261" y="3401"/>
                    <a:pt x="14165" y="3404"/>
                  </a:cubicBezTo>
                  <a:cubicBezTo>
                    <a:pt x="14101" y="3399"/>
                    <a:pt x="14035" y="3396"/>
                    <a:pt x="13968" y="3396"/>
                  </a:cubicBezTo>
                  <a:cubicBezTo>
                    <a:pt x="13277" y="3396"/>
                    <a:pt x="12493" y="3669"/>
                    <a:pt x="12493" y="3891"/>
                  </a:cubicBezTo>
                  <a:cubicBezTo>
                    <a:pt x="12115" y="3783"/>
                    <a:pt x="11688" y="3777"/>
                    <a:pt x="11278" y="3777"/>
                  </a:cubicBezTo>
                  <a:cubicBezTo>
                    <a:pt x="11227" y="3777"/>
                    <a:pt x="11176" y="3777"/>
                    <a:pt x="11125" y="3777"/>
                  </a:cubicBezTo>
                  <a:cubicBezTo>
                    <a:pt x="10669" y="3777"/>
                    <a:pt x="10244" y="3769"/>
                    <a:pt x="9940" y="3617"/>
                  </a:cubicBezTo>
                  <a:cubicBezTo>
                    <a:pt x="9595" y="3793"/>
                    <a:pt x="9231" y="3854"/>
                    <a:pt x="8853" y="3854"/>
                  </a:cubicBezTo>
                  <a:cubicBezTo>
                    <a:pt x="8030" y="3854"/>
                    <a:pt x="7141" y="3567"/>
                    <a:pt x="6241" y="3567"/>
                  </a:cubicBezTo>
                  <a:cubicBezTo>
                    <a:pt x="5914" y="3567"/>
                    <a:pt x="5586" y="3605"/>
                    <a:pt x="5259" y="3708"/>
                  </a:cubicBezTo>
                  <a:cubicBezTo>
                    <a:pt x="4741" y="3645"/>
                    <a:pt x="4253" y="3622"/>
                    <a:pt x="3777" y="3622"/>
                  </a:cubicBezTo>
                  <a:cubicBezTo>
                    <a:pt x="2661" y="3622"/>
                    <a:pt x="1610" y="3748"/>
                    <a:pt x="395" y="3769"/>
                  </a:cubicBezTo>
                  <a:cubicBezTo>
                    <a:pt x="0" y="4438"/>
                    <a:pt x="152" y="5106"/>
                    <a:pt x="1003" y="5806"/>
                  </a:cubicBezTo>
                  <a:cubicBezTo>
                    <a:pt x="2493" y="6657"/>
                    <a:pt x="4468" y="7417"/>
                    <a:pt x="6718" y="7872"/>
                  </a:cubicBezTo>
                  <a:cubicBezTo>
                    <a:pt x="7174" y="7781"/>
                    <a:pt x="7630" y="7660"/>
                    <a:pt x="8116" y="7569"/>
                  </a:cubicBezTo>
                  <a:cubicBezTo>
                    <a:pt x="8572" y="7720"/>
                    <a:pt x="9028" y="7842"/>
                    <a:pt x="9514" y="7964"/>
                  </a:cubicBezTo>
                  <a:cubicBezTo>
                    <a:pt x="9696" y="7971"/>
                    <a:pt x="9881" y="7975"/>
                    <a:pt x="10065" y="7975"/>
                  </a:cubicBezTo>
                  <a:cubicBezTo>
                    <a:pt x="10620" y="7975"/>
                    <a:pt x="11178" y="7941"/>
                    <a:pt x="11703" y="7872"/>
                  </a:cubicBezTo>
                  <a:cubicBezTo>
                    <a:pt x="12402" y="7781"/>
                    <a:pt x="13010" y="7629"/>
                    <a:pt x="13466" y="7386"/>
                  </a:cubicBezTo>
                  <a:cubicBezTo>
                    <a:pt x="13739" y="7477"/>
                    <a:pt x="13739" y="7538"/>
                    <a:pt x="14013" y="7569"/>
                  </a:cubicBezTo>
                  <a:cubicBezTo>
                    <a:pt x="14286" y="7508"/>
                    <a:pt x="14651" y="7477"/>
                    <a:pt x="15046" y="7477"/>
                  </a:cubicBezTo>
                  <a:cubicBezTo>
                    <a:pt x="15411" y="7417"/>
                    <a:pt x="15806" y="7386"/>
                    <a:pt x="16049" y="7234"/>
                  </a:cubicBezTo>
                  <a:cubicBezTo>
                    <a:pt x="16718" y="7356"/>
                    <a:pt x="16748" y="7569"/>
                    <a:pt x="17174" y="7751"/>
                  </a:cubicBezTo>
                  <a:cubicBezTo>
                    <a:pt x="18542" y="7417"/>
                    <a:pt x="20457" y="7720"/>
                    <a:pt x="21794" y="7082"/>
                  </a:cubicBezTo>
                  <a:cubicBezTo>
                    <a:pt x="21918" y="7149"/>
                    <a:pt x="22052" y="7177"/>
                    <a:pt x="22193" y="7177"/>
                  </a:cubicBezTo>
                  <a:cubicBezTo>
                    <a:pt x="22499" y="7177"/>
                    <a:pt x="22838" y="7046"/>
                    <a:pt x="23192" y="6900"/>
                  </a:cubicBezTo>
                  <a:cubicBezTo>
                    <a:pt x="23578" y="6718"/>
                    <a:pt x="23965" y="6519"/>
                    <a:pt x="24325" y="6519"/>
                  </a:cubicBezTo>
                  <a:cubicBezTo>
                    <a:pt x="24447" y="6519"/>
                    <a:pt x="24566" y="6542"/>
                    <a:pt x="24682" y="6596"/>
                  </a:cubicBezTo>
                  <a:cubicBezTo>
                    <a:pt x="26293" y="6353"/>
                    <a:pt x="27843" y="5441"/>
                    <a:pt x="28025" y="4924"/>
                  </a:cubicBezTo>
                  <a:lnTo>
                    <a:pt x="28025" y="4924"/>
                  </a:lnTo>
                  <a:cubicBezTo>
                    <a:pt x="28052" y="5004"/>
                    <a:pt x="27800" y="5408"/>
                    <a:pt x="28161" y="5408"/>
                  </a:cubicBezTo>
                  <a:cubicBezTo>
                    <a:pt x="28213" y="5408"/>
                    <a:pt x="28279" y="5399"/>
                    <a:pt x="28359" y="5380"/>
                  </a:cubicBezTo>
                  <a:cubicBezTo>
                    <a:pt x="28481" y="5289"/>
                    <a:pt x="28724" y="5137"/>
                    <a:pt x="28663" y="5106"/>
                  </a:cubicBezTo>
                  <a:cubicBezTo>
                    <a:pt x="28755" y="5076"/>
                    <a:pt x="29059" y="4985"/>
                    <a:pt x="29393" y="4833"/>
                  </a:cubicBezTo>
                  <a:cubicBezTo>
                    <a:pt x="29727" y="4681"/>
                    <a:pt x="30092" y="4499"/>
                    <a:pt x="30244" y="4347"/>
                  </a:cubicBezTo>
                  <a:cubicBezTo>
                    <a:pt x="30335" y="4195"/>
                    <a:pt x="30335" y="4103"/>
                    <a:pt x="30305" y="4103"/>
                  </a:cubicBezTo>
                  <a:cubicBezTo>
                    <a:pt x="30223" y="4119"/>
                    <a:pt x="30151" y="4126"/>
                    <a:pt x="30088" y="4126"/>
                  </a:cubicBezTo>
                  <a:cubicBezTo>
                    <a:pt x="29529" y="4126"/>
                    <a:pt x="29743" y="3538"/>
                    <a:pt x="30153" y="2827"/>
                  </a:cubicBezTo>
                  <a:cubicBezTo>
                    <a:pt x="30396" y="2401"/>
                    <a:pt x="30639" y="1945"/>
                    <a:pt x="30913" y="1520"/>
                  </a:cubicBezTo>
                  <a:cubicBezTo>
                    <a:pt x="31186" y="1125"/>
                    <a:pt x="31369" y="699"/>
                    <a:pt x="31521" y="395"/>
                  </a:cubicBezTo>
                  <a:cubicBezTo>
                    <a:pt x="31642" y="274"/>
                    <a:pt x="31764" y="122"/>
                    <a:pt x="31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5374200" y="4152325"/>
              <a:ext cx="889600" cy="155050"/>
            </a:xfrm>
            <a:custGeom>
              <a:avLst/>
              <a:gdLst/>
              <a:ahLst/>
              <a:cxnLst/>
              <a:rect l="l" t="t" r="r" b="b"/>
              <a:pathLst>
                <a:path w="35584" h="6202" extrusionOk="0">
                  <a:moveTo>
                    <a:pt x="5857" y="1"/>
                  </a:moveTo>
                  <a:cubicBezTo>
                    <a:pt x="5502" y="82"/>
                    <a:pt x="5368" y="409"/>
                    <a:pt x="4904" y="409"/>
                  </a:cubicBezTo>
                  <a:cubicBezTo>
                    <a:pt x="4851" y="409"/>
                    <a:pt x="4794" y="405"/>
                    <a:pt x="4732" y="396"/>
                  </a:cubicBezTo>
                  <a:lnTo>
                    <a:pt x="4732" y="396"/>
                  </a:lnTo>
                  <a:lnTo>
                    <a:pt x="5097" y="882"/>
                  </a:lnTo>
                  <a:cubicBezTo>
                    <a:pt x="5178" y="902"/>
                    <a:pt x="5330" y="909"/>
                    <a:pt x="5513" y="909"/>
                  </a:cubicBezTo>
                  <a:cubicBezTo>
                    <a:pt x="5880" y="909"/>
                    <a:pt x="6373" y="882"/>
                    <a:pt x="6677" y="882"/>
                  </a:cubicBezTo>
                  <a:cubicBezTo>
                    <a:pt x="6860" y="1399"/>
                    <a:pt x="8805" y="943"/>
                    <a:pt x="8532" y="1551"/>
                  </a:cubicBezTo>
                  <a:lnTo>
                    <a:pt x="8258" y="1460"/>
                  </a:lnTo>
                  <a:cubicBezTo>
                    <a:pt x="8031" y="1364"/>
                    <a:pt x="7825" y="1327"/>
                    <a:pt x="7630" y="1327"/>
                  </a:cubicBezTo>
                  <a:cubicBezTo>
                    <a:pt x="7016" y="1327"/>
                    <a:pt x="6511" y="1694"/>
                    <a:pt x="5796" y="1764"/>
                  </a:cubicBezTo>
                  <a:cubicBezTo>
                    <a:pt x="5066" y="1460"/>
                    <a:pt x="4884" y="1095"/>
                    <a:pt x="4428" y="760"/>
                  </a:cubicBezTo>
                  <a:cubicBezTo>
                    <a:pt x="4207" y="679"/>
                    <a:pt x="4043" y="651"/>
                    <a:pt x="3907" y="651"/>
                  </a:cubicBezTo>
                  <a:cubicBezTo>
                    <a:pt x="3688" y="651"/>
                    <a:pt x="3540" y="723"/>
                    <a:pt x="3334" y="760"/>
                  </a:cubicBezTo>
                  <a:cubicBezTo>
                    <a:pt x="3302" y="762"/>
                    <a:pt x="3272" y="763"/>
                    <a:pt x="3242" y="763"/>
                  </a:cubicBezTo>
                  <a:cubicBezTo>
                    <a:pt x="2762" y="763"/>
                    <a:pt x="2558" y="539"/>
                    <a:pt x="2300" y="396"/>
                  </a:cubicBezTo>
                  <a:cubicBezTo>
                    <a:pt x="2118" y="396"/>
                    <a:pt x="2361" y="487"/>
                    <a:pt x="2179" y="487"/>
                  </a:cubicBezTo>
                  <a:cubicBezTo>
                    <a:pt x="1966" y="426"/>
                    <a:pt x="1693" y="274"/>
                    <a:pt x="1541" y="274"/>
                  </a:cubicBezTo>
                  <a:cubicBezTo>
                    <a:pt x="1389" y="639"/>
                    <a:pt x="2361" y="791"/>
                    <a:pt x="2939" y="1034"/>
                  </a:cubicBezTo>
                  <a:cubicBezTo>
                    <a:pt x="2823" y="1057"/>
                    <a:pt x="2760" y="1115"/>
                    <a:pt x="2644" y="1115"/>
                  </a:cubicBezTo>
                  <a:cubicBezTo>
                    <a:pt x="2607" y="1115"/>
                    <a:pt x="2564" y="1109"/>
                    <a:pt x="2513" y="1095"/>
                  </a:cubicBezTo>
                  <a:cubicBezTo>
                    <a:pt x="2331" y="1095"/>
                    <a:pt x="2361" y="1034"/>
                    <a:pt x="2361" y="1004"/>
                  </a:cubicBezTo>
                  <a:lnTo>
                    <a:pt x="1996" y="1004"/>
                  </a:lnTo>
                  <a:cubicBezTo>
                    <a:pt x="1968" y="1090"/>
                    <a:pt x="1993" y="1310"/>
                    <a:pt x="1615" y="1310"/>
                  </a:cubicBezTo>
                  <a:cubicBezTo>
                    <a:pt x="1592" y="1310"/>
                    <a:pt x="1567" y="1309"/>
                    <a:pt x="1541" y="1308"/>
                  </a:cubicBezTo>
                  <a:lnTo>
                    <a:pt x="1267" y="1034"/>
                  </a:lnTo>
                  <a:cubicBezTo>
                    <a:pt x="1094" y="989"/>
                    <a:pt x="934" y="970"/>
                    <a:pt x="796" y="970"/>
                  </a:cubicBezTo>
                  <a:cubicBezTo>
                    <a:pt x="183" y="970"/>
                    <a:pt x="1" y="1347"/>
                    <a:pt x="993" y="1520"/>
                  </a:cubicBezTo>
                  <a:lnTo>
                    <a:pt x="1145" y="1308"/>
                  </a:lnTo>
                  <a:lnTo>
                    <a:pt x="2300" y="1824"/>
                  </a:lnTo>
                  <a:cubicBezTo>
                    <a:pt x="2452" y="2098"/>
                    <a:pt x="1723" y="1946"/>
                    <a:pt x="1662" y="2159"/>
                  </a:cubicBezTo>
                  <a:cubicBezTo>
                    <a:pt x="1419" y="2432"/>
                    <a:pt x="2422" y="2736"/>
                    <a:pt x="2878" y="2888"/>
                  </a:cubicBezTo>
                  <a:cubicBezTo>
                    <a:pt x="3364" y="2767"/>
                    <a:pt x="2604" y="2615"/>
                    <a:pt x="2300" y="2523"/>
                  </a:cubicBezTo>
                  <a:lnTo>
                    <a:pt x="3030" y="2159"/>
                  </a:lnTo>
                  <a:cubicBezTo>
                    <a:pt x="3212" y="2159"/>
                    <a:pt x="3486" y="2280"/>
                    <a:pt x="3425" y="2432"/>
                  </a:cubicBezTo>
                  <a:cubicBezTo>
                    <a:pt x="3638" y="2584"/>
                    <a:pt x="3334" y="2888"/>
                    <a:pt x="3699" y="2919"/>
                  </a:cubicBezTo>
                  <a:cubicBezTo>
                    <a:pt x="3865" y="2958"/>
                    <a:pt x="3981" y="2974"/>
                    <a:pt x="4062" y="2974"/>
                  </a:cubicBezTo>
                  <a:cubicBezTo>
                    <a:pt x="4462" y="2974"/>
                    <a:pt x="4017" y="2580"/>
                    <a:pt x="4591" y="2580"/>
                  </a:cubicBezTo>
                  <a:cubicBezTo>
                    <a:pt x="4625" y="2580"/>
                    <a:pt x="4661" y="2581"/>
                    <a:pt x="4702" y="2584"/>
                  </a:cubicBezTo>
                  <a:cubicBezTo>
                    <a:pt x="4489" y="2128"/>
                    <a:pt x="3060" y="1794"/>
                    <a:pt x="2635" y="1520"/>
                  </a:cubicBezTo>
                  <a:lnTo>
                    <a:pt x="2270" y="1490"/>
                  </a:lnTo>
                  <a:cubicBezTo>
                    <a:pt x="2215" y="1402"/>
                    <a:pt x="2284" y="1381"/>
                    <a:pt x="2367" y="1381"/>
                  </a:cubicBezTo>
                  <a:cubicBezTo>
                    <a:pt x="2436" y="1381"/>
                    <a:pt x="2514" y="1395"/>
                    <a:pt x="2538" y="1395"/>
                  </a:cubicBezTo>
                  <a:cubicBezTo>
                    <a:pt x="2564" y="1395"/>
                    <a:pt x="2523" y="1378"/>
                    <a:pt x="2331" y="1308"/>
                  </a:cubicBezTo>
                  <a:cubicBezTo>
                    <a:pt x="2409" y="1298"/>
                    <a:pt x="2488" y="1294"/>
                    <a:pt x="2569" y="1294"/>
                  </a:cubicBezTo>
                  <a:cubicBezTo>
                    <a:pt x="3562" y="1294"/>
                    <a:pt x="4752" y="1945"/>
                    <a:pt x="5370" y="2311"/>
                  </a:cubicBezTo>
                  <a:cubicBezTo>
                    <a:pt x="5340" y="2584"/>
                    <a:pt x="6100" y="2979"/>
                    <a:pt x="5462" y="3222"/>
                  </a:cubicBezTo>
                  <a:cubicBezTo>
                    <a:pt x="5796" y="3314"/>
                    <a:pt x="5918" y="3557"/>
                    <a:pt x="6373" y="3557"/>
                  </a:cubicBezTo>
                  <a:cubicBezTo>
                    <a:pt x="6610" y="3501"/>
                    <a:pt x="6818" y="3478"/>
                    <a:pt x="7008" y="3478"/>
                  </a:cubicBezTo>
                  <a:cubicBezTo>
                    <a:pt x="7843" y="3478"/>
                    <a:pt x="8320" y="3922"/>
                    <a:pt x="9261" y="3922"/>
                  </a:cubicBezTo>
                  <a:cubicBezTo>
                    <a:pt x="9109" y="3830"/>
                    <a:pt x="9322" y="3770"/>
                    <a:pt x="9413" y="3678"/>
                  </a:cubicBezTo>
                  <a:lnTo>
                    <a:pt x="9413" y="3678"/>
                  </a:lnTo>
                  <a:cubicBezTo>
                    <a:pt x="10933" y="4074"/>
                    <a:pt x="8744" y="4833"/>
                    <a:pt x="10933" y="4833"/>
                  </a:cubicBezTo>
                  <a:cubicBezTo>
                    <a:pt x="11298" y="4833"/>
                    <a:pt x="11480" y="4712"/>
                    <a:pt x="11419" y="4560"/>
                  </a:cubicBezTo>
                  <a:cubicBezTo>
                    <a:pt x="11163" y="4446"/>
                    <a:pt x="10961" y="4253"/>
                    <a:pt x="10563" y="4253"/>
                  </a:cubicBezTo>
                  <a:cubicBezTo>
                    <a:pt x="10536" y="4253"/>
                    <a:pt x="10507" y="4254"/>
                    <a:pt x="10477" y="4256"/>
                  </a:cubicBezTo>
                  <a:cubicBezTo>
                    <a:pt x="10507" y="4134"/>
                    <a:pt x="9778" y="4074"/>
                    <a:pt x="10234" y="3861"/>
                  </a:cubicBezTo>
                  <a:lnTo>
                    <a:pt x="10234" y="3861"/>
                  </a:lnTo>
                  <a:cubicBezTo>
                    <a:pt x="10445" y="3908"/>
                    <a:pt x="10634" y="3926"/>
                    <a:pt x="10810" y="3926"/>
                  </a:cubicBezTo>
                  <a:cubicBezTo>
                    <a:pt x="11265" y="3926"/>
                    <a:pt x="11630" y="3811"/>
                    <a:pt x="12040" y="3811"/>
                  </a:cubicBezTo>
                  <a:cubicBezTo>
                    <a:pt x="12180" y="3811"/>
                    <a:pt x="12326" y="3825"/>
                    <a:pt x="12483" y="3861"/>
                  </a:cubicBezTo>
                  <a:lnTo>
                    <a:pt x="12757" y="3709"/>
                  </a:lnTo>
                  <a:cubicBezTo>
                    <a:pt x="12833" y="3724"/>
                    <a:pt x="12937" y="3728"/>
                    <a:pt x="13057" y="3728"/>
                  </a:cubicBezTo>
                  <a:cubicBezTo>
                    <a:pt x="13176" y="3728"/>
                    <a:pt x="13311" y="3724"/>
                    <a:pt x="13448" y="3724"/>
                  </a:cubicBezTo>
                  <a:cubicBezTo>
                    <a:pt x="13722" y="3724"/>
                    <a:pt x="14003" y="3739"/>
                    <a:pt x="14185" y="3830"/>
                  </a:cubicBezTo>
                  <a:cubicBezTo>
                    <a:pt x="15371" y="4104"/>
                    <a:pt x="14033" y="4226"/>
                    <a:pt x="14003" y="4438"/>
                  </a:cubicBezTo>
                  <a:lnTo>
                    <a:pt x="14975" y="4681"/>
                  </a:lnTo>
                  <a:cubicBezTo>
                    <a:pt x="15124" y="4644"/>
                    <a:pt x="15263" y="4629"/>
                    <a:pt x="15395" y="4629"/>
                  </a:cubicBezTo>
                  <a:cubicBezTo>
                    <a:pt x="16159" y="4629"/>
                    <a:pt x="16683" y="5157"/>
                    <a:pt x="17330" y="5157"/>
                  </a:cubicBezTo>
                  <a:cubicBezTo>
                    <a:pt x="17489" y="5157"/>
                    <a:pt x="17654" y="5125"/>
                    <a:pt x="17833" y="5046"/>
                  </a:cubicBezTo>
                  <a:lnTo>
                    <a:pt x="17833" y="5046"/>
                  </a:lnTo>
                  <a:lnTo>
                    <a:pt x="17711" y="5168"/>
                  </a:lnTo>
                  <a:cubicBezTo>
                    <a:pt x="17164" y="5289"/>
                    <a:pt x="17833" y="5654"/>
                    <a:pt x="18258" y="5715"/>
                  </a:cubicBezTo>
                  <a:lnTo>
                    <a:pt x="18593" y="5624"/>
                  </a:lnTo>
                  <a:cubicBezTo>
                    <a:pt x="18779" y="5458"/>
                    <a:pt x="19068" y="5405"/>
                    <a:pt x="19407" y="5405"/>
                  </a:cubicBezTo>
                  <a:cubicBezTo>
                    <a:pt x="20003" y="5405"/>
                    <a:pt x="20756" y="5568"/>
                    <a:pt x="21384" y="5568"/>
                  </a:cubicBezTo>
                  <a:cubicBezTo>
                    <a:pt x="21448" y="5568"/>
                    <a:pt x="21510" y="5567"/>
                    <a:pt x="21571" y="5563"/>
                  </a:cubicBezTo>
                  <a:cubicBezTo>
                    <a:pt x="21784" y="5593"/>
                    <a:pt x="21875" y="5715"/>
                    <a:pt x="21662" y="5715"/>
                  </a:cubicBezTo>
                  <a:lnTo>
                    <a:pt x="22726" y="6049"/>
                  </a:lnTo>
                  <a:cubicBezTo>
                    <a:pt x="22840" y="5888"/>
                    <a:pt x="22963" y="5833"/>
                    <a:pt x="23097" y="5833"/>
                  </a:cubicBezTo>
                  <a:cubicBezTo>
                    <a:pt x="23382" y="5833"/>
                    <a:pt x="23719" y="6081"/>
                    <a:pt x="24136" y="6081"/>
                  </a:cubicBezTo>
                  <a:cubicBezTo>
                    <a:pt x="24152" y="6081"/>
                    <a:pt x="24169" y="6080"/>
                    <a:pt x="24185" y="6080"/>
                  </a:cubicBezTo>
                  <a:cubicBezTo>
                    <a:pt x="24641" y="5897"/>
                    <a:pt x="24793" y="5715"/>
                    <a:pt x="25401" y="5593"/>
                  </a:cubicBezTo>
                  <a:cubicBezTo>
                    <a:pt x="26891" y="6080"/>
                    <a:pt x="27802" y="5593"/>
                    <a:pt x="29109" y="6110"/>
                  </a:cubicBezTo>
                  <a:cubicBezTo>
                    <a:pt x="29353" y="5745"/>
                    <a:pt x="30173" y="5685"/>
                    <a:pt x="29565" y="5198"/>
                  </a:cubicBezTo>
                  <a:lnTo>
                    <a:pt x="29565" y="5198"/>
                  </a:lnTo>
                  <a:cubicBezTo>
                    <a:pt x="30933" y="5533"/>
                    <a:pt x="32149" y="6019"/>
                    <a:pt x="33517" y="6201"/>
                  </a:cubicBezTo>
                  <a:cubicBezTo>
                    <a:pt x="33638" y="6140"/>
                    <a:pt x="33730" y="6080"/>
                    <a:pt x="33821" y="6049"/>
                  </a:cubicBezTo>
                  <a:cubicBezTo>
                    <a:pt x="34064" y="5137"/>
                    <a:pt x="35584" y="3648"/>
                    <a:pt x="34125" y="3192"/>
                  </a:cubicBezTo>
                  <a:lnTo>
                    <a:pt x="34125" y="3192"/>
                  </a:lnTo>
                  <a:cubicBezTo>
                    <a:pt x="34186" y="3222"/>
                    <a:pt x="34246" y="3283"/>
                    <a:pt x="34337" y="3314"/>
                  </a:cubicBezTo>
                  <a:cubicBezTo>
                    <a:pt x="34277" y="3496"/>
                    <a:pt x="34125" y="3618"/>
                    <a:pt x="33730" y="3678"/>
                  </a:cubicBezTo>
                  <a:cubicBezTo>
                    <a:pt x="33365" y="3618"/>
                    <a:pt x="32544" y="3648"/>
                    <a:pt x="32696" y="3466"/>
                  </a:cubicBezTo>
                  <a:lnTo>
                    <a:pt x="32757" y="3466"/>
                  </a:lnTo>
                  <a:cubicBezTo>
                    <a:pt x="32757" y="3320"/>
                    <a:pt x="32395" y="3008"/>
                    <a:pt x="31964" y="3008"/>
                  </a:cubicBezTo>
                  <a:cubicBezTo>
                    <a:pt x="31945" y="3008"/>
                    <a:pt x="31925" y="3008"/>
                    <a:pt x="31906" y="3010"/>
                  </a:cubicBezTo>
                  <a:cubicBezTo>
                    <a:pt x="31784" y="3131"/>
                    <a:pt x="32149" y="3374"/>
                    <a:pt x="31693" y="3587"/>
                  </a:cubicBezTo>
                  <a:cubicBezTo>
                    <a:pt x="31637" y="3590"/>
                    <a:pt x="31580" y="3592"/>
                    <a:pt x="31522" y="3592"/>
                  </a:cubicBezTo>
                  <a:cubicBezTo>
                    <a:pt x="31012" y="3592"/>
                    <a:pt x="30437" y="3474"/>
                    <a:pt x="30082" y="3283"/>
                  </a:cubicBezTo>
                  <a:lnTo>
                    <a:pt x="29626" y="3618"/>
                  </a:lnTo>
                  <a:cubicBezTo>
                    <a:pt x="29079" y="3526"/>
                    <a:pt x="28927" y="3344"/>
                    <a:pt x="28593" y="3192"/>
                  </a:cubicBezTo>
                  <a:lnTo>
                    <a:pt x="28897" y="3040"/>
                  </a:lnTo>
                  <a:cubicBezTo>
                    <a:pt x="28714" y="2888"/>
                    <a:pt x="28897" y="2615"/>
                    <a:pt x="28198" y="2584"/>
                  </a:cubicBezTo>
                  <a:cubicBezTo>
                    <a:pt x="27711" y="2736"/>
                    <a:pt x="27650" y="2736"/>
                    <a:pt x="27043" y="2827"/>
                  </a:cubicBezTo>
                  <a:cubicBezTo>
                    <a:pt x="26313" y="2432"/>
                    <a:pt x="25006" y="2615"/>
                    <a:pt x="24155" y="2463"/>
                  </a:cubicBezTo>
                  <a:cubicBezTo>
                    <a:pt x="23949" y="2586"/>
                    <a:pt x="23705" y="2629"/>
                    <a:pt x="23442" y="2629"/>
                  </a:cubicBezTo>
                  <a:cubicBezTo>
                    <a:pt x="22833" y="2629"/>
                    <a:pt x="22122" y="2398"/>
                    <a:pt x="21550" y="2398"/>
                  </a:cubicBezTo>
                  <a:cubicBezTo>
                    <a:pt x="21272" y="2398"/>
                    <a:pt x="21027" y="2453"/>
                    <a:pt x="20842" y="2615"/>
                  </a:cubicBezTo>
                  <a:cubicBezTo>
                    <a:pt x="20536" y="2561"/>
                    <a:pt x="20286" y="2539"/>
                    <a:pt x="20075" y="2539"/>
                  </a:cubicBezTo>
                  <a:cubicBezTo>
                    <a:pt x="19324" y="2539"/>
                    <a:pt x="19064" y="2826"/>
                    <a:pt x="18471" y="3040"/>
                  </a:cubicBezTo>
                  <a:cubicBezTo>
                    <a:pt x="17407" y="2554"/>
                    <a:pt x="19960" y="2706"/>
                    <a:pt x="19383" y="2280"/>
                  </a:cubicBezTo>
                  <a:cubicBezTo>
                    <a:pt x="17833" y="1976"/>
                    <a:pt x="16039" y="2067"/>
                    <a:pt x="14459" y="1824"/>
                  </a:cubicBezTo>
                  <a:lnTo>
                    <a:pt x="14459" y="1824"/>
                  </a:lnTo>
                  <a:cubicBezTo>
                    <a:pt x="14033" y="2007"/>
                    <a:pt x="14671" y="2371"/>
                    <a:pt x="13851" y="2371"/>
                  </a:cubicBezTo>
                  <a:cubicBezTo>
                    <a:pt x="14155" y="2250"/>
                    <a:pt x="13851" y="1946"/>
                    <a:pt x="13577" y="1915"/>
                  </a:cubicBezTo>
                  <a:lnTo>
                    <a:pt x="13577" y="1915"/>
                  </a:lnTo>
                  <a:cubicBezTo>
                    <a:pt x="13912" y="1976"/>
                    <a:pt x="13547" y="2007"/>
                    <a:pt x="13516" y="2098"/>
                  </a:cubicBezTo>
                  <a:lnTo>
                    <a:pt x="13729" y="2159"/>
                  </a:lnTo>
                  <a:cubicBezTo>
                    <a:pt x="13765" y="2356"/>
                    <a:pt x="13682" y="2421"/>
                    <a:pt x="13532" y="2421"/>
                  </a:cubicBezTo>
                  <a:cubicBezTo>
                    <a:pt x="13239" y="2421"/>
                    <a:pt x="12691" y="2174"/>
                    <a:pt x="12266" y="2174"/>
                  </a:cubicBezTo>
                  <a:cubicBezTo>
                    <a:pt x="12168" y="2174"/>
                    <a:pt x="12077" y="2187"/>
                    <a:pt x="11997" y="2219"/>
                  </a:cubicBezTo>
                  <a:cubicBezTo>
                    <a:pt x="11911" y="2134"/>
                    <a:pt x="11923" y="2112"/>
                    <a:pt x="11978" y="2112"/>
                  </a:cubicBezTo>
                  <a:cubicBezTo>
                    <a:pt x="12033" y="2112"/>
                    <a:pt x="12133" y="2135"/>
                    <a:pt x="12217" y="2135"/>
                  </a:cubicBezTo>
                  <a:cubicBezTo>
                    <a:pt x="12286" y="2135"/>
                    <a:pt x="12344" y="2120"/>
                    <a:pt x="12361" y="2067"/>
                  </a:cubicBezTo>
                  <a:cubicBezTo>
                    <a:pt x="12392" y="1794"/>
                    <a:pt x="12179" y="1460"/>
                    <a:pt x="11419" y="1216"/>
                  </a:cubicBezTo>
                  <a:cubicBezTo>
                    <a:pt x="11279" y="1230"/>
                    <a:pt x="11144" y="1236"/>
                    <a:pt x="11012" y="1236"/>
                  </a:cubicBezTo>
                  <a:cubicBezTo>
                    <a:pt x="9682" y="1236"/>
                    <a:pt x="8712" y="598"/>
                    <a:pt x="7164" y="487"/>
                  </a:cubicBezTo>
                  <a:lnTo>
                    <a:pt x="7164" y="487"/>
                  </a:lnTo>
                  <a:cubicBezTo>
                    <a:pt x="7177" y="595"/>
                    <a:pt x="7095" y="625"/>
                    <a:pt x="6975" y="625"/>
                  </a:cubicBezTo>
                  <a:cubicBezTo>
                    <a:pt x="6825" y="625"/>
                    <a:pt x="6617" y="578"/>
                    <a:pt x="6465" y="578"/>
                  </a:cubicBezTo>
                  <a:cubicBezTo>
                    <a:pt x="6860" y="426"/>
                    <a:pt x="6221" y="92"/>
                    <a:pt x="5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-4453475" y="4216725"/>
              <a:ext cx="645175" cy="120600"/>
            </a:xfrm>
            <a:custGeom>
              <a:avLst/>
              <a:gdLst/>
              <a:ahLst/>
              <a:cxnLst/>
              <a:rect l="l" t="t" r="r" b="b"/>
              <a:pathLst>
                <a:path w="25807" h="4824" extrusionOk="0">
                  <a:moveTo>
                    <a:pt x="11000" y="0"/>
                  </a:moveTo>
                  <a:cubicBezTo>
                    <a:pt x="10451" y="0"/>
                    <a:pt x="9819" y="270"/>
                    <a:pt x="9819" y="464"/>
                  </a:cubicBezTo>
                  <a:cubicBezTo>
                    <a:pt x="9120" y="251"/>
                    <a:pt x="8299" y="464"/>
                    <a:pt x="7813" y="191"/>
                  </a:cubicBezTo>
                  <a:cubicBezTo>
                    <a:pt x="7517" y="393"/>
                    <a:pt x="7200" y="458"/>
                    <a:pt x="6869" y="458"/>
                  </a:cubicBezTo>
                  <a:cubicBezTo>
                    <a:pt x="6301" y="458"/>
                    <a:pt x="5692" y="267"/>
                    <a:pt x="5085" y="267"/>
                  </a:cubicBezTo>
                  <a:cubicBezTo>
                    <a:pt x="4776" y="267"/>
                    <a:pt x="4468" y="316"/>
                    <a:pt x="4165" y="464"/>
                  </a:cubicBezTo>
                  <a:cubicBezTo>
                    <a:pt x="4041" y="459"/>
                    <a:pt x="3920" y="456"/>
                    <a:pt x="3802" y="456"/>
                  </a:cubicBezTo>
                  <a:cubicBezTo>
                    <a:pt x="2582" y="456"/>
                    <a:pt x="1615" y="723"/>
                    <a:pt x="396" y="890"/>
                  </a:cubicBezTo>
                  <a:cubicBezTo>
                    <a:pt x="1" y="1650"/>
                    <a:pt x="153" y="2318"/>
                    <a:pt x="882" y="2926"/>
                  </a:cubicBezTo>
                  <a:cubicBezTo>
                    <a:pt x="2068" y="3686"/>
                    <a:pt x="3618" y="4294"/>
                    <a:pt x="5290" y="4659"/>
                  </a:cubicBezTo>
                  <a:cubicBezTo>
                    <a:pt x="5624" y="4507"/>
                    <a:pt x="5958" y="4385"/>
                    <a:pt x="6354" y="4264"/>
                  </a:cubicBezTo>
                  <a:lnTo>
                    <a:pt x="7417" y="4598"/>
                  </a:lnTo>
                  <a:cubicBezTo>
                    <a:pt x="8481" y="4598"/>
                    <a:pt x="9728" y="4537"/>
                    <a:pt x="10427" y="4051"/>
                  </a:cubicBezTo>
                  <a:cubicBezTo>
                    <a:pt x="10609" y="4112"/>
                    <a:pt x="10609" y="4203"/>
                    <a:pt x="10791" y="4264"/>
                  </a:cubicBezTo>
                  <a:cubicBezTo>
                    <a:pt x="11187" y="4112"/>
                    <a:pt x="11977" y="4264"/>
                    <a:pt x="12342" y="3990"/>
                  </a:cubicBezTo>
                  <a:cubicBezTo>
                    <a:pt x="12858" y="4142"/>
                    <a:pt x="12858" y="4385"/>
                    <a:pt x="13162" y="4598"/>
                  </a:cubicBezTo>
                  <a:cubicBezTo>
                    <a:pt x="13330" y="4564"/>
                    <a:pt x="13505" y="4551"/>
                    <a:pt x="13686" y="4551"/>
                  </a:cubicBezTo>
                  <a:cubicBezTo>
                    <a:pt x="14338" y="4551"/>
                    <a:pt x="15058" y="4723"/>
                    <a:pt x="15733" y="4723"/>
                  </a:cubicBezTo>
                  <a:cubicBezTo>
                    <a:pt x="16055" y="4723"/>
                    <a:pt x="16368" y="4683"/>
                    <a:pt x="16658" y="4568"/>
                  </a:cubicBezTo>
                  <a:cubicBezTo>
                    <a:pt x="16784" y="4734"/>
                    <a:pt x="16948" y="4789"/>
                    <a:pt x="17132" y="4789"/>
                  </a:cubicBezTo>
                  <a:cubicBezTo>
                    <a:pt x="17490" y="4789"/>
                    <a:pt x="17924" y="4580"/>
                    <a:pt x="18306" y="4580"/>
                  </a:cubicBezTo>
                  <a:cubicBezTo>
                    <a:pt x="18481" y="4580"/>
                    <a:pt x="18645" y="4623"/>
                    <a:pt x="18785" y="4750"/>
                  </a:cubicBezTo>
                  <a:cubicBezTo>
                    <a:pt x="19065" y="4800"/>
                    <a:pt x="19349" y="4823"/>
                    <a:pt x="19622" y="4823"/>
                  </a:cubicBezTo>
                  <a:cubicBezTo>
                    <a:pt x="20505" y="4823"/>
                    <a:pt x="21282" y="4581"/>
                    <a:pt x="21491" y="4233"/>
                  </a:cubicBezTo>
                  <a:lnTo>
                    <a:pt x="21491" y="4233"/>
                  </a:lnTo>
                  <a:cubicBezTo>
                    <a:pt x="21491" y="4355"/>
                    <a:pt x="21096" y="4659"/>
                    <a:pt x="21582" y="4811"/>
                  </a:cubicBezTo>
                  <a:cubicBezTo>
                    <a:pt x="21673" y="4750"/>
                    <a:pt x="21886" y="4720"/>
                    <a:pt x="21886" y="4689"/>
                  </a:cubicBezTo>
                  <a:cubicBezTo>
                    <a:pt x="21962" y="4689"/>
                    <a:pt x="22335" y="4748"/>
                    <a:pt x="22670" y="4748"/>
                  </a:cubicBezTo>
                  <a:cubicBezTo>
                    <a:pt x="22872" y="4748"/>
                    <a:pt x="23060" y="4727"/>
                    <a:pt x="23162" y="4659"/>
                  </a:cubicBezTo>
                  <a:cubicBezTo>
                    <a:pt x="23254" y="4568"/>
                    <a:pt x="23314" y="4537"/>
                    <a:pt x="23254" y="4446"/>
                  </a:cubicBezTo>
                  <a:cubicBezTo>
                    <a:pt x="22129" y="3990"/>
                    <a:pt x="24591" y="2561"/>
                    <a:pt x="25442" y="1832"/>
                  </a:cubicBezTo>
                  <a:lnTo>
                    <a:pt x="25807" y="1680"/>
                  </a:lnTo>
                  <a:cubicBezTo>
                    <a:pt x="25387" y="1627"/>
                    <a:pt x="24922" y="1552"/>
                    <a:pt x="24392" y="1552"/>
                  </a:cubicBezTo>
                  <a:cubicBezTo>
                    <a:pt x="24308" y="1552"/>
                    <a:pt x="24222" y="1554"/>
                    <a:pt x="24135" y="1558"/>
                  </a:cubicBezTo>
                  <a:cubicBezTo>
                    <a:pt x="24318" y="1771"/>
                    <a:pt x="23375" y="1771"/>
                    <a:pt x="23862" y="1923"/>
                  </a:cubicBezTo>
                  <a:cubicBezTo>
                    <a:pt x="23983" y="1923"/>
                    <a:pt x="24074" y="1862"/>
                    <a:pt x="24166" y="1862"/>
                  </a:cubicBezTo>
                  <a:lnTo>
                    <a:pt x="24865" y="2075"/>
                  </a:lnTo>
                  <a:cubicBezTo>
                    <a:pt x="24287" y="2257"/>
                    <a:pt x="22919" y="2075"/>
                    <a:pt x="22585" y="2440"/>
                  </a:cubicBezTo>
                  <a:cubicBezTo>
                    <a:pt x="21886" y="2379"/>
                    <a:pt x="21703" y="2075"/>
                    <a:pt x="21339" y="1832"/>
                  </a:cubicBezTo>
                  <a:cubicBezTo>
                    <a:pt x="20652" y="1832"/>
                    <a:pt x="19877" y="1705"/>
                    <a:pt x="19194" y="1705"/>
                  </a:cubicBezTo>
                  <a:cubicBezTo>
                    <a:pt x="18817" y="1705"/>
                    <a:pt x="18469" y="1744"/>
                    <a:pt x="18178" y="1862"/>
                  </a:cubicBezTo>
                  <a:cubicBezTo>
                    <a:pt x="18056" y="1873"/>
                    <a:pt x="17945" y="1878"/>
                    <a:pt x="17845" y="1878"/>
                  </a:cubicBezTo>
                  <a:cubicBezTo>
                    <a:pt x="17070" y="1878"/>
                    <a:pt x="16896" y="1588"/>
                    <a:pt x="16627" y="1346"/>
                  </a:cubicBezTo>
                  <a:cubicBezTo>
                    <a:pt x="16111" y="1498"/>
                    <a:pt x="15290" y="1315"/>
                    <a:pt x="15108" y="1558"/>
                  </a:cubicBezTo>
                  <a:cubicBezTo>
                    <a:pt x="14226" y="1346"/>
                    <a:pt x="13922" y="890"/>
                    <a:pt x="13527" y="555"/>
                  </a:cubicBezTo>
                  <a:cubicBezTo>
                    <a:pt x="13342" y="496"/>
                    <a:pt x="13208" y="472"/>
                    <a:pt x="13102" y="472"/>
                  </a:cubicBezTo>
                  <a:cubicBezTo>
                    <a:pt x="12823" y="472"/>
                    <a:pt x="12732" y="636"/>
                    <a:pt x="12402" y="768"/>
                  </a:cubicBezTo>
                  <a:cubicBezTo>
                    <a:pt x="11065" y="707"/>
                    <a:pt x="12676" y="8"/>
                    <a:pt x="11156" y="8"/>
                  </a:cubicBezTo>
                  <a:cubicBezTo>
                    <a:pt x="11105" y="3"/>
                    <a:pt x="11053" y="0"/>
                    <a:pt x="11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5"/>
          <p:cNvGrpSpPr/>
          <p:nvPr/>
        </p:nvGrpSpPr>
        <p:grpSpPr>
          <a:xfrm>
            <a:off x="8230172" y="4110819"/>
            <a:ext cx="397646" cy="458063"/>
            <a:chOff x="3150425" y="3024575"/>
            <a:chExt cx="130350" cy="150150"/>
          </a:xfrm>
        </p:grpSpPr>
        <p:sp>
          <p:nvSpPr>
            <p:cNvPr id="227" name="Google Shape;227;p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8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363" name="Google Shape;363;p8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364" name="Google Shape;364;p8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8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6" name="Google Shape;406;p8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407" name="Google Shape;407;p8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8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411" name="Google Shape;411;p8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8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8"/>
          <p:cNvSpPr txBox="1">
            <a:spLocks noGrp="1"/>
          </p:cNvSpPr>
          <p:nvPr>
            <p:ph type="title"/>
          </p:nvPr>
        </p:nvSpPr>
        <p:spPr>
          <a:xfrm>
            <a:off x="745982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9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419" name="Google Shape;419;p9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420" name="Google Shape;420;p9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9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458" name="Google Shape;458;p9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2" name="Google Shape;462;p9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463" name="Google Shape;463;p9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9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467" name="Google Shape;467;p9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9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9"/>
          <p:cNvSpPr txBox="1">
            <a:spLocks noGrp="1"/>
          </p:cNvSpPr>
          <p:nvPr>
            <p:ph type="title"/>
          </p:nvPr>
        </p:nvSpPr>
        <p:spPr>
          <a:xfrm>
            <a:off x="8698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3" name="Google Shape;473;p9"/>
          <p:cNvSpPr txBox="1">
            <a:spLocks noGrp="1"/>
          </p:cNvSpPr>
          <p:nvPr>
            <p:ph type="subTitle" idx="1"/>
          </p:nvPr>
        </p:nvSpPr>
        <p:spPr>
          <a:xfrm>
            <a:off x="8698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13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527" name="Google Shape;527;p13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528" name="Google Shape;528;p13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" name="Google Shape;565;p13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566" name="Google Shape;566;p13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0" name="Google Shape;570;p13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571" name="Google Shape;571;p13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13"/>
            <p:cNvGrpSpPr/>
            <p:nvPr/>
          </p:nvGrpSpPr>
          <p:grpSpPr>
            <a:xfrm rot="-2147100">
              <a:off x="5545947" y="1815803"/>
              <a:ext cx="1450191" cy="1396172"/>
              <a:chOff x="5611344" y="5414679"/>
              <a:chExt cx="1402336" cy="1389370"/>
            </a:xfrm>
          </p:grpSpPr>
          <p:sp>
            <p:nvSpPr>
              <p:cNvPr id="573" name="Google Shape;573;p13"/>
              <p:cNvSpPr/>
              <p:nvPr/>
            </p:nvSpPr>
            <p:spPr>
              <a:xfrm>
                <a:off x="5698645" y="5511959"/>
                <a:ext cx="1315035" cy="1292090"/>
              </a:xfrm>
              <a:custGeom>
                <a:avLst/>
                <a:gdLst/>
                <a:ahLst/>
                <a:cxnLst/>
                <a:rect l="l" t="t" r="r" b="b"/>
                <a:pathLst>
                  <a:path w="80124" h="78726" extrusionOk="0">
                    <a:moveTo>
                      <a:pt x="46902" y="1"/>
                    </a:moveTo>
                    <a:cubicBezTo>
                      <a:pt x="40548" y="1"/>
                      <a:pt x="34169" y="3127"/>
                      <a:pt x="30883" y="8563"/>
                    </a:cubicBezTo>
                    <a:cubicBezTo>
                      <a:pt x="30670" y="8927"/>
                      <a:pt x="30427" y="9323"/>
                      <a:pt x="30244" y="9718"/>
                    </a:cubicBezTo>
                    <a:cubicBezTo>
                      <a:pt x="28390" y="8593"/>
                      <a:pt x="26354" y="7681"/>
                      <a:pt x="24196" y="7286"/>
                    </a:cubicBezTo>
                    <a:cubicBezTo>
                      <a:pt x="23343" y="7145"/>
                      <a:pt x="22487" y="7085"/>
                      <a:pt x="21630" y="7085"/>
                    </a:cubicBezTo>
                    <a:cubicBezTo>
                      <a:pt x="19155" y="7085"/>
                      <a:pt x="16672" y="7588"/>
                      <a:pt x="14256" y="8107"/>
                    </a:cubicBezTo>
                    <a:cubicBezTo>
                      <a:pt x="10335" y="8927"/>
                      <a:pt x="6201" y="9961"/>
                      <a:pt x="3496" y="12879"/>
                    </a:cubicBezTo>
                    <a:cubicBezTo>
                      <a:pt x="517" y="16162"/>
                      <a:pt x="122" y="20934"/>
                      <a:pt x="62" y="25341"/>
                    </a:cubicBezTo>
                    <a:cubicBezTo>
                      <a:pt x="1" y="31572"/>
                      <a:pt x="487" y="38107"/>
                      <a:pt x="3770" y="43366"/>
                    </a:cubicBezTo>
                    <a:cubicBezTo>
                      <a:pt x="4742" y="44916"/>
                      <a:pt x="5928" y="46314"/>
                      <a:pt x="7205" y="47621"/>
                    </a:cubicBezTo>
                    <a:cubicBezTo>
                      <a:pt x="6718" y="48320"/>
                      <a:pt x="6262" y="49050"/>
                      <a:pt x="5898" y="49810"/>
                    </a:cubicBezTo>
                    <a:cubicBezTo>
                      <a:pt x="1581" y="57895"/>
                      <a:pt x="3861" y="68928"/>
                      <a:pt x="11065" y="74612"/>
                    </a:cubicBezTo>
                    <a:cubicBezTo>
                      <a:pt x="14517" y="77362"/>
                      <a:pt x="18913" y="78726"/>
                      <a:pt x="23313" y="78726"/>
                    </a:cubicBezTo>
                    <a:cubicBezTo>
                      <a:pt x="28057" y="78726"/>
                      <a:pt x="32805" y="77142"/>
                      <a:pt x="36384" y="74004"/>
                    </a:cubicBezTo>
                    <a:cubicBezTo>
                      <a:pt x="37722" y="72880"/>
                      <a:pt x="38877" y="71542"/>
                      <a:pt x="39789" y="70053"/>
                    </a:cubicBezTo>
                    <a:cubicBezTo>
                      <a:pt x="39941" y="69840"/>
                      <a:pt x="40032" y="69597"/>
                      <a:pt x="40153" y="69415"/>
                    </a:cubicBezTo>
                    <a:cubicBezTo>
                      <a:pt x="45291" y="72809"/>
                      <a:pt x="51567" y="74567"/>
                      <a:pt x="57825" y="74567"/>
                    </a:cubicBezTo>
                    <a:cubicBezTo>
                      <a:pt x="59749" y="74567"/>
                      <a:pt x="61671" y="74401"/>
                      <a:pt x="63558" y="74065"/>
                    </a:cubicBezTo>
                    <a:cubicBezTo>
                      <a:pt x="67692" y="73305"/>
                      <a:pt x="71887" y="71725"/>
                      <a:pt x="74896" y="68807"/>
                    </a:cubicBezTo>
                    <a:cubicBezTo>
                      <a:pt x="78543" y="65250"/>
                      <a:pt x="80124" y="59870"/>
                      <a:pt x="79668" y="54825"/>
                    </a:cubicBezTo>
                    <a:cubicBezTo>
                      <a:pt x="79182" y="49779"/>
                      <a:pt x="76750" y="44977"/>
                      <a:pt x="73376" y="41238"/>
                    </a:cubicBezTo>
                    <a:cubicBezTo>
                      <a:pt x="71978" y="39627"/>
                      <a:pt x="70336" y="38198"/>
                      <a:pt x="68391" y="37317"/>
                    </a:cubicBezTo>
                    <a:cubicBezTo>
                      <a:pt x="67631" y="36983"/>
                      <a:pt x="66871" y="36739"/>
                      <a:pt x="66111" y="36557"/>
                    </a:cubicBezTo>
                    <a:cubicBezTo>
                      <a:pt x="68877" y="30083"/>
                      <a:pt x="69577" y="22697"/>
                      <a:pt x="67388" y="16040"/>
                    </a:cubicBezTo>
                    <a:cubicBezTo>
                      <a:pt x="65017" y="8624"/>
                      <a:pt x="58847" y="2332"/>
                      <a:pt x="51248" y="508"/>
                    </a:cubicBezTo>
                    <a:cubicBezTo>
                      <a:pt x="49826" y="167"/>
                      <a:pt x="48365" y="1"/>
                      <a:pt x="469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5611344" y="5414679"/>
                <a:ext cx="1316036" cy="1292090"/>
              </a:xfrm>
              <a:custGeom>
                <a:avLst/>
                <a:gdLst/>
                <a:ahLst/>
                <a:cxnLst/>
                <a:rect l="l" t="t" r="r" b="b"/>
                <a:pathLst>
                  <a:path w="80185" h="78726" extrusionOk="0">
                    <a:moveTo>
                      <a:pt x="46902" y="1"/>
                    </a:moveTo>
                    <a:cubicBezTo>
                      <a:pt x="40548" y="1"/>
                      <a:pt x="34169" y="3127"/>
                      <a:pt x="30883" y="8563"/>
                    </a:cubicBezTo>
                    <a:cubicBezTo>
                      <a:pt x="30670" y="8927"/>
                      <a:pt x="30427" y="9322"/>
                      <a:pt x="30244" y="9718"/>
                    </a:cubicBezTo>
                    <a:cubicBezTo>
                      <a:pt x="28390" y="8593"/>
                      <a:pt x="26354" y="7681"/>
                      <a:pt x="24195" y="7286"/>
                    </a:cubicBezTo>
                    <a:cubicBezTo>
                      <a:pt x="23343" y="7145"/>
                      <a:pt x="22487" y="7085"/>
                      <a:pt x="21629" y="7085"/>
                    </a:cubicBezTo>
                    <a:cubicBezTo>
                      <a:pt x="19154" y="7085"/>
                      <a:pt x="16672" y="7587"/>
                      <a:pt x="14256" y="8107"/>
                    </a:cubicBezTo>
                    <a:cubicBezTo>
                      <a:pt x="10335" y="8927"/>
                      <a:pt x="6201" y="9961"/>
                      <a:pt x="3496" y="12879"/>
                    </a:cubicBezTo>
                    <a:cubicBezTo>
                      <a:pt x="517" y="16161"/>
                      <a:pt x="122" y="20934"/>
                      <a:pt x="61" y="25341"/>
                    </a:cubicBezTo>
                    <a:cubicBezTo>
                      <a:pt x="0" y="31572"/>
                      <a:pt x="487" y="38107"/>
                      <a:pt x="3770" y="43366"/>
                    </a:cubicBezTo>
                    <a:cubicBezTo>
                      <a:pt x="4742" y="44916"/>
                      <a:pt x="5928" y="46314"/>
                      <a:pt x="7204" y="47621"/>
                    </a:cubicBezTo>
                    <a:cubicBezTo>
                      <a:pt x="6718" y="48320"/>
                      <a:pt x="6262" y="49050"/>
                      <a:pt x="5897" y="49809"/>
                    </a:cubicBezTo>
                    <a:cubicBezTo>
                      <a:pt x="1581" y="57895"/>
                      <a:pt x="3861" y="68928"/>
                      <a:pt x="11065" y="74612"/>
                    </a:cubicBezTo>
                    <a:cubicBezTo>
                      <a:pt x="14517" y="77362"/>
                      <a:pt x="18913" y="78726"/>
                      <a:pt x="23313" y="78726"/>
                    </a:cubicBezTo>
                    <a:cubicBezTo>
                      <a:pt x="28056" y="78726"/>
                      <a:pt x="32805" y="77142"/>
                      <a:pt x="36384" y="74004"/>
                    </a:cubicBezTo>
                    <a:cubicBezTo>
                      <a:pt x="37722" y="72880"/>
                      <a:pt x="38877" y="71542"/>
                      <a:pt x="39788" y="70053"/>
                    </a:cubicBezTo>
                    <a:cubicBezTo>
                      <a:pt x="39940" y="69840"/>
                      <a:pt x="40032" y="69597"/>
                      <a:pt x="40153" y="69415"/>
                    </a:cubicBezTo>
                    <a:cubicBezTo>
                      <a:pt x="45291" y="72809"/>
                      <a:pt x="51567" y="74567"/>
                      <a:pt x="57825" y="74567"/>
                    </a:cubicBezTo>
                    <a:cubicBezTo>
                      <a:pt x="59749" y="74567"/>
                      <a:pt x="61671" y="74401"/>
                      <a:pt x="63558" y="74065"/>
                    </a:cubicBezTo>
                    <a:cubicBezTo>
                      <a:pt x="67692" y="73305"/>
                      <a:pt x="71886" y="71725"/>
                      <a:pt x="74896" y="68807"/>
                    </a:cubicBezTo>
                    <a:cubicBezTo>
                      <a:pt x="78543" y="65250"/>
                      <a:pt x="80184" y="59931"/>
                      <a:pt x="79668" y="54825"/>
                    </a:cubicBezTo>
                    <a:cubicBezTo>
                      <a:pt x="79181" y="49779"/>
                      <a:pt x="76750" y="44977"/>
                      <a:pt x="73376" y="41238"/>
                    </a:cubicBezTo>
                    <a:cubicBezTo>
                      <a:pt x="71947" y="39627"/>
                      <a:pt x="70336" y="38198"/>
                      <a:pt x="68391" y="37317"/>
                    </a:cubicBezTo>
                    <a:cubicBezTo>
                      <a:pt x="67631" y="36982"/>
                      <a:pt x="66871" y="36739"/>
                      <a:pt x="66111" y="36557"/>
                    </a:cubicBezTo>
                    <a:cubicBezTo>
                      <a:pt x="68877" y="30083"/>
                      <a:pt x="69576" y="22697"/>
                      <a:pt x="67388" y="16040"/>
                    </a:cubicBezTo>
                    <a:cubicBezTo>
                      <a:pt x="65017" y="8623"/>
                      <a:pt x="58847" y="2332"/>
                      <a:pt x="51248" y="508"/>
                    </a:cubicBezTo>
                    <a:cubicBezTo>
                      <a:pt x="49826" y="167"/>
                      <a:pt x="48364" y="1"/>
                      <a:pt x="469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13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13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578" name="Google Shape;578;p13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1" name="Google Shape;581;p13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17600" y="3959303"/>
              <a:ext cx="879184" cy="830436"/>
            </a:xfrm>
            <a:custGeom>
              <a:avLst/>
              <a:gdLst/>
              <a:ahLst/>
              <a:cxnLst/>
              <a:rect l="l" t="t" r="r" b="b"/>
              <a:pathLst>
                <a:path w="37297" h="35229" extrusionOk="0">
                  <a:moveTo>
                    <a:pt x="21695" y="14222"/>
                  </a:moveTo>
                  <a:cubicBezTo>
                    <a:pt x="22615" y="14222"/>
                    <a:pt x="23477" y="15826"/>
                    <a:pt x="23679" y="16606"/>
                  </a:cubicBezTo>
                  <a:cubicBezTo>
                    <a:pt x="23831" y="17153"/>
                    <a:pt x="23952" y="17822"/>
                    <a:pt x="23800" y="18369"/>
                  </a:cubicBezTo>
                  <a:cubicBezTo>
                    <a:pt x="23618" y="19251"/>
                    <a:pt x="23071" y="19281"/>
                    <a:pt x="22281" y="19342"/>
                  </a:cubicBezTo>
                  <a:cubicBezTo>
                    <a:pt x="22186" y="19346"/>
                    <a:pt x="22092" y="19349"/>
                    <a:pt x="21998" y="19349"/>
                  </a:cubicBezTo>
                  <a:cubicBezTo>
                    <a:pt x="21700" y="19349"/>
                    <a:pt x="21403" y="19326"/>
                    <a:pt x="21110" y="19280"/>
                  </a:cubicBezTo>
                  <a:lnTo>
                    <a:pt x="21110" y="19280"/>
                  </a:lnTo>
                  <a:cubicBezTo>
                    <a:pt x="22413" y="19077"/>
                    <a:pt x="23443" y="18018"/>
                    <a:pt x="23466" y="16545"/>
                  </a:cubicBezTo>
                  <a:cubicBezTo>
                    <a:pt x="23481" y="15539"/>
                    <a:pt x="22724" y="15051"/>
                    <a:pt x="21940" y="15051"/>
                  </a:cubicBezTo>
                  <a:cubicBezTo>
                    <a:pt x="21382" y="15051"/>
                    <a:pt x="20809" y="15299"/>
                    <a:pt x="20493" y="15784"/>
                  </a:cubicBezTo>
                  <a:lnTo>
                    <a:pt x="20493" y="15784"/>
                  </a:lnTo>
                  <a:cubicBezTo>
                    <a:pt x="20461" y="15703"/>
                    <a:pt x="20426" y="15619"/>
                    <a:pt x="20426" y="15603"/>
                  </a:cubicBezTo>
                  <a:cubicBezTo>
                    <a:pt x="20396" y="15147"/>
                    <a:pt x="21156" y="14357"/>
                    <a:pt x="21551" y="14235"/>
                  </a:cubicBezTo>
                  <a:cubicBezTo>
                    <a:pt x="21599" y="14226"/>
                    <a:pt x="21647" y="14222"/>
                    <a:pt x="21695" y="14222"/>
                  </a:cubicBezTo>
                  <a:close/>
                  <a:moveTo>
                    <a:pt x="16608" y="3431"/>
                  </a:moveTo>
                  <a:cubicBezTo>
                    <a:pt x="13699" y="4567"/>
                    <a:pt x="11067" y="6376"/>
                    <a:pt x="9454" y="9129"/>
                  </a:cubicBezTo>
                  <a:cubicBezTo>
                    <a:pt x="8481" y="10740"/>
                    <a:pt x="7478" y="12837"/>
                    <a:pt x="7144" y="14752"/>
                  </a:cubicBezTo>
                  <a:cubicBezTo>
                    <a:pt x="6809" y="16819"/>
                    <a:pt x="7569" y="18764"/>
                    <a:pt x="8451" y="20618"/>
                  </a:cubicBezTo>
                  <a:cubicBezTo>
                    <a:pt x="10122" y="24205"/>
                    <a:pt x="12888" y="27549"/>
                    <a:pt x="16840" y="28521"/>
                  </a:cubicBezTo>
                  <a:cubicBezTo>
                    <a:pt x="17651" y="28726"/>
                    <a:pt x="18478" y="28822"/>
                    <a:pt x="19305" y="28822"/>
                  </a:cubicBezTo>
                  <a:cubicBezTo>
                    <a:pt x="22163" y="28822"/>
                    <a:pt x="25019" y="27675"/>
                    <a:pt x="27235" y="25907"/>
                  </a:cubicBezTo>
                  <a:cubicBezTo>
                    <a:pt x="28755" y="24691"/>
                    <a:pt x="30184" y="23172"/>
                    <a:pt x="30913" y="21317"/>
                  </a:cubicBezTo>
                  <a:cubicBezTo>
                    <a:pt x="31673" y="19342"/>
                    <a:pt x="31521" y="17275"/>
                    <a:pt x="31126" y="15238"/>
                  </a:cubicBezTo>
                  <a:cubicBezTo>
                    <a:pt x="30457" y="11165"/>
                    <a:pt x="28208" y="6728"/>
                    <a:pt x="23770" y="5877"/>
                  </a:cubicBezTo>
                  <a:cubicBezTo>
                    <a:pt x="23342" y="5797"/>
                    <a:pt x="22917" y="5759"/>
                    <a:pt x="22498" y="5759"/>
                  </a:cubicBezTo>
                  <a:cubicBezTo>
                    <a:pt x="18598" y="5759"/>
                    <a:pt x="15143" y="9030"/>
                    <a:pt x="13496" y="12351"/>
                  </a:cubicBezTo>
                  <a:cubicBezTo>
                    <a:pt x="11673" y="16059"/>
                    <a:pt x="14712" y="20223"/>
                    <a:pt x="18116" y="21743"/>
                  </a:cubicBezTo>
                  <a:cubicBezTo>
                    <a:pt x="19342" y="22290"/>
                    <a:pt x="20646" y="22569"/>
                    <a:pt x="21962" y="22569"/>
                  </a:cubicBezTo>
                  <a:cubicBezTo>
                    <a:pt x="22473" y="22569"/>
                    <a:pt x="22986" y="22527"/>
                    <a:pt x="23496" y="22442"/>
                  </a:cubicBezTo>
                  <a:cubicBezTo>
                    <a:pt x="25715" y="22017"/>
                    <a:pt x="26840" y="20497"/>
                    <a:pt x="27022" y="18339"/>
                  </a:cubicBezTo>
                  <a:cubicBezTo>
                    <a:pt x="27266" y="15528"/>
                    <a:pt x="25034" y="10939"/>
                    <a:pt x="21801" y="10939"/>
                  </a:cubicBezTo>
                  <a:cubicBezTo>
                    <a:pt x="21398" y="10939"/>
                    <a:pt x="20979" y="11010"/>
                    <a:pt x="20548" y="11165"/>
                  </a:cubicBezTo>
                  <a:cubicBezTo>
                    <a:pt x="18785" y="11804"/>
                    <a:pt x="17265" y="13567"/>
                    <a:pt x="17205" y="15451"/>
                  </a:cubicBezTo>
                  <a:cubicBezTo>
                    <a:pt x="17160" y="16261"/>
                    <a:pt x="17394" y="17070"/>
                    <a:pt x="17837" y="17739"/>
                  </a:cubicBezTo>
                  <a:lnTo>
                    <a:pt x="17837" y="17739"/>
                  </a:lnTo>
                  <a:cubicBezTo>
                    <a:pt x="17212" y="17184"/>
                    <a:pt x="16693" y="16498"/>
                    <a:pt x="16384" y="15755"/>
                  </a:cubicBezTo>
                  <a:cubicBezTo>
                    <a:pt x="15715" y="14175"/>
                    <a:pt x="16840" y="12837"/>
                    <a:pt x="17873" y="11621"/>
                  </a:cubicBezTo>
                  <a:cubicBezTo>
                    <a:pt x="19128" y="10119"/>
                    <a:pt x="20787" y="9034"/>
                    <a:pt x="22479" y="9034"/>
                  </a:cubicBezTo>
                  <a:cubicBezTo>
                    <a:pt x="23492" y="9034"/>
                    <a:pt x="24516" y="9423"/>
                    <a:pt x="25472" y="10345"/>
                  </a:cubicBezTo>
                  <a:cubicBezTo>
                    <a:pt x="27539" y="12260"/>
                    <a:pt x="28390" y="15998"/>
                    <a:pt x="28177" y="18734"/>
                  </a:cubicBezTo>
                  <a:cubicBezTo>
                    <a:pt x="27934" y="21378"/>
                    <a:pt x="25442" y="23506"/>
                    <a:pt x="23192" y="24631"/>
                  </a:cubicBezTo>
                  <a:cubicBezTo>
                    <a:pt x="21987" y="25218"/>
                    <a:pt x="20673" y="25548"/>
                    <a:pt x="19368" y="25548"/>
                  </a:cubicBezTo>
                  <a:cubicBezTo>
                    <a:pt x="18174" y="25548"/>
                    <a:pt x="16987" y="25271"/>
                    <a:pt x="15898" y="24661"/>
                  </a:cubicBezTo>
                  <a:cubicBezTo>
                    <a:pt x="13496" y="23324"/>
                    <a:pt x="11946" y="20740"/>
                    <a:pt x="10913" y="18308"/>
                  </a:cubicBezTo>
                  <a:cubicBezTo>
                    <a:pt x="10426" y="17092"/>
                    <a:pt x="10062" y="15968"/>
                    <a:pt x="10457" y="14661"/>
                  </a:cubicBezTo>
                  <a:cubicBezTo>
                    <a:pt x="10913" y="13141"/>
                    <a:pt x="11642" y="11500"/>
                    <a:pt x="12524" y="10223"/>
                  </a:cubicBezTo>
                  <a:cubicBezTo>
                    <a:pt x="14256" y="7609"/>
                    <a:pt x="17448" y="6393"/>
                    <a:pt x="20426" y="5633"/>
                  </a:cubicBezTo>
                  <a:cubicBezTo>
                    <a:pt x="21562" y="5349"/>
                    <a:pt x="22771" y="5152"/>
                    <a:pt x="23966" y="5152"/>
                  </a:cubicBezTo>
                  <a:cubicBezTo>
                    <a:pt x="25329" y="5152"/>
                    <a:pt x="26675" y="5409"/>
                    <a:pt x="27873" y="6089"/>
                  </a:cubicBezTo>
                  <a:cubicBezTo>
                    <a:pt x="30335" y="7457"/>
                    <a:pt x="32007" y="10588"/>
                    <a:pt x="32919" y="13171"/>
                  </a:cubicBezTo>
                  <a:cubicBezTo>
                    <a:pt x="33922" y="16029"/>
                    <a:pt x="33801" y="18825"/>
                    <a:pt x="32433" y="21591"/>
                  </a:cubicBezTo>
                  <a:cubicBezTo>
                    <a:pt x="31035" y="24327"/>
                    <a:pt x="28937" y="26758"/>
                    <a:pt x="26506" y="28612"/>
                  </a:cubicBezTo>
                  <a:cubicBezTo>
                    <a:pt x="24414" y="30202"/>
                    <a:pt x="21684" y="31970"/>
                    <a:pt x="18924" y="31970"/>
                  </a:cubicBezTo>
                  <a:cubicBezTo>
                    <a:pt x="18675" y="31970"/>
                    <a:pt x="18426" y="31956"/>
                    <a:pt x="18177" y="31926"/>
                  </a:cubicBezTo>
                  <a:cubicBezTo>
                    <a:pt x="15259" y="31530"/>
                    <a:pt x="12341" y="29798"/>
                    <a:pt x="10092" y="27913"/>
                  </a:cubicBezTo>
                  <a:cubicBezTo>
                    <a:pt x="7630" y="25877"/>
                    <a:pt x="5350" y="23111"/>
                    <a:pt x="4074" y="20102"/>
                  </a:cubicBezTo>
                  <a:cubicBezTo>
                    <a:pt x="3466" y="18643"/>
                    <a:pt x="3131" y="17123"/>
                    <a:pt x="3466" y="15573"/>
                  </a:cubicBezTo>
                  <a:cubicBezTo>
                    <a:pt x="3770" y="14144"/>
                    <a:pt x="4499" y="12837"/>
                    <a:pt x="5229" y="11591"/>
                  </a:cubicBezTo>
                  <a:cubicBezTo>
                    <a:pt x="5958" y="10253"/>
                    <a:pt x="6566" y="8673"/>
                    <a:pt x="7508" y="7487"/>
                  </a:cubicBezTo>
                  <a:cubicBezTo>
                    <a:pt x="8542" y="6180"/>
                    <a:pt x="10548" y="5360"/>
                    <a:pt x="11976" y="4630"/>
                  </a:cubicBezTo>
                  <a:cubicBezTo>
                    <a:pt x="13490" y="3915"/>
                    <a:pt x="15004" y="3598"/>
                    <a:pt x="16608" y="3431"/>
                  </a:cubicBezTo>
                  <a:close/>
                  <a:moveTo>
                    <a:pt x="20050" y="1"/>
                  </a:moveTo>
                  <a:cubicBezTo>
                    <a:pt x="16683" y="1"/>
                    <a:pt x="13247" y="554"/>
                    <a:pt x="10274" y="1986"/>
                  </a:cubicBezTo>
                  <a:cubicBezTo>
                    <a:pt x="8329" y="2898"/>
                    <a:pt x="6141" y="3962"/>
                    <a:pt x="4833" y="5725"/>
                  </a:cubicBezTo>
                  <a:cubicBezTo>
                    <a:pt x="3648" y="7336"/>
                    <a:pt x="2797" y="9311"/>
                    <a:pt x="1885" y="11044"/>
                  </a:cubicBezTo>
                  <a:cubicBezTo>
                    <a:pt x="973" y="12776"/>
                    <a:pt x="244" y="14539"/>
                    <a:pt x="122" y="16485"/>
                  </a:cubicBezTo>
                  <a:cubicBezTo>
                    <a:pt x="1" y="18491"/>
                    <a:pt x="669" y="20466"/>
                    <a:pt x="1520" y="22290"/>
                  </a:cubicBezTo>
                  <a:cubicBezTo>
                    <a:pt x="3314" y="26059"/>
                    <a:pt x="6323" y="29403"/>
                    <a:pt x="9727" y="31774"/>
                  </a:cubicBezTo>
                  <a:cubicBezTo>
                    <a:pt x="12380" y="33606"/>
                    <a:pt x="15703" y="35229"/>
                    <a:pt x="19042" y="35229"/>
                  </a:cubicBezTo>
                  <a:cubicBezTo>
                    <a:pt x="19911" y="35229"/>
                    <a:pt x="20782" y="35119"/>
                    <a:pt x="21642" y="34874"/>
                  </a:cubicBezTo>
                  <a:cubicBezTo>
                    <a:pt x="25928" y="33658"/>
                    <a:pt x="29910" y="30497"/>
                    <a:pt x="32706" y="27093"/>
                  </a:cubicBezTo>
                  <a:cubicBezTo>
                    <a:pt x="35290" y="23871"/>
                    <a:pt x="37296" y="19919"/>
                    <a:pt x="36810" y="15664"/>
                  </a:cubicBezTo>
                  <a:cubicBezTo>
                    <a:pt x="36354" y="11621"/>
                    <a:pt x="34226" y="7184"/>
                    <a:pt x="31126" y="4478"/>
                  </a:cubicBezTo>
                  <a:cubicBezTo>
                    <a:pt x="29368" y="2918"/>
                    <a:pt x="27230" y="2194"/>
                    <a:pt x="24998" y="2018"/>
                  </a:cubicBezTo>
                  <a:lnTo>
                    <a:pt x="24998" y="2018"/>
                  </a:lnTo>
                  <a:cubicBezTo>
                    <a:pt x="25214" y="1228"/>
                    <a:pt x="24889" y="347"/>
                    <a:pt x="23831" y="223"/>
                  </a:cubicBezTo>
                  <a:cubicBezTo>
                    <a:pt x="22600" y="81"/>
                    <a:pt x="21330" y="1"/>
                    <a:pt x="20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13"/>
            <p:cNvGrpSpPr/>
            <p:nvPr/>
          </p:nvGrpSpPr>
          <p:grpSpPr>
            <a:xfrm>
              <a:off x="5736389" y="3672729"/>
              <a:ext cx="962337" cy="1048867"/>
              <a:chOff x="527625" y="3621175"/>
              <a:chExt cx="757925" cy="826075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755600" y="3759475"/>
                <a:ext cx="303225" cy="430875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7235" extrusionOk="0">
                    <a:moveTo>
                      <a:pt x="10305" y="0"/>
                    </a:moveTo>
                    <a:lnTo>
                      <a:pt x="0" y="1824"/>
                    </a:lnTo>
                    <a:lnTo>
                      <a:pt x="1216" y="17234"/>
                    </a:lnTo>
                    <a:lnTo>
                      <a:pt x="12128" y="14529"/>
                    </a:lnTo>
                    <a:lnTo>
                      <a:pt x="10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915950" y="3776075"/>
                <a:ext cx="690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79" extrusionOk="0">
                    <a:moveTo>
                      <a:pt x="255" y="96"/>
                    </a:moveTo>
                    <a:cubicBezTo>
                      <a:pt x="261" y="99"/>
                      <a:pt x="267" y="99"/>
                      <a:pt x="270" y="99"/>
                    </a:cubicBezTo>
                    <a:cubicBezTo>
                      <a:pt x="276" y="99"/>
                      <a:pt x="274" y="97"/>
                      <a:pt x="255" y="96"/>
                    </a:cubicBezTo>
                    <a:close/>
                    <a:moveTo>
                      <a:pt x="177" y="1"/>
                    </a:moveTo>
                    <a:cubicBezTo>
                      <a:pt x="1" y="1"/>
                      <a:pt x="201" y="122"/>
                      <a:pt x="113" y="252"/>
                    </a:cubicBezTo>
                    <a:lnTo>
                      <a:pt x="113" y="252"/>
                    </a:lnTo>
                    <a:lnTo>
                      <a:pt x="243" y="96"/>
                    </a:lnTo>
                    <a:cubicBezTo>
                      <a:pt x="248" y="96"/>
                      <a:pt x="252" y="96"/>
                      <a:pt x="255" y="96"/>
                    </a:cubicBezTo>
                    <a:lnTo>
                      <a:pt x="255" y="96"/>
                    </a:lnTo>
                    <a:cubicBezTo>
                      <a:pt x="236" y="89"/>
                      <a:pt x="212" y="66"/>
                      <a:pt x="243" y="5"/>
                    </a:cubicBezTo>
                    <a:cubicBezTo>
                      <a:pt x="217" y="2"/>
                      <a:pt x="195" y="1"/>
                      <a:pt x="177" y="1"/>
                    </a:cubicBezTo>
                    <a:close/>
                    <a:moveTo>
                      <a:pt x="113" y="252"/>
                    </a:moveTo>
                    <a:lnTo>
                      <a:pt x="91" y="278"/>
                    </a:lnTo>
                    <a:cubicBezTo>
                      <a:pt x="100" y="269"/>
                      <a:pt x="107" y="261"/>
                      <a:pt x="113" y="2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914425" y="3795175"/>
                <a:ext cx="45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53" extrusionOk="0">
                    <a:moveTo>
                      <a:pt x="91" y="1"/>
                    </a:moveTo>
                    <a:lnTo>
                      <a:pt x="91" y="1"/>
                    </a:lnTo>
                    <a:cubicBezTo>
                      <a:pt x="0" y="92"/>
                      <a:pt x="122" y="153"/>
                      <a:pt x="183" y="153"/>
                    </a:cubicBezTo>
                    <a:lnTo>
                      <a:pt x="183" y="31"/>
                    </a:lnTo>
                    <a:cubicBezTo>
                      <a:pt x="122" y="31"/>
                      <a:pt x="91" y="3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934175" y="3839900"/>
                <a:ext cx="23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92" h="157" extrusionOk="0">
                    <a:moveTo>
                      <a:pt x="70" y="1"/>
                    </a:moveTo>
                    <a:cubicBezTo>
                      <a:pt x="5" y="1"/>
                      <a:pt x="28" y="127"/>
                      <a:pt x="0" y="127"/>
                    </a:cubicBezTo>
                    <a:lnTo>
                      <a:pt x="92" y="157"/>
                    </a:lnTo>
                    <a:lnTo>
                      <a:pt x="92" y="5"/>
                    </a:lnTo>
                    <a:cubicBezTo>
                      <a:pt x="83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827025" y="3769425"/>
                <a:ext cx="155050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3584" extrusionOk="0">
                    <a:moveTo>
                      <a:pt x="4009" y="1"/>
                    </a:moveTo>
                    <a:cubicBezTo>
                      <a:pt x="3979" y="1"/>
                      <a:pt x="3941" y="18"/>
                      <a:pt x="3891" y="58"/>
                    </a:cubicBezTo>
                    <a:cubicBezTo>
                      <a:pt x="3800" y="88"/>
                      <a:pt x="3800" y="180"/>
                      <a:pt x="3831" y="271"/>
                    </a:cubicBezTo>
                    <a:cubicBezTo>
                      <a:pt x="3901" y="294"/>
                      <a:pt x="3954" y="391"/>
                      <a:pt x="4002" y="391"/>
                    </a:cubicBezTo>
                    <a:cubicBezTo>
                      <a:pt x="4016" y="391"/>
                      <a:pt x="4030" y="383"/>
                      <a:pt x="4043" y="362"/>
                    </a:cubicBezTo>
                    <a:cubicBezTo>
                      <a:pt x="4043" y="423"/>
                      <a:pt x="4195" y="392"/>
                      <a:pt x="4134" y="575"/>
                    </a:cubicBezTo>
                    <a:cubicBezTo>
                      <a:pt x="3961" y="575"/>
                      <a:pt x="3953" y="850"/>
                      <a:pt x="3821" y="850"/>
                    </a:cubicBezTo>
                    <a:cubicBezTo>
                      <a:pt x="3814" y="850"/>
                      <a:pt x="3807" y="850"/>
                      <a:pt x="3800" y="848"/>
                    </a:cubicBezTo>
                    <a:lnTo>
                      <a:pt x="3800" y="1000"/>
                    </a:lnTo>
                    <a:cubicBezTo>
                      <a:pt x="3774" y="1000"/>
                      <a:pt x="3681" y="1134"/>
                      <a:pt x="3578" y="1134"/>
                    </a:cubicBezTo>
                    <a:cubicBezTo>
                      <a:pt x="3561" y="1134"/>
                      <a:pt x="3544" y="1131"/>
                      <a:pt x="3527" y="1122"/>
                    </a:cubicBezTo>
                    <a:cubicBezTo>
                      <a:pt x="3314" y="1061"/>
                      <a:pt x="3496" y="848"/>
                      <a:pt x="3466" y="696"/>
                    </a:cubicBezTo>
                    <a:lnTo>
                      <a:pt x="3283" y="636"/>
                    </a:lnTo>
                    <a:cubicBezTo>
                      <a:pt x="3256" y="717"/>
                      <a:pt x="3219" y="745"/>
                      <a:pt x="3176" y="745"/>
                    </a:cubicBezTo>
                    <a:cubicBezTo>
                      <a:pt x="3074" y="745"/>
                      <a:pt x="2940" y="584"/>
                      <a:pt x="2843" y="584"/>
                    </a:cubicBezTo>
                    <a:cubicBezTo>
                      <a:pt x="2797" y="584"/>
                      <a:pt x="2759" y="620"/>
                      <a:pt x="2736" y="727"/>
                    </a:cubicBezTo>
                    <a:lnTo>
                      <a:pt x="2736" y="636"/>
                    </a:lnTo>
                    <a:cubicBezTo>
                      <a:pt x="2827" y="514"/>
                      <a:pt x="2615" y="332"/>
                      <a:pt x="2554" y="332"/>
                    </a:cubicBezTo>
                    <a:lnTo>
                      <a:pt x="2524" y="423"/>
                    </a:lnTo>
                    <a:cubicBezTo>
                      <a:pt x="2524" y="787"/>
                      <a:pt x="2220" y="636"/>
                      <a:pt x="2068" y="787"/>
                    </a:cubicBezTo>
                    <a:cubicBezTo>
                      <a:pt x="2007" y="787"/>
                      <a:pt x="1976" y="727"/>
                      <a:pt x="2007" y="727"/>
                    </a:cubicBezTo>
                    <a:lnTo>
                      <a:pt x="1794" y="605"/>
                    </a:lnTo>
                    <a:lnTo>
                      <a:pt x="1794" y="605"/>
                    </a:lnTo>
                    <a:cubicBezTo>
                      <a:pt x="1805" y="731"/>
                      <a:pt x="1787" y="766"/>
                      <a:pt x="1754" y="766"/>
                    </a:cubicBezTo>
                    <a:cubicBezTo>
                      <a:pt x="1712" y="766"/>
                      <a:pt x="1648" y="709"/>
                      <a:pt x="1594" y="709"/>
                    </a:cubicBezTo>
                    <a:cubicBezTo>
                      <a:pt x="1579" y="709"/>
                      <a:pt x="1564" y="714"/>
                      <a:pt x="1551" y="727"/>
                    </a:cubicBezTo>
                    <a:cubicBezTo>
                      <a:pt x="1520" y="879"/>
                      <a:pt x="1520" y="1031"/>
                      <a:pt x="1460" y="1183"/>
                    </a:cubicBezTo>
                    <a:cubicBezTo>
                      <a:pt x="1387" y="1146"/>
                      <a:pt x="1328" y="1133"/>
                      <a:pt x="1277" y="1133"/>
                    </a:cubicBezTo>
                    <a:cubicBezTo>
                      <a:pt x="1129" y="1133"/>
                      <a:pt x="1049" y="1247"/>
                      <a:pt x="916" y="1247"/>
                    </a:cubicBezTo>
                    <a:cubicBezTo>
                      <a:pt x="865" y="1247"/>
                      <a:pt x="805" y="1230"/>
                      <a:pt x="730" y="1183"/>
                    </a:cubicBezTo>
                    <a:lnTo>
                      <a:pt x="730" y="1183"/>
                    </a:lnTo>
                    <a:cubicBezTo>
                      <a:pt x="761" y="1456"/>
                      <a:pt x="639" y="1547"/>
                      <a:pt x="852" y="1791"/>
                    </a:cubicBezTo>
                    <a:cubicBezTo>
                      <a:pt x="548" y="1699"/>
                      <a:pt x="244" y="1487"/>
                      <a:pt x="1" y="1487"/>
                    </a:cubicBezTo>
                    <a:lnTo>
                      <a:pt x="1" y="1608"/>
                    </a:lnTo>
                    <a:cubicBezTo>
                      <a:pt x="31" y="2338"/>
                      <a:pt x="153" y="3432"/>
                      <a:pt x="457" y="3584"/>
                    </a:cubicBezTo>
                    <a:cubicBezTo>
                      <a:pt x="457" y="3553"/>
                      <a:pt x="426" y="3553"/>
                      <a:pt x="426" y="3553"/>
                    </a:cubicBezTo>
                    <a:cubicBezTo>
                      <a:pt x="396" y="3402"/>
                      <a:pt x="396" y="3341"/>
                      <a:pt x="426" y="3219"/>
                    </a:cubicBezTo>
                    <a:cubicBezTo>
                      <a:pt x="441" y="3234"/>
                      <a:pt x="458" y="3238"/>
                      <a:pt x="478" y="3238"/>
                    </a:cubicBezTo>
                    <a:cubicBezTo>
                      <a:pt x="504" y="3238"/>
                      <a:pt x="533" y="3230"/>
                      <a:pt x="560" y="3230"/>
                    </a:cubicBezTo>
                    <a:cubicBezTo>
                      <a:pt x="595" y="3230"/>
                      <a:pt x="626" y="3244"/>
                      <a:pt x="639" y="3310"/>
                    </a:cubicBezTo>
                    <a:cubicBezTo>
                      <a:pt x="694" y="3421"/>
                      <a:pt x="775" y="3557"/>
                      <a:pt x="858" y="3557"/>
                    </a:cubicBezTo>
                    <a:cubicBezTo>
                      <a:pt x="866" y="3557"/>
                      <a:pt x="874" y="3556"/>
                      <a:pt x="882" y="3553"/>
                    </a:cubicBezTo>
                    <a:cubicBezTo>
                      <a:pt x="882" y="3462"/>
                      <a:pt x="761" y="3310"/>
                      <a:pt x="791" y="3158"/>
                    </a:cubicBezTo>
                    <a:cubicBezTo>
                      <a:pt x="826" y="3135"/>
                      <a:pt x="869" y="3125"/>
                      <a:pt x="914" y="3125"/>
                    </a:cubicBezTo>
                    <a:cubicBezTo>
                      <a:pt x="985" y="3125"/>
                      <a:pt x="1057" y="3151"/>
                      <a:pt x="1095" y="3189"/>
                    </a:cubicBezTo>
                    <a:lnTo>
                      <a:pt x="1095" y="2946"/>
                    </a:lnTo>
                    <a:cubicBezTo>
                      <a:pt x="1216" y="2946"/>
                      <a:pt x="1247" y="3037"/>
                      <a:pt x="1368" y="3128"/>
                    </a:cubicBezTo>
                    <a:lnTo>
                      <a:pt x="1338" y="3250"/>
                    </a:lnTo>
                    <a:cubicBezTo>
                      <a:pt x="1394" y="3306"/>
                      <a:pt x="1399" y="3466"/>
                      <a:pt x="1495" y="3466"/>
                    </a:cubicBezTo>
                    <a:cubicBezTo>
                      <a:pt x="1503" y="3466"/>
                      <a:pt x="1511" y="3465"/>
                      <a:pt x="1520" y="3462"/>
                    </a:cubicBezTo>
                    <a:cubicBezTo>
                      <a:pt x="1551" y="3310"/>
                      <a:pt x="1612" y="3310"/>
                      <a:pt x="1672" y="3189"/>
                    </a:cubicBezTo>
                    <a:cubicBezTo>
                      <a:pt x="1720" y="3229"/>
                      <a:pt x="1766" y="3243"/>
                      <a:pt x="1812" y="3243"/>
                    </a:cubicBezTo>
                    <a:cubicBezTo>
                      <a:pt x="1939" y="3243"/>
                      <a:pt x="2063" y="3128"/>
                      <a:pt x="2220" y="3128"/>
                    </a:cubicBezTo>
                    <a:cubicBezTo>
                      <a:pt x="2232" y="2954"/>
                      <a:pt x="2316" y="2932"/>
                      <a:pt x="2410" y="2932"/>
                    </a:cubicBezTo>
                    <a:cubicBezTo>
                      <a:pt x="2441" y="2932"/>
                      <a:pt x="2473" y="2935"/>
                      <a:pt x="2505" y="2935"/>
                    </a:cubicBezTo>
                    <a:cubicBezTo>
                      <a:pt x="2611" y="2935"/>
                      <a:pt x="2706" y="2908"/>
                      <a:pt x="2706" y="2672"/>
                    </a:cubicBezTo>
                    <a:cubicBezTo>
                      <a:pt x="2719" y="2673"/>
                      <a:pt x="2731" y="2674"/>
                      <a:pt x="2742" y="2674"/>
                    </a:cubicBezTo>
                    <a:cubicBezTo>
                      <a:pt x="2974" y="2674"/>
                      <a:pt x="2923" y="2386"/>
                      <a:pt x="3010" y="2125"/>
                    </a:cubicBezTo>
                    <a:lnTo>
                      <a:pt x="3010" y="2125"/>
                    </a:lnTo>
                    <a:cubicBezTo>
                      <a:pt x="3283" y="2338"/>
                      <a:pt x="2858" y="2520"/>
                      <a:pt x="3010" y="2733"/>
                    </a:cubicBezTo>
                    <a:cubicBezTo>
                      <a:pt x="3314" y="2733"/>
                      <a:pt x="3587" y="2550"/>
                      <a:pt x="3831" y="2520"/>
                    </a:cubicBezTo>
                    <a:cubicBezTo>
                      <a:pt x="3891" y="2338"/>
                      <a:pt x="3679" y="2186"/>
                      <a:pt x="3831" y="2094"/>
                    </a:cubicBezTo>
                    <a:lnTo>
                      <a:pt x="3831" y="2094"/>
                    </a:lnTo>
                    <a:cubicBezTo>
                      <a:pt x="3802" y="2207"/>
                      <a:pt x="3904" y="2371"/>
                      <a:pt x="3944" y="2371"/>
                    </a:cubicBezTo>
                    <a:cubicBezTo>
                      <a:pt x="3947" y="2371"/>
                      <a:pt x="3950" y="2370"/>
                      <a:pt x="3952" y="2368"/>
                    </a:cubicBezTo>
                    <a:cubicBezTo>
                      <a:pt x="3891" y="2368"/>
                      <a:pt x="3952" y="2277"/>
                      <a:pt x="3922" y="2216"/>
                    </a:cubicBezTo>
                    <a:lnTo>
                      <a:pt x="3891" y="2186"/>
                    </a:lnTo>
                    <a:cubicBezTo>
                      <a:pt x="3846" y="2025"/>
                      <a:pt x="3864" y="1986"/>
                      <a:pt x="3907" y="1986"/>
                    </a:cubicBezTo>
                    <a:cubicBezTo>
                      <a:pt x="3949" y="1986"/>
                      <a:pt x="4014" y="2023"/>
                      <a:pt x="4064" y="2023"/>
                    </a:cubicBezTo>
                    <a:cubicBezTo>
                      <a:pt x="4099" y="2023"/>
                      <a:pt x="4127" y="2005"/>
                      <a:pt x="4134" y="1943"/>
                    </a:cubicBezTo>
                    <a:lnTo>
                      <a:pt x="4134" y="1943"/>
                    </a:lnTo>
                    <a:cubicBezTo>
                      <a:pt x="4226" y="2064"/>
                      <a:pt x="4104" y="1943"/>
                      <a:pt x="4104" y="2094"/>
                    </a:cubicBezTo>
                    <a:cubicBezTo>
                      <a:pt x="4134" y="2277"/>
                      <a:pt x="4256" y="2490"/>
                      <a:pt x="4408" y="2520"/>
                    </a:cubicBezTo>
                    <a:cubicBezTo>
                      <a:pt x="4485" y="2424"/>
                      <a:pt x="4561" y="2395"/>
                      <a:pt x="4639" y="2395"/>
                    </a:cubicBezTo>
                    <a:cubicBezTo>
                      <a:pt x="4762" y="2395"/>
                      <a:pt x="4886" y="2468"/>
                      <a:pt x="5017" y="2468"/>
                    </a:cubicBezTo>
                    <a:cubicBezTo>
                      <a:pt x="5067" y="2468"/>
                      <a:pt x="5117" y="2457"/>
                      <a:pt x="5168" y="2429"/>
                    </a:cubicBezTo>
                    <a:cubicBezTo>
                      <a:pt x="5138" y="2277"/>
                      <a:pt x="5198" y="2338"/>
                      <a:pt x="5259" y="2277"/>
                    </a:cubicBezTo>
                    <a:lnTo>
                      <a:pt x="5259" y="2277"/>
                    </a:lnTo>
                    <a:cubicBezTo>
                      <a:pt x="5198" y="2429"/>
                      <a:pt x="5350" y="2550"/>
                      <a:pt x="5442" y="2581"/>
                    </a:cubicBezTo>
                    <a:cubicBezTo>
                      <a:pt x="5470" y="2494"/>
                      <a:pt x="5444" y="2214"/>
                      <a:pt x="5547" y="2214"/>
                    </a:cubicBezTo>
                    <a:cubicBezTo>
                      <a:pt x="5552" y="2214"/>
                      <a:pt x="5557" y="2215"/>
                      <a:pt x="5563" y="2216"/>
                    </a:cubicBezTo>
                    <a:lnTo>
                      <a:pt x="5411" y="1943"/>
                    </a:lnTo>
                    <a:cubicBezTo>
                      <a:pt x="5406" y="1940"/>
                      <a:pt x="5400" y="1939"/>
                      <a:pt x="5393" y="1939"/>
                    </a:cubicBezTo>
                    <a:cubicBezTo>
                      <a:pt x="5324" y="1939"/>
                      <a:pt x="5196" y="2070"/>
                      <a:pt x="5168" y="2125"/>
                    </a:cubicBezTo>
                    <a:cubicBezTo>
                      <a:pt x="5138" y="2051"/>
                      <a:pt x="5104" y="2027"/>
                      <a:pt x="5066" y="2027"/>
                    </a:cubicBezTo>
                    <a:cubicBezTo>
                      <a:pt x="5000" y="2027"/>
                      <a:pt x="4926" y="2102"/>
                      <a:pt x="4862" y="2102"/>
                    </a:cubicBezTo>
                    <a:cubicBezTo>
                      <a:pt x="4814" y="2102"/>
                      <a:pt x="4772" y="2060"/>
                      <a:pt x="4742" y="1912"/>
                    </a:cubicBezTo>
                    <a:lnTo>
                      <a:pt x="4742" y="1912"/>
                    </a:lnTo>
                    <a:lnTo>
                      <a:pt x="4834" y="1943"/>
                    </a:lnTo>
                    <a:cubicBezTo>
                      <a:pt x="4855" y="1956"/>
                      <a:pt x="4873" y="1963"/>
                      <a:pt x="4890" y="1963"/>
                    </a:cubicBezTo>
                    <a:cubicBezTo>
                      <a:pt x="5018" y="1963"/>
                      <a:pt x="5033" y="1587"/>
                      <a:pt x="5168" y="1426"/>
                    </a:cubicBezTo>
                    <a:cubicBezTo>
                      <a:pt x="5320" y="1517"/>
                      <a:pt x="5442" y="1730"/>
                      <a:pt x="5563" y="1882"/>
                    </a:cubicBezTo>
                    <a:cubicBezTo>
                      <a:pt x="5578" y="1892"/>
                      <a:pt x="5590" y="1896"/>
                      <a:pt x="5601" y="1896"/>
                    </a:cubicBezTo>
                    <a:cubicBezTo>
                      <a:pt x="5656" y="1896"/>
                      <a:pt x="5664" y="1781"/>
                      <a:pt x="5715" y="1730"/>
                    </a:cubicBezTo>
                    <a:cubicBezTo>
                      <a:pt x="5731" y="1706"/>
                      <a:pt x="5748" y="1697"/>
                      <a:pt x="5767" y="1697"/>
                    </a:cubicBezTo>
                    <a:cubicBezTo>
                      <a:pt x="5821" y="1697"/>
                      <a:pt x="5883" y="1776"/>
                      <a:pt x="5928" y="1821"/>
                    </a:cubicBezTo>
                    <a:cubicBezTo>
                      <a:pt x="5958" y="1791"/>
                      <a:pt x="5897" y="1760"/>
                      <a:pt x="5928" y="1760"/>
                    </a:cubicBezTo>
                    <a:cubicBezTo>
                      <a:pt x="5949" y="1782"/>
                      <a:pt x="6001" y="1803"/>
                      <a:pt x="6041" y="1803"/>
                    </a:cubicBezTo>
                    <a:cubicBezTo>
                      <a:pt x="6057" y="1803"/>
                      <a:pt x="6071" y="1799"/>
                      <a:pt x="6080" y="1791"/>
                    </a:cubicBezTo>
                    <a:cubicBezTo>
                      <a:pt x="6049" y="1517"/>
                      <a:pt x="5867" y="1578"/>
                      <a:pt x="5745" y="1487"/>
                    </a:cubicBezTo>
                    <a:cubicBezTo>
                      <a:pt x="5776" y="1456"/>
                      <a:pt x="5745" y="1365"/>
                      <a:pt x="5776" y="1365"/>
                    </a:cubicBezTo>
                    <a:cubicBezTo>
                      <a:pt x="5780" y="1361"/>
                      <a:pt x="5784" y="1359"/>
                      <a:pt x="5787" y="1359"/>
                    </a:cubicBezTo>
                    <a:cubicBezTo>
                      <a:pt x="5806" y="1359"/>
                      <a:pt x="5806" y="1430"/>
                      <a:pt x="5806" y="1456"/>
                    </a:cubicBezTo>
                    <a:lnTo>
                      <a:pt x="5897" y="1426"/>
                    </a:lnTo>
                    <a:cubicBezTo>
                      <a:pt x="5897" y="1335"/>
                      <a:pt x="5806" y="1183"/>
                      <a:pt x="5928" y="1152"/>
                    </a:cubicBezTo>
                    <a:lnTo>
                      <a:pt x="6019" y="1304"/>
                    </a:lnTo>
                    <a:cubicBezTo>
                      <a:pt x="6025" y="1305"/>
                      <a:pt x="6031" y="1306"/>
                      <a:pt x="6037" y="1306"/>
                    </a:cubicBezTo>
                    <a:cubicBezTo>
                      <a:pt x="6201" y="1306"/>
                      <a:pt x="6193" y="909"/>
                      <a:pt x="5958" y="909"/>
                    </a:cubicBezTo>
                    <a:lnTo>
                      <a:pt x="5958" y="1122"/>
                    </a:lnTo>
                    <a:lnTo>
                      <a:pt x="5715" y="909"/>
                    </a:lnTo>
                    <a:cubicBezTo>
                      <a:pt x="5624" y="757"/>
                      <a:pt x="5776" y="757"/>
                      <a:pt x="5745" y="605"/>
                    </a:cubicBezTo>
                    <a:cubicBezTo>
                      <a:pt x="5745" y="423"/>
                      <a:pt x="5502" y="362"/>
                      <a:pt x="5442" y="301"/>
                    </a:cubicBezTo>
                    <a:lnTo>
                      <a:pt x="5442" y="301"/>
                    </a:lnTo>
                    <a:cubicBezTo>
                      <a:pt x="5350" y="453"/>
                      <a:pt x="5502" y="453"/>
                      <a:pt x="5593" y="453"/>
                    </a:cubicBezTo>
                    <a:lnTo>
                      <a:pt x="5502" y="757"/>
                    </a:lnTo>
                    <a:cubicBezTo>
                      <a:pt x="5495" y="771"/>
                      <a:pt x="5488" y="777"/>
                      <a:pt x="5481" y="777"/>
                    </a:cubicBezTo>
                    <a:cubicBezTo>
                      <a:pt x="5458" y="777"/>
                      <a:pt x="5434" y="713"/>
                      <a:pt x="5411" y="666"/>
                    </a:cubicBezTo>
                    <a:cubicBezTo>
                      <a:pt x="5359" y="587"/>
                      <a:pt x="5329" y="374"/>
                      <a:pt x="5302" y="374"/>
                    </a:cubicBezTo>
                    <a:cubicBezTo>
                      <a:pt x="5298" y="374"/>
                      <a:pt x="5294" y="380"/>
                      <a:pt x="5290" y="392"/>
                    </a:cubicBezTo>
                    <a:cubicBezTo>
                      <a:pt x="5107" y="392"/>
                      <a:pt x="5320" y="696"/>
                      <a:pt x="5168" y="727"/>
                    </a:cubicBezTo>
                    <a:cubicBezTo>
                      <a:pt x="5290" y="1031"/>
                      <a:pt x="5563" y="1031"/>
                      <a:pt x="5654" y="1152"/>
                    </a:cubicBezTo>
                    <a:lnTo>
                      <a:pt x="5745" y="1122"/>
                    </a:lnTo>
                    <a:lnTo>
                      <a:pt x="5745" y="1122"/>
                    </a:lnTo>
                    <a:cubicBezTo>
                      <a:pt x="5806" y="1274"/>
                      <a:pt x="5624" y="1183"/>
                      <a:pt x="5776" y="1274"/>
                    </a:cubicBezTo>
                    <a:cubicBezTo>
                      <a:pt x="5739" y="1325"/>
                      <a:pt x="5693" y="1347"/>
                      <a:pt x="5643" y="1347"/>
                    </a:cubicBezTo>
                    <a:cubicBezTo>
                      <a:pt x="5484" y="1347"/>
                      <a:pt x="5276" y="1138"/>
                      <a:pt x="5138" y="1000"/>
                    </a:cubicBezTo>
                    <a:cubicBezTo>
                      <a:pt x="5107" y="818"/>
                      <a:pt x="4894" y="666"/>
                      <a:pt x="4986" y="392"/>
                    </a:cubicBezTo>
                    <a:cubicBezTo>
                      <a:pt x="4903" y="392"/>
                      <a:pt x="4870" y="267"/>
                      <a:pt x="4819" y="267"/>
                    </a:cubicBezTo>
                    <a:cubicBezTo>
                      <a:pt x="4814" y="267"/>
                      <a:pt x="4809" y="268"/>
                      <a:pt x="4803" y="271"/>
                    </a:cubicBezTo>
                    <a:cubicBezTo>
                      <a:pt x="4749" y="413"/>
                      <a:pt x="4686" y="453"/>
                      <a:pt x="4622" y="453"/>
                    </a:cubicBezTo>
                    <a:cubicBezTo>
                      <a:pt x="4538" y="453"/>
                      <a:pt x="4451" y="386"/>
                      <a:pt x="4372" y="386"/>
                    </a:cubicBezTo>
                    <a:cubicBezTo>
                      <a:pt x="4342" y="386"/>
                      <a:pt x="4313" y="396"/>
                      <a:pt x="4286" y="423"/>
                    </a:cubicBezTo>
                    <a:cubicBezTo>
                      <a:pt x="4347" y="453"/>
                      <a:pt x="4286" y="544"/>
                      <a:pt x="4347" y="605"/>
                    </a:cubicBezTo>
                    <a:cubicBezTo>
                      <a:pt x="4088" y="579"/>
                      <a:pt x="4183" y="1"/>
                      <a:pt x="4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975200" y="3829375"/>
                <a:ext cx="30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8" extrusionOk="0">
                    <a:moveTo>
                      <a:pt x="1" y="0"/>
                    </a:moveTo>
                    <a:lnTo>
                      <a:pt x="31" y="92"/>
                    </a:lnTo>
                    <a:cubicBezTo>
                      <a:pt x="49" y="110"/>
                      <a:pt x="63" y="117"/>
                      <a:pt x="73" y="117"/>
                    </a:cubicBezTo>
                    <a:cubicBezTo>
                      <a:pt x="113" y="117"/>
                      <a:pt x="98" y="0"/>
                      <a:pt x="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758650" y="3793650"/>
                <a:ext cx="114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7" extrusionOk="0">
                    <a:moveTo>
                      <a:pt x="122" y="1"/>
                    </a:moveTo>
                    <a:cubicBezTo>
                      <a:pt x="30" y="153"/>
                      <a:pt x="0" y="366"/>
                      <a:pt x="122" y="457"/>
                    </a:cubicBezTo>
                    <a:cubicBezTo>
                      <a:pt x="255" y="403"/>
                      <a:pt x="295" y="233"/>
                      <a:pt x="405" y="233"/>
                    </a:cubicBezTo>
                    <a:cubicBezTo>
                      <a:pt x="420" y="233"/>
                      <a:pt x="437" y="237"/>
                      <a:pt x="456" y="244"/>
                    </a:cubicBezTo>
                    <a:cubicBezTo>
                      <a:pt x="395" y="62"/>
                      <a:pt x="182" y="62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908350" y="3775425"/>
                <a:ext cx="49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14" extrusionOk="0">
                    <a:moveTo>
                      <a:pt x="182" y="0"/>
                    </a:moveTo>
                    <a:lnTo>
                      <a:pt x="0" y="31"/>
                    </a:lnTo>
                    <a:lnTo>
                      <a:pt x="91" y="183"/>
                    </a:lnTo>
                    <a:cubicBezTo>
                      <a:pt x="119" y="205"/>
                      <a:pt x="136" y="214"/>
                      <a:pt x="147" y="214"/>
                    </a:cubicBezTo>
                    <a:cubicBezTo>
                      <a:pt x="196" y="214"/>
                      <a:pt x="108" y="25"/>
                      <a:pt x="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765700" y="3847000"/>
                <a:ext cx="36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16" extrusionOk="0">
                    <a:moveTo>
                      <a:pt x="144" y="25"/>
                    </a:moveTo>
                    <a:lnTo>
                      <a:pt x="143" y="27"/>
                    </a:lnTo>
                    <a:lnTo>
                      <a:pt x="143" y="27"/>
                    </a:lnTo>
                    <a:cubicBezTo>
                      <a:pt x="143" y="26"/>
                      <a:pt x="144" y="26"/>
                      <a:pt x="144" y="25"/>
                    </a:cubicBezTo>
                    <a:close/>
                    <a:moveTo>
                      <a:pt x="29" y="0"/>
                    </a:moveTo>
                    <a:cubicBezTo>
                      <a:pt x="9" y="0"/>
                      <a:pt x="1" y="13"/>
                      <a:pt x="22" y="55"/>
                    </a:cubicBezTo>
                    <a:cubicBezTo>
                      <a:pt x="47" y="156"/>
                      <a:pt x="52" y="215"/>
                      <a:pt x="87" y="215"/>
                    </a:cubicBezTo>
                    <a:cubicBezTo>
                      <a:pt x="94" y="215"/>
                      <a:pt x="103" y="213"/>
                      <a:pt x="113" y="207"/>
                    </a:cubicBezTo>
                    <a:lnTo>
                      <a:pt x="143" y="27"/>
                    </a:lnTo>
                    <a:lnTo>
                      <a:pt x="143" y="27"/>
                    </a:lnTo>
                    <a:cubicBezTo>
                      <a:pt x="142" y="29"/>
                      <a:pt x="140" y="30"/>
                      <a:pt x="137" y="30"/>
                    </a:cubicBezTo>
                    <a:cubicBezTo>
                      <a:pt x="117" y="30"/>
                      <a:pt x="60" y="0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761675" y="3861350"/>
                <a:ext cx="460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3" extrusionOk="0">
                    <a:moveTo>
                      <a:pt x="40" y="0"/>
                    </a:moveTo>
                    <a:cubicBezTo>
                      <a:pt x="27" y="0"/>
                      <a:pt x="14" y="9"/>
                      <a:pt x="1" y="28"/>
                    </a:cubicBezTo>
                    <a:lnTo>
                      <a:pt x="122" y="332"/>
                    </a:lnTo>
                    <a:cubicBezTo>
                      <a:pt x="147" y="258"/>
                      <a:pt x="131" y="164"/>
                      <a:pt x="157" y="164"/>
                    </a:cubicBezTo>
                    <a:cubicBezTo>
                      <a:pt x="163" y="164"/>
                      <a:pt x="172" y="169"/>
                      <a:pt x="183" y="180"/>
                    </a:cubicBezTo>
                    <a:cubicBezTo>
                      <a:pt x="135" y="109"/>
                      <a:pt x="88" y="0"/>
                      <a:pt x="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766250" y="3855650"/>
                <a:ext cx="190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74" extrusionOk="0">
                    <a:moveTo>
                      <a:pt x="446" y="1"/>
                    </a:moveTo>
                    <a:cubicBezTo>
                      <a:pt x="331" y="1"/>
                      <a:pt x="374" y="261"/>
                      <a:pt x="299" y="261"/>
                    </a:cubicBezTo>
                    <a:cubicBezTo>
                      <a:pt x="275" y="261"/>
                      <a:pt x="239" y="234"/>
                      <a:pt x="182" y="165"/>
                    </a:cubicBezTo>
                    <a:lnTo>
                      <a:pt x="182" y="165"/>
                    </a:lnTo>
                    <a:cubicBezTo>
                      <a:pt x="0" y="317"/>
                      <a:pt x="152" y="560"/>
                      <a:pt x="304" y="773"/>
                    </a:cubicBezTo>
                    <a:cubicBezTo>
                      <a:pt x="395" y="743"/>
                      <a:pt x="182" y="439"/>
                      <a:pt x="274" y="287"/>
                    </a:cubicBezTo>
                    <a:lnTo>
                      <a:pt x="274" y="287"/>
                    </a:lnTo>
                    <a:cubicBezTo>
                      <a:pt x="365" y="317"/>
                      <a:pt x="486" y="317"/>
                      <a:pt x="578" y="469"/>
                    </a:cubicBezTo>
                    <a:cubicBezTo>
                      <a:pt x="760" y="439"/>
                      <a:pt x="456" y="165"/>
                      <a:pt x="547" y="44"/>
                    </a:cubicBezTo>
                    <a:cubicBezTo>
                      <a:pt x="504" y="13"/>
                      <a:pt x="471" y="1"/>
                      <a:pt x="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767000" y="3873450"/>
                <a:ext cx="30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122" y="1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784475" y="3874200"/>
                <a:ext cx="382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152" y="1"/>
                    </a:moveTo>
                    <a:lnTo>
                      <a:pt x="1" y="31"/>
                    </a:lnTo>
                    <a:lnTo>
                      <a:pt x="122" y="153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786000" y="3886375"/>
                <a:ext cx="38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05" extrusionOk="0">
                    <a:moveTo>
                      <a:pt x="91" y="0"/>
                    </a:moveTo>
                    <a:cubicBezTo>
                      <a:pt x="0" y="91"/>
                      <a:pt x="61" y="243"/>
                      <a:pt x="61" y="304"/>
                    </a:cubicBezTo>
                    <a:lnTo>
                      <a:pt x="122" y="274"/>
                    </a:lnTo>
                    <a:cubicBezTo>
                      <a:pt x="152" y="182"/>
                      <a:pt x="122" y="61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706975" y="3810375"/>
                <a:ext cx="117050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3319" extrusionOk="0">
                    <a:moveTo>
                      <a:pt x="318" y="2710"/>
                    </a:moveTo>
                    <a:cubicBezTo>
                      <a:pt x="313" y="2718"/>
                      <a:pt x="308" y="2727"/>
                      <a:pt x="304" y="2736"/>
                    </a:cubicBezTo>
                    <a:lnTo>
                      <a:pt x="320" y="2745"/>
                    </a:lnTo>
                    <a:lnTo>
                      <a:pt x="320" y="2745"/>
                    </a:lnTo>
                    <a:cubicBezTo>
                      <a:pt x="319" y="2734"/>
                      <a:pt x="319" y="2722"/>
                      <a:pt x="318" y="2710"/>
                    </a:cubicBezTo>
                    <a:close/>
                    <a:moveTo>
                      <a:pt x="320" y="2745"/>
                    </a:moveTo>
                    <a:cubicBezTo>
                      <a:pt x="324" y="2807"/>
                      <a:pt x="328" y="2866"/>
                      <a:pt x="335" y="2919"/>
                    </a:cubicBezTo>
                    <a:cubicBezTo>
                      <a:pt x="335" y="2979"/>
                      <a:pt x="274" y="3010"/>
                      <a:pt x="274" y="3040"/>
                    </a:cubicBezTo>
                    <a:cubicBezTo>
                      <a:pt x="335" y="3055"/>
                      <a:pt x="395" y="3063"/>
                      <a:pt x="448" y="3063"/>
                    </a:cubicBezTo>
                    <a:cubicBezTo>
                      <a:pt x="502" y="3063"/>
                      <a:pt x="547" y="3055"/>
                      <a:pt x="578" y="3040"/>
                    </a:cubicBezTo>
                    <a:cubicBezTo>
                      <a:pt x="517" y="2919"/>
                      <a:pt x="669" y="2888"/>
                      <a:pt x="547" y="2827"/>
                    </a:cubicBezTo>
                    <a:lnTo>
                      <a:pt x="547" y="2827"/>
                    </a:lnTo>
                    <a:lnTo>
                      <a:pt x="517" y="2858"/>
                    </a:lnTo>
                    <a:lnTo>
                      <a:pt x="320" y="2745"/>
                    </a:lnTo>
                    <a:close/>
                    <a:moveTo>
                      <a:pt x="3101" y="1"/>
                    </a:moveTo>
                    <a:cubicBezTo>
                      <a:pt x="3070" y="122"/>
                      <a:pt x="3070" y="244"/>
                      <a:pt x="3009" y="305"/>
                    </a:cubicBezTo>
                    <a:lnTo>
                      <a:pt x="2736" y="153"/>
                    </a:lnTo>
                    <a:cubicBezTo>
                      <a:pt x="2553" y="244"/>
                      <a:pt x="2371" y="396"/>
                      <a:pt x="2371" y="730"/>
                    </a:cubicBezTo>
                    <a:lnTo>
                      <a:pt x="2249" y="608"/>
                    </a:lnTo>
                    <a:cubicBezTo>
                      <a:pt x="2219" y="730"/>
                      <a:pt x="2067" y="700"/>
                      <a:pt x="2067" y="882"/>
                    </a:cubicBezTo>
                    <a:cubicBezTo>
                      <a:pt x="1945" y="791"/>
                      <a:pt x="1885" y="639"/>
                      <a:pt x="1793" y="548"/>
                    </a:cubicBezTo>
                    <a:cubicBezTo>
                      <a:pt x="1765" y="614"/>
                      <a:pt x="1707" y="630"/>
                      <a:pt x="1637" y="630"/>
                    </a:cubicBezTo>
                    <a:cubicBezTo>
                      <a:pt x="1571" y="630"/>
                      <a:pt x="1493" y="615"/>
                      <a:pt x="1420" y="615"/>
                    </a:cubicBezTo>
                    <a:cubicBezTo>
                      <a:pt x="1323" y="615"/>
                      <a:pt x="1233" y="641"/>
                      <a:pt x="1186" y="760"/>
                    </a:cubicBezTo>
                    <a:cubicBezTo>
                      <a:pt x="1139" y="681"/>
                      <a:pt x="1104" y="652"/>
                      <a:pt x="1076" y="652"/>
                    </a:cubicBezTo>
                    <a:cubicBezTo>
                      <a:pt x="1000" y="652"/>
                      <a:pt x="967" y="854"/>
                      <a:pt x="879" y="854"/>
                    </a:cubicBezTo>
                    <a:cubicBezTo>
                      <a:pt x="848" y="854"/>
                      <a:pt x="810" y="829"/>
                      <a:pt x="760" y="760"/>
                    </a:cubicBezTo>
                    <a:cubicBezTo>
                      <a:pt x="735" y="754"/>
                      <a:pt x="710" y="751"/>
                      <a:pt x="687" y="751"/>
                    </a:cubicBezTo>
                    <a:cubicBezTo>
                      <a:pt x="487" y="751"/>
                      <a:pt x="371" y="972"/>
                      <a:pt x="426" y="1216"/>
                    </a:cubicBezTo>
                    <a:cubicBezTo>
                      <a:pt x="395" y="1156"/>
                      <a:pt x="395" y="912"/>
                      <a:pt x="274" y="882"/>
                    </a:cubicBezTo>
                    <a:cubicBezTo>
                      <a:pt x="274" y="912"/>
                      <a:pt x="243" y="943"/>
                      <a:pt x="243" y="943"/>
                    </a:cubicBezTo>
                    <a:cubicBezTo>
                      <a:pt x="243" y="943"/>
                      <a:pt x="216" y="939"/>
                      <a:pt x="180" y="939"/>
                    </a:cubicBezTo>
                    <a:cubicBezTo>
                      <a:pt x="108" y="939"/>
                      <a:pt x="0" y="953"/>
                      <a:pt x="0" y="1034"/>
                    </a:cubicBezTo>
                    <a:cubicBezTo>
                      <a:pt x="0" y="1064"/>
                      <a:pt x="0" y="1095"/>
                      <a:pt x="61" y="1156"/>
                    </a:cubicBezTo>
                    <a:cubicBezTo>
                      <a:pt x="328" y="1343"/>
                      <a:pt x="290" y="2164"/>
                      <a:pt x="318" y="2710"/>
                    </a:cubicBezTo>
                    <a:lnTo>
                      <a:pt x="318" y="2710"/>
                    </a:lnTo>
                    <a:cubicBezTo>
                      <a:pt x="401" y="2594"/>
                      <a:pt x="665" y="2658"/>
                      <a:pt x="608" y="2402"/>
                    </a:cubicBezTo>
                    <a:lnTo>
                      <a:pt x="608" y="2402"/>
                    </a:lnTo>
                    <a:cubicBezTo>
                      <a:pt x="760" y="2432"/>
                      <a:pt x="882" y="2584"/>
                      <a:pt x="1003" y="2736"/>
                    </a:cubicBezTo>
                    <a:cubicBezTo>
                      <a:pt x="1027" y="2732"/>
                      <a:pt x="1052" y="2731"/>
                      <a:pt x="1079" y="2731"/>
                    </a:cubicBezTo>
                    <a:cubicBezTo>
                      <a:pt x="1138" y="2731"/>
                      <a:pt x="1201" y="2738"/>
                      <a:pt x="1262" y="2738"/>
                    </a:cubicBezTo>
                    <a:cubicBezTo>
                      <a:pt x="1380" y="2738"/>
                      <a:pt x="1485" y="2711"/>
                      <a:pt x="1520" y="2554"/>
                    </a:cubicBezTo>
                    <a:cubicBezTo>
                      <a:pt x="1555" y="2526"/>
                      <a:pt x="1588" y="2514"/>
                      <a:pt x="1620" y="2514"/>
                    </a:cubicBezTo>
                    <a:cubicBezTo>
                      <a:pt x="1728" y="2514"/>
                      <a:pt x="1821" y="2649"/>
                      <a:pt x="1915" y="2767"/>
                    </a:cubicBezTo>
                    <a:cubicBezTo>
                      <a:pt x="1945" y="2675"/>
                      <a:pt x="2128" y="2706"/>
                      <a:pt x="2097" y="2554"/>
                    </a:cubicBezTo>
                    <a:lnTo>
                      <a:pt x="2097" y="2554"/>
                    </a:lnTo>
                    <a:cubicBezTo>
                      <a:pt x="2280" y="2615"/>
                      <a:pt x="2432" y="2919"/>
                      <a:pt x="2584" y="3131"/>
                    </a:cubicBezTo>
                    <a:cubicBezTo>
                      <a:pt x="2607" y="3141"/>
                      <a:pt x="2626" y="3145"/>
                      <a:pt x="2642" y="3145"/>
                    </a:cubicBezTo>
                    <a:cubicBezTo>
                      <a:pt x="2728" y="3145"/>
                      <a:pt x="2710" y="3017"/>
                      <a:pt x="2736" y="2888"/>
                    </a:cubicBezTo>
                    <a:cubicBezTo>
                      <a:pt x="2743" y="2887"/>
                      <a:pt x="2749" y="2887"/>
                      <a:pt x="2756" y="2887"/>
                    </a:cubicBezTo>
                    <a:cubicBezTo>
                      <a:pt x="2960" y="2887"/>
                      <a:pt x="2876" y="3319"/>
                      <a:pt x="3089" y="3319"/>
                    </a:cubicBezTo>
                    <a:cubicBezTo>
                      <a:pt x="3102" y="3319"/>
                      <a:pt x="3116" y="3317"/>
                      <a:pt x="3131" y="3314"/>
                    </a:cubicBezTo>
                    <a:cubicBezTo>
                      <a:pt x="3252" y="3314"/>
                      <a:pt x="3283" y="3071"/>
                      <a:pt x="3252" y="2919"/>
                    </a:cubicBezTo>
                    <a:lnTo>
                      <a:pt x="3252" y="2919"/>
                    </a:lnTo>
                    <a:cubicBezTo>
                      <a:pt x="3290" y="2948"/>
                      <a:pt x="3321" y="2958"/>
                      <a:pt x="3350" y="2958"/>
                    </a:cubicBezTo>
                    <a:cubicBezTo>
                      <a:pt x="3406" y="2958"/>
                      <a:pt x="3451" y="2922"/>
                      <a:pt x="3504" y="2922"/>
                    </a:cubicBezTo>
                    <a:cubicBezTo>
                      <a:pt x="3537" y="2922"/>
                      <a:pt x="3574" y="2936"/>
                      <a:pt x="3617" y="2979"/>
                    </a:cubicBezTo>
                    <a:cubicBezTo>
                      <a:pt x="3617" y="2768"/>
                      <a:pt x="3685" y="2724"/>
                      <a:pt x="3774" y="2724"/>
                    </a:cubicBezTo>
                    <a:cubicBezTo>
                      <a:pt x="3836" y="2724"/>
                      <a:pt x="3908" y="2745"/>
                      <a:pt x="3974" y="2745"/>
                    </a:cubicBezTo>
                    <a:cubicBezTo>
                      <a:pt x="4058" y="2745"/>
                      <a:pt x="4133" y="2711"/>
                      <a:pt x="4164" y="2554"/>
                    </a:cubicBezTo>
                    <a:cubicBezTo>
                      <a:pt x="4377" y="2523"/>
                      <a:pt x="4499" y="2219"/>
                      <a:pt x="4681" y="1976"/>
                    </a:cubicBezTo>
                    <a:cubicBezTo>
                      <a:pt x="4620" y="1520"/>
                      <a:pt x="4438" y="1064"/>
                      <a:pt x="4195" y="760"/>
                    </a:cubicBezTo>
                    <a:cubicBezTo>
                      <a:pt x="3860" y="396"/>
                      <a:pt x="3435" y="122"/>
                      <a:pt x="31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1115025" y="3973750"/>
                <a:ext cx="195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335" extrusionOk="0">
                    <a:moveTo>
                      <a:pt x="730" y="1"/>
                    </a:moveTo>
                    <a:cubicBezTo>
                      <a:pt x="1" y="31"/>
                      <a:pt x="639" y="92"/>
                      <a:pt x="213" y="335"/>
                    </a:cubicBezTo>
                    <a:lnTo>
                      <a:pt x="730" y="92"/>
                    </a:lnTo>
                    <a:cubicBezTo>
                      <a:pt x="781" y="72"/>
                      <a:pt x="771" y="68"/>
                      <a:pt x="744" y="68"/>
                    </a:cubicBezTo>
                    <a:cubicBezTo>
                      <a:pt x="730" y="68"/>
                      <a:pt x="712" y="69"/>
                      <a:pt x="696" y="69"/>
                    </a:cubicBezTo>
                    <a:cubicBezTo>
                      <a:pt x="647" y="69"/>
                      <a:pt x="609" y="61"/>
                      <a:pt x="7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1103625" y="3995800"/>
                <a:ext cx="129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22" extrusionOk="0">
                    <a:moveTo>
                      <a:pt x="183" y="0"/>
                    </a:moveTo>
                    <a:lnTo>
                      <a:pt x="183" y="0"/>
                    </a:lnTo>
                    <a:cubicBezTo>
                      <a:pt x="1" y="122"/>
                      <a:pt x="305" y="122"/>
                      <a:pt x="457" y="122"/>
                    </a:cubicBezTo>
                    <a:lnTo>
                      <a:pt x="517" y="0"/>
                    </a:lnTo>
                    <a:lnTo>
                      <a:pt x="517" y="0"/>
                    </a:lnTo>
                    <a:cubicBezTo>
                      <a:pt x="472" y="15"/>
                      <a:pt x="419" y="23"/>
                      <a:pt x="362" y="23"/>
                    </a:cubicBezTo>
                    <a:cubicBezTo>
                      <a:pt x="305" y="23"/>
                      <a:pt x="244" y="15"/>
                      <a:pt x="1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3"/>
              <p:cNvSpPr/>
              <p:nvPr/>
            </p:nvSpPr>
            <p:spPr>
              <a:xfrm>
                <a:off x="1137075" y="4038350"/>
                <a:ext cx="61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53" extrusionOk="0">
                    <a:moveTo>
                      <a:pt x="243" y="0"/>
                    </a:moveTo>
                    <a:cubicBezTo>
                      <a:pt x="91" y="0"/>
                      <a:pt x="61" y="122"/>
                      <a:pt x="0" y="152"/>
                    </a:cubicBezTo>
                    <a:lnTo>
                      <a:pt x="182" y="152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854475" y="3962350"/>
                <a:ext cx="431075" cy="129200"/>
              </a:xfrm>
              <a:custGeom>
                <a:avLst/>
                <a:gdLst/>
                <a:ahLst/>
                <a:cxnLst/>
                <a:rect l="l" t="t" r="r" b="b"/>
                <a:pathLst>
                  <a:path w="17243" h="5168" extrusionOk="0">
                    <a:moveTo>
                      <a:pt x="15590" y="1"/>
                    </a:moveTo>
                    <a:cubicBezTo>
                      <a:pt x="15464" y="106"/>
                      <a:pt x="15599" y="138"/>
                      <a:pt x="15745" y="138"/>
                    </a:cubicBezTo>
                    <a:cubicBezTo>
                      <a:pt x="15810" y="138"/>
                      <a:pt x="15877" y="132"/>
                      <a:pt x="15924" y="122"/>
                    </a:cubicBezTo>
                    <a:lnTo>
                      <a:pt x="15924" y="122"/>
                    </a:lnTo>
                    <a:lnTo>
                      <a:pt x="15651" y="457"/>
                    </a:lnTo>
                    <a:cubicBezTo>
                      <a:pt x="15636" y="464"/>
                      <a:pt x="15615" y="468"/>
                      <a:pt x="15592" y="468"/>
                    </a:cubicBezTo>
                    <a:cubicBezTo>
                      <a:pt x="15523" y="468"/>
                      <a:pt x="15438" y="434"/>
                      <a:pt x="15438" y="365"/>
                    </a:cubicBezTo>
                    <a:cubicBezTo>
                      <a:pt x="15333" y="313"/>
                      <a:pt x="15386" y="104"/>
                      <a:pt x="15268" y="104"/>
                    </a:cubicBezTo>
                    <a:cubicBezTo>
                      <a:pt x="15249" y="104"/>
                      <a:pt x="15225" y="109"/>
                      <a:pt x="15195" y="122"/>
                    </a:cubicBezTo>
                    <a:cubicBezTo>
                      <a:pt x="14678" y="183"/>
                      <a:pt x="15256" y="426"/>
                      <a:pt x="14830" y="517"/>
                    </a:cubicBezTo>
                    <a:cubicBezTo>
                      <a:pt x="15012" y="791"/>
                      <a:pt x="15742" y="730"/>
                      <a:pt x="16015" y="821"/>
                    </a:cubicBezTo>
                    <a:lnTo>
                      <a:pt x="16198" y="791"/>
                    </a:lnTo>
                    <a:lnTo>
                      <a:pt x="16198" y="791"/>
                    </a:lnTo>
                    <a:cubicBezTo>
                      <a:pt x="16319" y="913"/>
                      <a:pt x="15894" y="913"/>
                      <a:pt x="16198" y="943"/>
                    </a:cubicBezTo>
                    <a:cubicBezTo>
                      <a:pt x="16029" y="1056"/>
                      <a:pt x="15818" y="1097"/>
                      <a:pt x="15599" y="1097"/>
                    </a:cubicBezTo>
                    <a:cubicBezTo>
                      <a:pt x="15228" y="1097"/>
                      <a:pt x="14835" y="978"/>
                      <a:pt x="14587" y="882"/>
                    </a:cubicBezTo>
                    <a:cubicBezTo>
                      <a:pt x="14556" y="669"/>
                      <a:pt x="14131" y="609"/>
                      <a:pt x="14374" y="305"/>
                    </a:cubicBezTo>
                    <a:cubicBezTo>
                      <a:pt x="14264" y="305"/>
                      <a:pt x="14169" y="240"/>
                      <a:pt x="14044" y="240"/>
                    </a:cubicBezTo>
                    <a:cubicBezTo>
                      <a:pt x="13997" y="240"/>
                      <a:pt x="13946" y="249"/>
                      <a:pt x="13888" y="274"/>
                    </a:cubicBezTo>
                    <a:cubicBezTo>
                      <a:pt x="13641" y="480"/>
                      <a:pt x="13437" y="519"/>
                      <a:pt x="13238" y="519"/>
                    </a:cubicBezTo>
                    <a:cubicBezTo>
                      <a:pt x="13118" y="519"/>
                      <a:pt x="13000" y="505"/>
                      <a:pt x="12874" y="505"/>
                    </a:cubicBezTo>
                    <a:cubicBezTo>
                      <a:pt x="12746" y="505"/>
                      <a:pt x="12611" y="519"/>
                      <a:pt x="12459" y="578"/>
                    </a:cubicBezTo>
                    <a:cubicBezTo>
                      <a:pt x="12550" y="609"/>
                      <a:pt x="12459" y="669"/>
                      <a:pt x="12459" y="761"/>
                    </a:cubicBezTo>
                    <a:cubicBezTo>
                      <a:pt x="12447" y="761"/>
                      <a:pt x="12435" y="761"/>
                      <a:pt x="12423" y="761"/>
                    </a:cubicBezTo>
                    <a:cubicBezTo>
                      <a:pt x="11860" y="761"/>
                      <a:pt x="12259" y="191"/>
                      <a:pt x="11930" y="191"/>
                    </a:cubicBezTo>
                    <a:cubicBezTo>
                      <a:pt x="11852" y="191"/>
                      <a:pt x="11732" y="224"/>
                      <a:pt x="11547" y="305"/>
                    </a:cubicBezTo>
                    <a:cubicBezTo>
                      <a:pt x="11395" y="365"/>
                      <a:pt x="11335" y="487"/>
                      <a:pt x="11395" y="578"/>
                    </a:cubicBezTo>
                    <a:cubicBezTo>
                      <a:pt x="11499" y="599"/>
                      <a:pt x="11602" y="662"/>
                      <a:pt x="11724" y="662"/>
                    </a:cubicBezTo>
                    <a:cubicBezTo>
                      <a:pt x="11782" y="662"/>
                      <a:pt x="11844" y="648"/>
                      <a:pt x="11912" y="609"/>
                    </a:cubicBezTo>
                    <a:cubicBezTo>
                      <a:pt x="11912" y="669"/>
                      <a:pt x="12246" y="609"/>
                      <a:pt x="12094" y="821"/>
                    </a:cubicBezTo>
                    <a:cubicBezTo>
                      <a:pt x="11608" y="882"/>
                      <a:pt x="11456" y="1216"/>
                      <a:pt x="11061" y="1247"/>
                    </a:cubicBezTo>
                    <a:lnTo>
                      <a:pt x="10939" y="1399"/>
                    </a:lnTo>
                    <a:cubicBezTo>
                      <a:pt x="10814" y="1449"/>
                      <a:pt x="10584" y="1604"/>
                      <a:pt x="10387" y="1604"/>
                    </a:cubicBezTo>
                    <a:cubicBezTo>
                      <a:pt x="10347" y="1604"/>
                      <a:pt x="10307" y="1597"/>
                      <a:pt x="10271" y="1581"/>
                    </a:cubicBezTo>
                    <a:cubicBezTo>
                      <a:pt x="10217" y="1587"/>
                      <a:pt x="10172" y="1589"/>
                      <a:pt x="10136" y="1589"/>
                    </a:cubicBezTo>
                    <a:cubicBezTo>
                      <a:pt x="9766" y="1589"/>
                      <a:pt x="10268" y="1325"/>
                      <a:pt x="10240" y="1186"/>
                    </a:cubicBezTo>
                    <a:lnTo>
                      <a:pt x="10240" y="1186"/>
                    </a:lnTo>
                    <a:lnTo>
                      <a:pt x="9724" y="1216"/>
                    </a:lnTo>
                    <a:cubicBezTo>
                      <a:pt x="9592" y="1332"/>
                      <a:pt x="9458" y="1367"/>
                      <a:pt x="9325" y="1367"/>
                    </a:cubicBezTo>
                    <a:cubicBezTo>
                      <a:pt x="9119" y="1367"/>
                      <a:pt x="8915" y="1283"/>
                      <a:pt x="8725" y="1283"/>
                    </a:cubicBezTo>
                    <a:cubicBezTo>
                      <a:pt x="8583" y="1283"/>
                      <a:pt x="8448" y="1329"/>
                      <a:pt x="8325" y="1490"/>
                    </a:cubicBezTo>
                    <a:lnTo>
                      <a:pt x="8356" y="1368"/>
                    </a:lnTo>
                    <a:cubicBezTo>
                      <a:pt x="8574" y="1205"/>
                      <a:pt x="8279" y="1090"/>
                      <a:pt x="8084" y="1090"/>
                    </a:cubicBezTo>
                    <a:cubicBezTo>
                      <a:pt x="8061" y="1090"/>
                      <a:pt x="8040" y="1092"/>
                      <a:pt x="8021" y="1095"/>
                    </a:cubicBezTo>
                    <a:lnTo>
                      <a:pt x="7900" y="1216"/>
                    </a:lnTo>
                    <a:cubicBezTo>
                      <a:pt x="7748" y="1642"/>
                      <a:pt x="6988" y="1551"/>
                      <a:pt x="6532" y="1794"/>
                    </a:cubicBezTo>
                    <a:cubicBezTo>
                      <a:pt x="6441" y="1794"/>
                      <a:pt x="6380" y="1733"/>
                      <a:pt x="6471" y="1703"/>
                    </a:cubicBezTo>
                    <a:lnTo>
                      <a:pt x="5894" y="1672"/>
                    </a:lnTo>
                    <a:cubicBezTo>
                      <a:pt x="5863" y="1855"/>
                      <a:pt x="5772" y="1885"/>
                      <a:pt x="5651" y="1885"/>
                    </a:cubicBezTo>
                    <a:cubicBezTo>
                      <a:pt x="5590" y="1885"/>
                      <a:pt x="5521" y="1878"/>
                      <a:pt x="5449" y="1878"/>
                    </a:cubicBezTo>
                    <a:cubicBezTo>
                      <a:pt x="5377" y="1878"/>
                      <a:pt x="5301" y="1885"/>
                      <a:pt x="5225" y="1916"/>
                    </a:cubicBezTo>
                    <a:cubicBezTo>
                      <a:pt x="5012" y="2098"/>
                      <a:pt x="4982" y="2250"/>
                      <a:pt x="4769" y="2432"/>
                    </a:cubicBezTo>
                    <a:cubicBezTo>
                      <a:pt x="4699" y="2424"/>
                      <a:pt x="4633" y="2420"/>
                      <a:pt x="4569" y="2420"/>
                    </a:cubicBezTo>
                    <a:cubicBezTo>
                      <a:pt x="4022" y="2420"/>
                      <a:pt x="3679" y="2696"/>
                      <a:pt x="3182" y="2696"/>
                    </a:cubicBezTo>
                    <a:cubicBezTo>
                      <a:pt x="3107" y="2696"/>
                      <a:pt x="3029" y="2690"/>
                      <a:pt x="2945" y="2675"/>
                    </a:cubicBezTo>
                    <a:cubicBezTo>
                      <a:pt x="2885" y="2919"/>
                      <a:pt x="2520" y="3071"/>
                      <a:pt x="2885" y="3314"/>
                    </a:cubicBezTo>
                    <a:cubicBezTo>
                      <a:pt x="2302" y="3314"/>
                      <a:pt x="1740" y="3208"/>
                      <a:pt x="1182" y="3208"/>
                    </a:cubicBezTo>
                    <a:cubicBezTo>
                      <a:pt x="1071" y="3208"/>
                      <a:pt x="959" y="3212"/>
                      <a:pt x="848" y="3223"/>
                    </a:cubicBezTo>
                    <a:cubicBezTo>
                      <a:pt x="818" y="3283"/>
                      <a:pt x="757" y="3344"/>
                      <a:pt x="726" y="3375"/>
                    </a:cubicBezTo>
                    <a:cubicBezTo>
                      <a:pt x="424" y="3889"/>
                      <a:pt x="0" y="5098"/>
                      <a:pt x="748" y="5167"/>
                    </a:cubicBezTo>
                    <a:lnTo>
                      <a:pt x="748" y="5167"/>
                    </a:lnTo>
                    <a:cubicBezTo>
                      <a:pt x="721" y="5163"/>
                      <a:pt x="693" y="5138"/>
                      <a:pt x="666" y="5138"/>
                    </a:cubicBezTo>
                    <a:cubicBezTo>
                      <a:pt x="666" y="4986"/>
                      <a:pt x="696" y="4894"/>
                      <a:pt x="848" y="4803"/>
                    </a:cubicBezTo>
                    <a:cubicBezTo>
                      <a:pt x="970" y="4803"/>
                      <a:pt x="1186" y="4736"/>
                      <a:pt x="1298" y="4736"/>
                    </a:cubicBezTo>
                    <a:cubicBezTo>
                      <a:pt x="1355" y="4736"/>
                      <a:pt x="1385" y="4753"/>
                      <a:pt x="1365" y="4803"/>
                    </a:cubicBezTo>
                    <a:lnTo>
                      <a:pt x="1334" y="4803"/>
                    </a:lnTo>
                    <a:cubicBezTo>
                      <a:pt x="1358" y="4875"/>
                      <a:pt x="1531" y="4983"/>
                      <a:pt x="1693" y="4983"/>
                    </a:cubicBezTo>
                    <a:cubicBezTo>
                      <a:pt x="1737" y="4983"/>
                      <a:pt x="1781" y="4975"/>
                      <a:pt x="1821" y="4955"/>
                    </a:cubicBezTo>
                    <a:cubicBezTo>
                      <a:pt x="1881" y="4834"/>
                      <a:pt x="1638" y="4712"/>
                      <a:pt x="1821" y="4530"/>
                    </a:cubicBezTo>
                    <a:cubicBezTo>
                      <a:pt x="1981" y="4458"/>
                      <a:pt x="2152" y="4429"/>
                      <a:pt x="2320" y="4429"/>
                    </a:cubicBezTo>
                    <a:cubicBezTo>
                      <a:pt x="2440" y="4429"/>
                      <a:pt x="2558" y="4444"/>
                      <a:pt x="2672" y="4469"/>
                    </a:cubicBezTo>
                    <a:lnTo>
                      <a:pt x="2824" y="4165"/>
                    </a:lnTo>
                    <a:cubicBezTo>
                      <a:pt x="2854" y="4162"/>
                      <a:pt x="2881" y="4160"/>
                      <a:pt x="2908" y="4160"/>
                    </a:cubicBezTo>
                    <a:cubicBezTo>
                      <a:pt x="3119" y="4160"/>
                      <a:pt x="3212" y="4259"/>
                      <a:pt x="3401" y="4286"/>
                    </a:cubicBezTo>
                    <a:lnTo>
                      <a:pt x="3280" y="4438"/>
                    </a:lnTo>
                    <a:cubicBezTo>
                      <a:pt x="3375" y="4510"/>
                      <a:pt x="3358" y="4657"/>
                      <a:pt x="3524" y="4657"/>
                    </a:cubicBezTo>
                    <a:cubicBezTo>
                      <a:pt x="3569" y="4657"/>
                      <a:pt x="3628" y="4647"/>
                      <a:pt x="3705" y="4621"/>
                    </a:cubicBezTo>
                    <a:cubicBezTo>
                      <a:pt x="3888" y="4469"/>
                      <a:pt x="3918" y="4438"/>
                      <a:pt x="4222" y="4286"/>
                    </a:cubicBezTo>
                    <a:cubicBezTo>
                      <a:pt x="4292" y="4307"/>
                      <a:pt x="4367" y="4315"/>
                      <a:pt x="4444" y="4315"/>
                    </a:cubicBezTo>
                    <a:cubicBezTo>
                      <a:pt x="4833" y="4315"/>
                      <a:pt x="5290" y="4099"/>
                      <a:pt x="5620" y="4074"/>
                    </a:cubicBezTo>
                    <a:cubicBezTo>
                      <a:pt x="5985" y="3557"/>
                      <a:pt x="6927" y="3952"/>
                      <a:pt x="7140" y="3405"/>
                    </a:cubicBezTo>
                    <a:cubicBezTo>
                      <a:pt x="7869" y="3375"/>
                      <a:pt x="7869" y="3040"/>
                      <a:pt x="8173" y="2736"/>
                    </a:cubicBezTo>
                    <a:lnTo>
                      <a:pt x="8173" y="2736"/>
                    </a:lnTo>
                    <a:cubicBezTo>
                      <a:pt x="8751" y="2888"/>
                      <a:pt x="7565" y="3223"/>
                      <a:pt x="7900" y="3375"/>
                    </a:cubicBezTo>
                    <a:cubicBezTo>
                      <a:pt x="8720" y="3314"/>
                      <a:pt x="9511" y="2949"/>
                      <a:pt x="10301" y="2797"/>
                    </a:cubicBezTo>
                    <a:cubicBezTo>
                      <a:pt x="10453" y="2584"/>
                      <a:pt x="10088" y="2493"/>
                      <a:pt x="10483" y="2341"/>
                    </a:cubicBezTo>
                    <a:lnTo>
                      <a:pt x="10483" y="2341"/>
                    </a:lnTo>
                    <a:cubicBezTo>
                      <a:pt x="10399" y="2454"/>
                      <a:pt x="10549" y="2618"/>
                      <a:pt x="10692" y="2618"/>
                    </a:cubicBezTo>
                    <a:cubicBezTo>
                      <a:pt x="10704" y="2618"/>
                      <a:pt x="10715" y="2617"/>
                      <a:pt x="10727" y="2615"/>
                    </a:cubicBezTo>
                    <a:cubicBezTo>
                      <a:pt x="10575" y="2615"/>
                      <a:pt x="10727" y="2554"/>
                      <a:pt x="10727" y="2463"/>
                    </a:cubicBezTo>
                    <a:lnTo>
                      <a:pt x="10605" y="2463"/>
                    </a:lnTo>
                    <a:cubicBezTo>
                      <a:pt x="10423" y="2098"/>
                      <a:pt x="11183" y="2402"/>
                      <a:pt x="11395" y="2128"/>
                    </a:cubicBezTo>
                    <a:lnTo>
                      <a:pt x="11395" y="2128"/>
                    </a:lnTo>
                    <a:cubicBezTo>
                      <a:pt x="11547" y="2250"/>
                      <a:pt x="11243" y="2159"/>
                      <a:pt x="11243" y="2280"/>
                    </a:cubicBezTo>
                    <a:cubicBezTo>
                      <a:pt x="11304" y="2463"/>
                      <a:pt x="11486" y="2645"/>
                      <a:pt x="11851" y="2645"/>
                    </a:cubicBezTo>
                    <a:cubicBezTo>
                      <a:pt x="12550" y="2280"/>
                      <a:pt x="13158" y="2584"/>
                      <a:pt x="13949" y="2311"/>
                    </a:cubicBezTo>
                    <a:cubicBezTo>
                      <a:pt x="13888" y="2159"/>
                      <a:pt x="14131" y="2189"/>
                      <a:pt x="14253" y="2128"/>
                    </a:cubicBezTo>
                    <a:lnTo>
                      <a:pt x="14253" y="2128"/>
                    </a:lnTo>
                    <a:cubicBezTo>
                      <a:pt x="14101" y="2280"/>
                      <a:pt x="14496" y="2402"/>
                      <a:pt x="14648" y="2402"/>
                    </a:cubicBezTo>
                    <a:cubicBezTo>
                      <a:pt x="14830" y="2280"/>
                      <a:pt x="14800" y="1976"/>
                      <a:pt x="15104" y="1946"/>
                    </a:cubicBezTo>
                    <a:lnTo>
                      <a:pt x="14830" y="1703"/>
                    </a:lnTo>
                    <a:cubicBezTo>
                      <a:pt x="14708" y="1703"/>
                      <a:pt x="14344" y="1885"/>
                      <a:pt x="14101" y="2007"/>
                    </a:cubicBezTo>
                    <a:cubicBezTo>
                      <a:pt x="14066" y="1949"/>
                      <a:pt x="14009" y="1927"/>
                      <a:pt x="13940" y="1927"/>
                    </a:cubicBezTo>
                    <a:cubicBezTo>
                      <a:pt x="13740" y="1927"/>
                      <a:pt x="13439" y="2105"/>
                      <a:pt x="13265" y="2105"/>
                    </a:cubicBezTo>
                    <a:cubicBezTo>
                      <a:pt x="13182" y="2105"/>
                      <a:pt x="13128" y="2065"/>
                      <a:pt x="13128" y="1946"/>
                    </a:cubicBezTo>
                    <a:lnTo>
                      <a:pt x="13128" y="1946"/>
                    </a:lnTo>
                    <a:lnTo>
                      <a:pt x="13280" y="1976"/>
                    </a:lnTo>
                    <a:cubicBezTo>
                      <a:pt x="13308" y="1980"/>
                      <a:pt x="13335" y="1982"/>
                      <a:pt x="13361" y="1982"/>
                    </a:cubicBezTo>
                    <a:cubicBezTo>
                      <a:pt x="13785" y="1982"/>
                      <a:pt x="13943" y="1535"/>
                      <a:pt x="14344" y="1277"/>
                    </a:cubicBezTo>
                    <a:cubicBezTo>
                      <a:pt x="14708" y="1338"/>
                      <a:pt x="14891" y="1520"/>
                      <a:pt x="15164" y="1672"/>
                    </a:cubicBezTo>
                    <a:cubicBezTo>
                      <a:pt x="15191" y="1675"/>
                      <a:pt x="15216" y="1676"/>
                      <a:pt x="15238" y="1676"/>
                    </a:cubicBezTo>
                    <a:cubicBezTo>
                      <a:pt x="15475" y="1676"/>
                      <a:pt x="15512" y="1540"/>
                      <a:pt x="15651" y="1429"/>
                    </a:cubicBezTo>
                    <a:cubicBezTo>
                      <a:pt x="15725" y="1402"/>
                      <a:pt x="15790" y="1391"/>
                      <a:pt x="15851" y="1391"/>
                    </a:cubicBezTo>
                    <a:cubicBezTo>
                      <a:pt x="15989" y="1391"/>
                      <a:pt x="16101" y="1448"/>
                      <a:pt x="16228" y="1490"/>
                    </a:cubicBezTo>
                    <a:cubicBezTo>
                      <a:pt x="16319" y="1429"/>
                      <a:pt x="16198" y="1399"/>
                      <a:pt x="16259" y="1368"/>
                    </a:cubicBezTo>
                    <a:cubicBezTo>
                      <a:pt x="16340" y="1368"/>
                      <a:pt x="16434" y="1382"/>
                      <a:pt x="16515" y="1382"/>
                    </a:cubicBezTo>
                    <a:cubicBezTo>
                      <a:pt x="16556" y="1382"/>
                      <a:pt x="16593" y="1379"/>
                      <a:pt x="16623" y="1368"/>
                    </a:cubicBezTo>
                    <a:cubicBezTo>
                      <a:pt x="16623" y="1204"/>
                      <a:pt x="16437" y="1172"/>
                      <a:pt x="16223" y="1172"/>
                    </a:cubicBezTo>
                    <a:cubicBezTo>
                      <a:pt x="16080" y="1172"/>
                      <a:pt x="15924" y="1186"/>
                      <a:pt x="15803" y="1186"/>
                    </a:cubicBezTo>
                    <a:cubicBezTo>
                      <a:pt x="15894" y="1125"/>
                      <a:pt x="15894" y="1065"/>
                      <a:pt x="16015" y="1065"/>
                    </a:cubicBezTo>
                    <a:cubicBezTo>
                      <a:pt x="16028" y="1058"/>
                      <a:pt x="16037" y="1056"/>
                      <a:pt x="16045" y="1056"/>
                    </a:cubicBezTo>
                    <a:cubicBezTo>
                      <a:pt x="16077" y="1056"/>
                      <a:pt x="16082" y="1095"/>
                      <a:pt x="16107" y="1095"/>
                    </a:cubicBezTo>
                    <a:lnTo>
                      <a:pt x="16319" y="1034"/>
                    </a:lnTo>
                    <a:cubicBezTo>
                      <a:pt x="16319" y="943"/>
                      <a:pt x="16228" y="791"/>
                      <a:pt x="16471" y="730"/>
                    </a:cubicBezTo>
                    <a:lnTo>
                      <a:pt x="16654" y="882"/>
                    </a:lnTo>
                    <a:cubicBezTo>
                      <a:pt x="17106" y="826"/>
                      <a:pt x="17243" y="481"/>
                      <a:pt x="16772" y="481"/>
                    </a:cubicBezTo>
                    <a:cubicBezTo>
                      <a:pt x="16736" y="481"/>
                      <a:pt x="16697" y="483"/>
                      <a:pt x="16654" y="487"/>
                    </a:cubicBezTo>
                    <a:lnTo>
                      <a:pt x="16654" y="669"/>
                    </a:lnTo>
                    <a:lnTo>
                      <a:pt x="16046" y="578"/>
                    </a:lnTo>
                    <a:cubicBezTo>
                      <a:pt x="15924" y="426"/>
                      <a:pt x="16259" y="365"/>
                      <a:pt x="16259" y="213"/>
                    </a:cubicBezTo>
                    <a:cubicBezTo>
                      <a:pt x="16319" y="1"/>
                      <a:pt x="15803" y="1"/>
                      <a:pt x="15590" y="1"/>
                    </a:cubicBezTo>
                    <a:close/>
                    <a:moveTo>
                      <a:pt x="748" y="5167"/>
                    </a:moveTo>
                    <a:lnTo>
                      <a:pt x="748" y="5167"/>
                    </a:lnTo>
                    <a:cubicBezTo>
                      <a:pt x="751" y="5168"/>
                      <a:pt x="754" y="5168"/>
                      <a:pt x="757" y="5168"/>
                    </a:cubicBezTo>
                    <a:cubicBezTo>
                      <a:pt x="754" y="5168"/>
                      <a:pt x="751" y="5167"/>
                      <a:pt x="748" y="5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1254850" y="4011750"/>
                <a:ext cx="7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56" extrusionOk="0">
                    <a:moveTo>
                      <a:pt x="304" y="0"/>
                    </a:moveTo>
                    <a:cubicBezTo>
                      <a:pt x="269" y="0"/>
                      <a:pt x="244" y="10"/>
                      <a:pt x="224" y="24"/>
                    </a:cubicBezTo>
                    <a:lnTo>
                      <a:pt x="224" y="24"/>
                    </a:lnTo>
                    <a:lnTo>
                      <a:pt x="304" y="0"/>
                    </a:lnTo>
                    <a:close/>
                    <a:moveTo>
                      <a:pt x="224" y="24"/>
                    </a:moveTo>
                    <a:lnTo>
                      <a:pt x="0" y="92"/>
                    </a:lnTo>
                    <a:lnTo>
                      <a:pt x="31" y="152"/>
                    </a:lnTo>
                    <a:cubicBezTo>
                      <a:pt x="43" y="155"/>
                      <a:pt x="53" y="156"/>
                      <a:pt x="63" y="156"/>
                    </a:cubicBezTo>
                    <a:cubicBezTo>
                      <a:pt x="150" y="156"/>
                      <a:pt x="163" y="68"/>
                      <a:pt x="224" y="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701650" y="4040625"/>
                <a:ext cx="304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518" extrusionOk="0">
                    <a:moveTo>
                      <a:pt x="548" y="0"/>
                    </a:moveTo>
                    <a:cubicBezTo>
                      <a:pt x="274" y="152"/>
                      <a:pt x="0" y="456"/>
                      <a:pt x="244" y="517"/>
                    </a:cubicBezTo>
                    <a:cubicBezTo>
                      <a:pt x="589" y="460"/>
                      <a:pt x="826" y="211"/>
                      <a:pt x="1160" y="211"/>
                    </a:cubicBezTo>
                    <a:cubicBezTo>
                      <a:pt x="1178" y="211"/>
                      <a:pt x="1197" y="212"/>
                      <a:pt x="1216" y="213"/>
                    </a:cubicBezTo>
                    <a:cubicBezTo>
                      <a:pt x="1186" y="31"/>
                      <a:pt x="730" y="61"/>
                      <a:pt x="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1099075" y="3976025"/>
                <a:ext cx="121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44" extrusionOk="0">
                    <a:moveTo>
                      <a:pt x="395" y="1"/>
                    </a:moveTo>
                    <a:lnTo>
                      <a:pt x="0" y="92"/>
                    </a:lnTo>
                    <a:lnTo>
                      <a:pt x="92" y="244"/>
                    </a:lnTo>
                    <a:cubicBezTo>
                      <a:pt x="487" y="244"/>
                      <a:pt x="152" y="62"/>
                      <a:pt x="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689875" y="4098375"/>
                <a:ext cx="110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65" extrusionOk="0">
                    <a:moveTo>
                      <a:pt x="441" y="0"/>
                    </a:moveTo>
                    <a:lnTo>
                      <a:pt x="420" y="19"/>
                    </a:lnTo>
                    <a:lnTo>
                      <a:pt x="420" y="19"/>
                    </a:lnTo>
                    <a:cubicBezTo>
                      <a:pt x="433" y="14"/>
                      <a:pt x="441" y="8"/>
                      <a:pt x="441" y="0"/>
                    </a:cubicBezTo>
                    <a:close/>
                    <a:moveTo>
                      <a:pt x="420" y="19"/>
                    </a:moveTo>
                    <a:lnTo>
                      <a:pt x="420" y="19"/>
                    </a:lnTo>
                    <a:cubicBezTo>
                      <a:pt x="332" y="49"/>
                      <a:pt x="1" y="16"/>
                      <a:pt x="107" y="122"/>
                    </a:cubicBezTo>
                    <a:cubicBezTo>
                      <a:pt x="128" y="186"/>
                      <a:pt x="90" y="264"/>
                      <a:pt x="117" y="264"/>
                    </a:cubicBezTo>
                    <a:cubicBezTo>
                      <a:pt x="128" y="264"/>
                      <a:pt x="152" y="250"/>
                      <a:pt x="198" y="213"/>
                    </a:cubicBezTo>
                    <a:lnTo>
                      <a:pt x="420" y="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671250" y="4116650"/>
                <a:ext cx="114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4" extrusionOk="0">
                    <a:moveTo>
                      <a:pt x="111" y="0"/>
                    </a:moveTo>
                    <a:cubicBezTo>
                      <a:pt x="78" y="0"/>
                      <a:pt x="43" y="8"/>
                      <a:pt x="1" y="29"/>
                    </a:cubicBezTo>
                    <a:lnTo>
                      <a:pt x="122" y="333"/>
                    </a:lnTo>
                    <a:cubicBezTo>
                      <a:pt x="244" y="242"/>
                      <a:pt x="305" y="90"/>
                      <a:pt x="456" y="90"/>
                    </a:cubicBezTo>
                    <a:cubicBezTo>
                      <a:pt x="293" y="90"/>
                      <a:pt x="219" y="0"/>
                      <a:pt x="1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681900" y="4106000"/>
                <a:ext cx="486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942" extrusionOk="0">
                    <a:moveTo>
                      <a:pt x="1378" y="0"/>
                    </a:moveTo>
                    <a:cubicBezTo>
                      <a:pt x="1069" y="0"/>
                      <a:pt x="1035" y="348"/>
                      <a:pt x="799" y="348"/>
                    </a:cubicBezTo>
                    <a:cubicBezTo>
                      <a:pt x="740" y="348"/>
                      <a:pt x="669" y="327"/>
                      <a:pt x="578" y="273"/>
                    </a:cubicBezTo>
                    <a:cubicBezTo>
                      <a:pt x="0" y="486"/>
                      <a:pt x="213" y="729"/>
                      <a:pt x="456" y="942"/>
                    </a:cubicBezTo>
                    <a:cubicBezTo>
                      <a:pt x="669" y="911"/>
                      <a:pt x="365" y="607"/>
                      <a:pt x="730" y="425"/>
                    </a:cubicBezTo>
                    <a:cubicBezTo>
                      <a:pt x="807" y="425"/>
                      <a:pt x="896" y="417"/>
                      <a:pt x="983" y="417"/>
                    </a:cubicBezTo>
                    <a:cubicBezTo>
                      <a:pt x="1135" y="417"/>
                      <a:pt x="1279" y="442"/>
                      <a:pt x="1338" y="577"/>
                    </a:cubicBezTo>
                    <a:cubicBezTo>
                      <a:pt x="1945" y="364"/>
                      <a:pt x="1246" y="212"/>
                      <a:pt x="1550" y="30"/>
                    </a:cubicBezTo>
                    <a:cubicBezTo>
                      <a:pt x="1485" y="9"/>
                      <a:pt x="1428" y="0"/>
                      <a:pt x="1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675050" y="4129525"/>
                <a:ext cx="68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44" extrusionOk="0">
                    <a:moveTo>
                      <a:pt x="92" y="1"/>
                    </a:moveTo>
                    <a:lnTo>
                      <a:pt x="1" y="244"/>
                    </a:lnTo>
                    <a:lnTo>
                      <a:pt x="1" y="244"/>
                    </a:lnTo>
                    <a:lnTo>
                      <a:pt x="274" y="153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720650" y="4124200"/>
                <a:ext cx="106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84" extrusionOk="0">
                    <a:moveTo>
                      <a:pt x="426" y="1"/>
                    </a:moveTo>
                    <a:lnTo>
                      <a:pt x="0" y="62"/>
                    </a:lnTo>
                    <a:lnTo>
                      <a:pt x="243" y="183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716075" y="4140175"/>
                <a:ext cx="91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05" extrusionOk="0">
                    <a:moveTo>
                      <a:pt x="214" y="0"/>
                    </a:moveTo>
                    <a:lnTo>
                      <a:pt x="214" y="0"/>
                    </a:lnTo>
                    <a:cubicBezTo>
                      <a:pt x="1" y="31"/>
                      <a:pt x="62" y="183"/>
                      <a:pt x="1" y="304"/>
                    </a:cubicBezTo>
                    <a:lnTo>
                      <a:pt x="183" y="274"/>
                    </a:lnTo>
                    <a:cubicBezTo>
                      <a:pt x="305" y="152"/>
                      <a:pt x="366" y="31"/>
                      <a:pt x="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527625" y="4052775"/>
                <a:ext cx="309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4287" extrusionOk="0">
                    <a:moveTo>
                      <a:pt x="9363" y="1"/>
                    </a:moveTo>
                    <a:cubicBezTo>
                      <a:pt x="9241" y="153"/>
                      <a:pt x="9089" y="274"/>
                      <a:pt x="8937" y="365"/>
                    </a:cubicBezTo>
                    <a:lnTo>
                      <a:pt x="8360" y="274"/>
                    </a:lnTo>
                    <a:cubicBezTo>
                      <a:pt x="7873" y="365"/>
                      <a:pt x="7265" y="609"/>
                      <a:pt x="7053" y="1034"/>
                    </a:cubicBezTo>
                    <a:cubicBezTo>
                      <a:pt x="6931" y="973"/>
                      <a:pt x="6931" y="943"/>
                      <a:pt x="6809" y="913"/>
                    </a:cubicBezTo>
                    <a:cubicBezTo>
                      <a:pt x="6657" y="1065"/>
                      <a:pt x="6232" y="1065"/>
                      <a:pt x="6141" y="1247"/>
                    </a:cubicBezTo>
                    <a:cubicBezTo>
                      <a:pt x="5867" y="1217"/>
                      <a:pt x="5837" y="1065"/>
                      <a:pt x="5685" y="943"/>
                    </a:cubicBezTo>
                    <a:cubicBezTo>
                      <a:pt x="5229" y="1217"/>
                      <a:pt x="4469" y="973"/>
                      <a:pt x="4013" y="1369"/>
                    </a:cubicBezTo>
                    <a:cubicBezTo>
                      <a:pt x="3941" y="1291"/>
                      <a:pt x="3871" y="1262"/>
                      <a:pt x="3802" y="1262"/>
                    </a:cubicBezTo>
                    <a:cubicBezTo>
                      <a:pt x="3577" y="1262"/>
                      <a:pt x="3359" y="1570"/>
                      <a:pt x="3134" y="1570"/>
                    </a:cubicBezTo>
                    <a:cubicBezTo>
                      <a:pt x="3073" y="1570"/>
                      <a:pt x="3012" y="1547"/>
                      <a:pt x="2949" y="1490"/>
                    </a:cubicBezTo>
                    <a:cubicBezTo>
                      <a:pt x="2341" y="1490"/>
                      <a:pt x="1794" y="1794"/>
                      <a:pt x="1733" y="2128"/>
                    </a:cubicBezTo>
                    <a:cubicBezTo>
                      <a:pt x="1673" y="2037"/>
                      <a:pt x="1825" y="1794"/>
                      <a:pt x="1581" y="1733"/>
                    </a:cubicBezTo>
                    <a:cubicBezTo>
                      <a:pt x="1521" y="1794"/>
                      <a:pt x="1460" y="1824"/>
                      <a:pt x="1460" y="1855"/>
                    </a:cubicBezTo>
                    <a:cubicBezTo>
                      <a:pt x="1429" y="1855"/>
                      <a:pt x="973" y="1855"/>
                      <a:pt x="852" y="2007"/>
                    </a:cubicBezTo>
                    <a:cubicBezTo>
                      <a:pt x="821" y="2098"/>
                      <a:pt x="821" y="2128"/>
                      <a:pt x="821" y="2159"/>
                    </a:cubicBezTo>
                    <a:cubicBezTo>
                      <a:pt x="1429" y="2341"/>
                      <a:pt x="457" y="3557"/>
                      <a:pt x="153" y="4135"/>
                    </a:cubicBezTo>
                    <a:cubicBezTo>
                      <a:pt x="122" y="4165"/>
                      <a:pt x="62" y="4195"/>
                      <a:pt x="1" y="4287"/>
                    </a:cubicBezTo>
                    <a:cubicBezTo>
                      <a:pt x="274" y="4287"/>
                      <a:pt x="548" y="4287"/>
                      <a:pt x="821" y="4195"/>
                    </a:cubicBezTo>
                    <a:cubicBezTo>
                      <a:pt x="700" y="4104"/>
                      <a:pt x="1156" y="4013"/>
                      <a:pt x="882" y="3952"/>
                    </a:cubicBezTo>
                    <a:cubicBezTo>
                      <a:pt x="852" y="3952"/>
                      <a:pt x="821" y="3983"/>
                      <a:pt x="761" y="4013"/>
                    </a:cubicBezTo>
                    <a:lnTo>
                      <a:pt x="396" y="3952"/>
                    </a:lnTo>
                    <a:cubicBezTo>
                      <a:pt x="669" y="3739"/>
                      <a:pt x="1308" y="3739"/>
                      <a:pt x="1460" y="3435"/>
                    </a:cubicBezTo>
                    <a:cubicBezTo>
                      <a:pt x="1794" y="3435"/>
                      <a:pt x="1946" y="3587"/>
                      <a:pt x="2189" y="3709"/>
                    </a:cubicBezTo>
                    <a:cubicBezTo>
                      <a:pt x="2676" y="3587"/>
                      <a:pt x="3344" y="3679"/>
                      <a:pt x="3709" y="3344"/>
                    </a:cubicBezTo>
                    <a:cubicBezTo>
                      <a:pt x="3847" y="3284"/>
                      <a:pt x="3959" y="3260"/>
                      <a:pt x="4051" y="3260"/>
                    </a:cubicBezTo>
                    <a:cubicBezTo>
                      <a:pt x="4284" y="3260"/>
                      <a:pt x="4399" y="3409"/>
                      <a:pt x="4530" y="3496"/>
                    </a:cubicBezTo>
                    <a:cubicBezTo>
                      <a:pt x="4712" y="3344"/>
                      <a:pt x="5168" y="3344"/>
                      <a:pt x="5229" y="3131"/>
                    </a:cubicBezTo>
                    <a:cubicBezTo>
                      <a:pt x="5685" y="3192"/>
                      <a:pt x="5898" y="3435"/>
                      <a:pt x="6141" y="3648"/>
                    </a:cubicBezTo>
                    <a:cubicBezTo>
                      <a:pt x="6170" y="3651"/>
                      <a:pt x="6196" y="3652"/>
                      <a:pt x="6220" y="3652"/>
                    </a:cubicBezTo>
                    <a:cubicBezTo>
                      <a:pt x="6471" y="3652"/>
                      <a:pt x="6460" y="3511"/>
                      <a:pt x="6627" y="3344"/>
                    </a:cubicBezTo>
                    <a:cubicBezTo>
                      <a:pt x="6683" y="3334"/>
                      <a:pt x="6730" y="3329"/>
                      <a:pt x="6768" y="3329"/>
                    </a:cubicBezTo>
                    <a:cubicBezTo>
                      <a:pt x="7109" y="3329"/>
                      <a:pt x="6806" y="3712"/>
                      <a:pt x="7140" y="3712"/>
                    </a:cubicBezTo>
                    <a:cubicBezTo>
                      <a:pt x="7194" y="3712"/>
                      <a:pt x="7264" y="3702"/>
                      <a:pt x="7357" y="3679"/>
                    </a:cubicBezTo>
                    <a:cubicBezTo>
                      <a:pt x="7630" y="3679"/>
                      <a:pt x="7964" y="3375"/>
                      <a:pt x="7904" y="3223"/>
                    </a:cubicBezTo>
                    <a:lnTo>
                      <a:pt x="7904" y="3223"/>
                    </a:lnTo>
                    <a:cubicBezTo>
                      <a:pt x="7945" y="3230"/>
                      <a:pt x="7986" y="3233"/>
                      <a:pt x="8028" y="3233"/>
                    </a:cubicBezTo>
                    <a:cubicBezTo>
                      <a:pt x="8291" y="3233"/>
                      <a:pt x="8550" y="3111"/>
                      <a:pt x="8768" y="3111"/>
                    </a:cubicBezTo>
                    <a:cubicBezTo>
                      <a:pt x="8816" y="3111"/>
                      <a:pt x="8863" y="3117"/>
                      <a:pt x="8907" y="3131"/>
                    </a:cubicBezTo>
                    <a:cubicBezTo>
                      <a:pt x="9271" y="2524"/>
                      <a:pt x="10123" y="3071"/>
                      <a:pt x="10578" y="2493"/>
                    </a:cubicBezTo>
                    <a:cubicBezTo>
                      <a:pt x="11247" y="2372"/>
                      <a:pt x="11703" y="2007"/>
                      <a:pt x="12281" y="1703"/>
                    </a:cubicBezTo>
                    <a:cubicBezTo>
                      <a:pt x="12372" y="1277"/>
                      <a:pt x="12159" y="821"/>
                      <a:pt x="11764" y="517"/>
                    </a:cubicBezTo>
                    <a:cubicBezTo>
                      <a:pt x="11065" y="183"/>
                      <a:pt x="10244" y="1"/>
                      <a:pt x="9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1027650" y="4029225"/>
                <a:ext cx="75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7" extrusionOk="0">
                    <a:moveTo>
                      <a:pt x="0" y="0"/>
                    </a:moveTo>
                    <a:lnTo>
                      <a:pt x="183" y="335"/>
                    </a:lnTo>
                    <a:cubicBezTo>
                      <a:pt x="183" y="358"/>
                      <a:pt x="183" y="367"/>
                      <a:pt x="183" y="367"/>
                    </a:cubicBezTo>
                    <a:cubicBezTo>
                      <a:pt x="185" y="367"/>
                      <a:pt x="193" y="288"/>
                      <a:pt x="224" y="288"/>
                    </a:cubicBezTo>
                    <a:cubicBezTo>
                      <a:pt x="237" y="288"/>
                      <a:pt x="253" y="300"/>
                      <a:pt x="274" y="335"/>
                    </a:cubicBezTo>
                    <a:cubicBezTo>
                      <a:pt x="301" y="115"/>
                      <a:pt x="279" y="75"/>
                      <a:pt x="232" y="75"/>
                    </a:cubicBezTo>
                    <a:cubicBezTo>
                      <a:pt x="206" y="75"/>
                      <a:pt x="172" y="88"/>
                      <a:pt x="134" y="88"/>
                    </a:cubicBezTo>
                    <a:cubicBezTo>
                      <a:pt x="91" y="88"/>
                      <a:pt x="45" y="71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1011675" y="4017575"/>
                <a:ext cx="38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15" extrusionOk="0">
                    <a:moveTo>
                      <a:pt x="98" y="1"/>
                    </a:moveTo>
                    <a:cubicBezTo>
                      <a:pt x="47" y="1"/>
                      <a:pt x="24" y="130"/>
                      <a:pt x="1" y="223"/>
                    </a:cubicBezTo>
                    <a:lnTo>
                      <a:pt x="92" y="315"/>
                    </a:lnTo>
                    <a:cubicBezTo>
                      <a:pt x="92" y="193"/>
                      <a:pt x="153" y="102"/>
                      <a:pt x="153" y="41"/>
                    </a:cubicBezTo>
                    <a:cubicBezTo>
                      <a:pt x="132" y="13"/>
                      <a:pt x="114" y="1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964575" y="4034550"/>
                <a:ext cx="53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83" extrusionOk="0">
                    <a:moveTo>
                      <a:pt x="31" y="0"/>
                    </a:moveTo>
                    <a:lnTo>
                      <a:pt x="0" y="122"/>
                    </a:lnTo>
                    <a:lnTo>
                      <a:pt x="152" y="183"/>
                    </a:lnTo>
                    <a:cubicBezTo>
                      <a:pt x="213" y="91"/>
                      <a:pt x="31" y="91"/>
                      <a:pt x="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953925" y="3847700"/>
                <a:ext cx="80650" cy="28782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1513" extrusionOk="0">
                    <a:moveTo>
                      <a:pt x="92" y="233"/>
                    </a:moveTo>
                    <a:cubicBezTo>
                      <a:pt x="79" y="254"/>
                      <a:pt x="69" y="276"/>
                      <a:pt x="62" y="301"/>
                    </a:cubicBezTo>
                    <a:cubicBezTo>
                      <a:pt x="88" y="301"/>
                      <a:pt x="91" y="278"/>
                      <a:pt x="92" y="233"/>
                    </a:cubicBezTo>
                    <a:close/>
                    <a:moveTo>
                      <a:pt x="1033" y="6997"/>
                    </a:moveTo>
                    <a:cubicBezTo>
                      <a:pt x="1025" y="7001"/>
                      <a:pt x="1018" y="7009"/>
                      <a:pt x="1012" y="7024"/>
                    </a:cubicBezTo>
                    <a:lnTo>
                      <a:pt x="1012" y="7024"/>
                    </a:lnTo>
                    <a:cubicBezTo>
                      <a:pt x="1017" y="7015"/>
                      <a:pt x="1024" y="7006"/>
                      <a:pt x="1033" y="6997"/>
                    </a:cubicBezTo>
                    <a:close/>
                    <a:moveTo>
                      <a:pt x="1012" y="7024"/>
                    </a:moveTo>
                    <a:cubicBezTo>
                      <a:pt x="1007" y="7033"/>
                      <a:pt x="1004" y="7041"/>
                      <a:pt x="1004" y="7049"/>
                    </a:cubicBezTo>
                    <a:cubicBezTo>
                      <a:pt x="1006" y="7039"/>
                      <a:pt x="1009" y="7031"/>
                      <a:pt x="1012" y="7024"/>
                    </a:cubicBezTo>
                    <a:close/>
                    <a:moveTo>
                      <a:pt x="769" y="1"/>
                    </a:moveTo>
                    <a:cubicBezTo>
                      <a:pt x="486" y="1"/>
                      <a:pt x="223" y="48"/>
                      <a:pt x="107" y="210"/>
                    </a:cubicBezTo>
                    <a:lnTo>
                      <a:pt x="107" y="210"/>
                    </a:lnTo>
                    <a:cubicBezTo>
                      <a:pt x="102" y="210"/>
                      <a:pt x="97" y="210"/>
                      <a:pt x="92" y="210"/>
                    </a:cubicBezTo>
                    <a:cubicBezTo>
                      <a:pt x="92" y="218"/>
                      <a:pt x="92" y="225"/>
                      <a:pt x="92" y="233"/>
                    </a:cubicBezTo>
                    <a:lnTo>
                      <a:pt x="92" y="233"/>
                    </a:lnTo>
                    <a:cubicBezTo>
                      <a:pt x="96" y="225"/>
                      <a:pt x="101" y="217"/>
                      <a:pt x="107" y="210"/>
                    </a:cubicBezTo>
                    <a:lnTo>
                      <a:pt x="107" y="210"/>
                    </a:lnTo>
                    <a:cubicBezTo>
                      <a:pt x="248" y="214"/>
                      <a:pt x="308" y="273"/>
                      <a:pt x="396" y="362"/>
                    </a:cubicBezTo>
                    <a:cubicBezTo>
                      <a:pt x="366" y="483"/>
                      <a:pt x="457" y="757"/>
                      <a:pt x="305" y="757"/>
                    </a:cubicBezTo>
                    <a:lnTo>
                      <a:pt x="305" y="726"/>
                    </a:lnTo>
                    <a:cubicBezTo>
                      <a:pt x="214" y="757"/>
                      <a:pt x="1" y="909"/>
                      <a:pt x="92" y="1061"/>
                    </a:cubicBezTo>
                    <a:cubicBezTo>
                      <a:pt x="101" y="1064"/>
                      <a:pt x="109" y="1065"/>
                      <a:pt x="119" y="1065"/>
                    </a:cubicBezTo>
                    <a:cubicBezTo>
                      <a:pt x="178" y="1065"/>
                      <a:pt x="248" y="1013"/>
                      <a:pt x="330" y="1013"/>
                    </a:cubicBezTo>
                    <a:cubicBezTo>
                      <a:pt x="370" y="1013"/>
                      <a:pt x="412" y="1025"/>
                      <a:pt x="457" y="1061"/>
                    </a:cubicBezTo>
                    <a:cubicBezTo>
                      <a:pt x="548" y="1243"/>
                      <a:pt x="517" y="1486"/>
                      <a:pt x="426" y="1608"/>
                    </a:cubicBezTo>
                    <a:lnTo>
                      <a:pt x="700" y="1729"/>
                    </a:lnTo>
                    <a:cubicBezTo>
                      <a:pt x="700" y="1942"/>
                      <a:pt x="578" y="2003"/>
                      <a:pt x="517" y="2125"/>
                    </a:cubicBezTo>
                    <a:lnTo>
                      <a:pt x="396" y="2033"/>
                    </a:lnTo>
                    <a:cubicBezTo>
                      <a:pt x="335" y="2125"/>
                      <a:pt x="92" y="2094"/>
                      <a:pt x="122" y="2307"/>
                    </a:cubicBezTo>
                    <a:cubicBezTo>
                      <a:pt x="274" y="2459"/>
                      <a:pt x="274" y="2459"/>
                      <a:pt x="396" y="2641"/>
                    </a:cubicBezTo>
                    <a:cubicBezTo>
                      <a:pt x="214" y="2915"/>
                      <a:pt x="487" y="3340"/>
                      <a:pt x="426" y="3584"/>
                    </a:cubicBezTo>
                    <a:cubicBezTo>
                      <a:pt x="852" y="3827"/>
                      <a:pt x="335" y="4465"/>
                      <a:pt x="852" y="4647"/>
                    </a:cubicBezTo>
                    <a:cubicBezTo>
                      <a:pt x="821" y="5164"/>
                      <a:pt x="1125" y="5164"/>
                      <a:pt x="1338" y="5377"/>
                    </a:cubicBezTo>
                    <a:cubicBezTo>
                      <a:pt x="1297" y="5454"/>
                      <a:pt x="1258" y="5483"/>
                      <a:pt x="1220" y="5483"/>
                    </a:cubicBezTo>
                    <a:cubicBezTo>
                      <a:pt x="1088" y="5483"/>
                      <a:pt x="971" y="5120"/>
                      <a:pt x="820" y="5120"/>
                    </a:cubicBezTo>
                    <a:cubicBezTo>
                      <a:pt x="791" y="5120"/>
                      <a:pt x="762" y="5133"/>
                      <a:pt x="730" y="5164"/>
                    </a:cubicBezTo>
                    <a:cubicBezTo>
                      <a:pt x="700" y="5681"/>
                      <a:pt x="882" y="6258"/>
                      <a:pt x="882" y="6775"/>
                    </a:cubicBezTo>
                    <a:cubicBezTo>
                      <a:pt x="939" y="6807"/>
                      <a:pt x="991" y="6816"/>
                      <a:pt x="1038" y="6816"/>
                    </a:cubicBezTo>
                    <a:cubicBezTo>
                      <a:pt x="1094" y="6816"/>
                      <a:pt x="1144" y="6803"/>
                      <a:pt x="1186" y="6803"/>
                    </a:cubicBezTo>
                    <a:cubicBezTo>
                      <a:pt x="1241" y="6803"/>
                      <a:pt x="1282" y="6825"/>
                      <a:pt x="1308" y="6927"/>
                    </a:cubicBezTo>
                    <a:cubicBezTo>
                      <a:pt x="1285" y="6916"/>
                      <a:pt x="1259" y="6911"/>
                      <a:pt x="1233" y="6911"/>
                    </a:cubicBezTo>
                    <a:cubicBezTo>
                      <a:pt x="1156" y="6911"/>
                      <a:pt x="1075" y="6954"/>
                      <a:pt x="1033" y="6997"/>
                    </a:cubicBezTo>
                    <a:lnTo>
                      <a:pt x="1033" y="6997"/>
                    </a:lnTo>
                    <a:cubicBezTo>
                      <a:pt x="1036" y="6995"/>
                      <a:pt x="1040" y="6995"/>
                      <a:pt x="1043" y="6995"/>
                    </a:cubicBezTo>
                    <a:cubicBezTo>
                      <a:pt x="1075" y="6995"/>
                      <a:pt x="1115" y="7049"/>
                      <a:pt x="1156" y="7049"/>
                    </a:cubicBezTo>
                    <a:lnTo>
                      <a:pt x="1186" y="6988"/>
                    </a:lnTo>
                    <a:cubicBezTo>
                      <a:pt x="1224" y="6980"/>
                      <a:pt x="1255" y="6976"/>
                      <a:pt x="1281" y="6976"/>
                    </a:cubicBezTo>
                    <a:cubicBezTo>
                      <a:pt x="1541" y="6976"/>
                      <a:pt x="1205" y="7369"/>
                      <a:pt x="1399" y="7535"/>
                    </a:cubicBezTo>
                    <a:cubicBezTo>
                      <a:pt x="1362" y="7553"/>
                      <a:pt x="1341" y="7561"/>
                      <a:pt x="1327" y="7561"/>
                    </a:cubicBezTo>
                    <a:cubicBezTo>
                      <a:pt x="1275" y="7561"/>
                      <a:pt x="1362" y="7444"/>
                      <a:pt x="1217" y="7444"/>
                    </a:cubicBezTo>
                    <a:cubicBezTo>
                      <a:pt x="1034" y="7444"/>
                      <a:pt x="821" y="7535"/>
                      <a:pt x="761" y="7809"/>
                    </a:cubicBezTo>
                    <a:cubicBezTo>
                      <a:pt x="1034" y="8295"/>
                      <a:pt x="609" y="8690"/>
                      <a:pt x="730" y="9268"/>
                    </a:cubicBezTo>
                    <a:cubicBezTo>
                      <a:pt x="754" y="9258"/>
                      <a:pt x="773" y="9254"/>
                      <a:pt x="787" y="9254"/>
                    </a:cubicBezTo>
                    <a:cubicBezTo>
                      <a:pt x="865" y="9254"/>
                      <a:pt x="826" y="9378"/>
                      <a:pt x="852" y="9480"/>
                    </a:cubicBezTo>
                    <a:cubicBezTo>
                      <a:pt x="823" y="9457"/>
                      <a:pt x="794" y="9447"/>
                      <a:pt x="766" y="9447"/>
                    </a:cubicBezTo>
                    <a:cubicBezTo>
                      <a:pt x="647" y="9447"/>
                      <a:pt x="548" y="9625"/>
                      <a:pt x="548" y="9724"/>
                    </a:cubicBezTo>
                    <a:cubicBezTo>
                      <a:pt x="639" y="9845"/>
                      <a:pt x="943" y="9876"/>
                      <a:pt x="943" y="10058"/>
                    </a:cubicBezTo>
                    <a:lnTo>
                      <a:pt x="1217" y="9906"/>
                    </a:lnTo>
                    <a:cubicBezTo>
                      <a:pt x="1277" y="9845"/>
                      <a:pt x="1125" y="9541"/>
                      <a:pt x="1065" y="9420"/>
                    </a:cubicBezTo>
                    <a:cubicBezTo>
                      <a:pt x="1411" y="9304"/>
                      <a:pt x="962" y="8777"/>
                      <a:pt x="1281" y="8777"/>
                    </a:cubicBezTo>
                    <a:cubicBezTo>
                      <a:pt x="1298" y="8777"/>
                      <a:pt x="1317" y="8778"/>
                      <a:pt x="1338" y="8781"/>
                    </a:cubicBezTo>
                    <a:lnTo>
                      <a:pt x="1308" y="8842"/>
                    </a:lnTo>
                    <a:cubicBezTo>
                      <a:pt x="1156" y="9176"/>
                      <a:pt x="1612" y="9328"/>
                      <a:pt x="1764" y="9632"/>
                    </a:cubicBezTo>
                    <a:cubicBezTo>
                      <a:pt x="1642" y="9906"/>
                      <a:pt x="1429" y="9967"/>
                      <a:pt x="1217" y="10149"/>
                    </a:cubicBezTo>
                    <a:cubicBezTo>
                      <a:pt x="1156" y="10331"/>
                      <a:pt x="1277" y="10392"/>
                      <a:pt x="1338" y="10483"/>
                    </a:cubicBezTo>
                    <a:cubicBezTo>
                      <a:pt x="1429" y="10666"/>
                      <a:pt x="1277" y="10727"/>
                      <a:pt x="1186" y="10818"/>
                    </a:cubicBezTo>
                    <a:cubicBezTo>
                      <a:pt x="1186" y="10835"/>
                      <a:pt x="1193" y="10840"/>
                      <a:pt x="1203" y="10840"/>
                    </a:cubicBezTo>
                    <a:cubicBezTo>
                      <a:pt x="1220" y="10840"/>
                      <a:pt x="1244" y="10826"/>
                      <a:pt x="1260" y="10826"/>
                    </a:cubicBezTo>
                    <a:cubicBezTo>
                      <a:pt x="1270" y="10826"/>
                      <a:pt x="1277" y="10831"/>
                      <a:pt x="1277" y="10848"/>
                    </a:cubicBezTo>
                    <a:cubicBezTo>
                      <a:pt x="1217" y="10939"/>
                      <a:pt x="1186" y="11000"/>
                      <a:pt x="1186" y="11091"/>
                    </a:cubicBezTo>
                    <a:cubicBezTo>
                      <a:pt x="1198" y="11093"/>
                      <a:pt x="1209" y="11093"/>
                      <a:pt x="1220" y="11093"/>
                    </a:cubicBezTo>
                    <a:cubicBezTo>
                      <a:pt x="1460" y="11093"/>
                      <a:pt x="1462" y="10780"/>
                      <a:pt x="1521" y="10605"/>
                    </a:cubicBezTo>
                    <a:cubicBezTo>
                      <a:pt x="1581" y="10635"/>
                      <a:pt x="1642" y="10666"/>
                      <a:pt x="1612" y="10727"/>
                    </a:cubicBezTo>
                    <a:cubicBezTo>
                      <a:pt x="1612" y="10818"/>
                      <a:pt x="1581" y="10787"/>
                      <a:pt x="1521" y="10818"/>
                    </a:cubicBezTo>
                    <a:lnTo>
                      <a:pt x="1581" y="10939"/>
                    </a:lnTo>
                    <a:cubicBezTo>
                      <a:pt x="1603" y="10939"/>
                      <a:pt x="1638" y="10931"/>
                      <a:pt x="1674" y="10931"/>
                    </a:cubicBezTo>
                    <a:cubicBezTo>
                      <a:pt x="1737" y="10931"/>
                      <a:pt x="1805" y="10956"/>
                      <a:pt x="1824" y="11091"/>
                    </a:cubicBezTo>
                    <a:lnTo>
                      <a:pt x="1673" y="11183"/>
                    </a:lnTo>
                    <a:cubicBezTo>
                      <a:pt x="1654" y="11364"/>
                      <a:pt x="1788" y="11513"/>
                      <a:pt x="1905" y="11513"/>
                    </a:cubicBezTo>
                    <a:cubicBezTo>
                      <a:pt x="1984" y="11513"/>
                      <a:pt x="2055" y="11445"/>
                      <a:pt x="2068" y="11274"/>
                    </a:cubicBezTo>
                    <a:lnTo>
                      <a:pt x="1885" y="11243"/>
                    </a:lnTo>
                    <a:lnTo>
                      <a:pt x="2128" y="10818"/>
                    </a:lnTo>
                    <a:cubicBezTo>
                      <a:pt x="2159" y="10805"/>
                      <a:pt x="2183" y="10799"/>
                      <a:pt x="2203" y="10799"/>
                    </a:cubicBezTo>
                    <a:cubicBezTo>
                      <a:pt x="2321" y="10799"/>
                      <a:pt x="2276" y="11000"/>
                      <a:pt x="2432" y="11000"/>
                    </a:cubicBezTo>
                    <a:cubicBezTo>
                      <a:pt x="2442" y="11001"/>
                      <a:pt x="2451" y="11002"/>
                      <a:pt x="2459" y="11002"/>
                    </a:cubicBezTo>
                    <a:cubicBezTo>
                      <a:pt x="2653" y="11002"/>
                      <a:pt x="2739" y="10690"/>
                      <a:pt x="2797" y="10544"/>
                    </a:cubicBezTo>
                    <a:cubicBezTo>
                      <a:pt x="2772" y="10513"/>
                      <a:pt x="2751" y="10499"/>
                      <a:pt x="2732" y="10499"/>
                    </a:cubicBezTo>
                    <a:cubicBezTo>
                      <a:pt x="2662" y="10499"/>
                      <a:pt x="2633" y="10691"/>
                      <a:pt x="2584" y="10787"/>
                    </a:cubicBezTo>
                    <a:lnTo>
                      <a:pt x="2280" y="10544"/>
                    </a:lnTo>
                    <a:cubicBezTo>
                      <a:pt x="2280" y="10483"/>
                      <a:pt x="2341" y="10392"/>
                      <a:pt x="2402" y="10392"/>
                    </a:cubicBezTo>
                    <a:cubicBezTo>
                      <a:pt x="2493" y="10331"/>
                      <a:pt x="2767" y="10392"/>
                      <a:pt x="2706" y="10271"/>
                    </a:cubicBezTo>
                    <a:cubicBezTo>
                      <a:pt x="2719" y="10125"/>
                      <a:pt x="2664" y="10106"/>
                      <a:pt x="2594" y="10106"/>
                    </a:cubicBezTo>
                    <a:cubicBezTo>
                      <a:pt x="2569" y="10106"/>
                      <a:pt x="2543" y="10109"/>
                      <a:pt x="2517" y="10109"/>
                    </a:cubicBezTo>
                    <a:cubicBezTo>
                      <a:pt x="2448" y="10109"/>
                      <a:pt x="2384" y="10092"/>
                      <a:pt x="2372" y="9967"/>
                    </a:cubicBezTo>
                    <a:cubicBezTo>
                      <a:pt x="2068" y="10058"/>
                      <a:pt x="1976" y="10544"/>
                      <a:pt x="1824" y="10727"/>
                    </a:cubicBezTo>
                    <a:lnTo>
                      <a:pt x="1824" y="10848"/>
                    </a:lnTo>
                    <a:cubicBezTo>
                      <a:pt x="1804" y="10861"/>
                      <a:pt x="1788" y="10866"/>
                      <a:pt x="1776" y="10866"/>
                    </a:cubicBezTo>
                    <a:cubicBezTo>
                      <a:pt x="1725" y="10866"/>
                      <a:pt x="1745" y="10771"/>
                      <a:pt x="1728" y="10771"/>
                    </a:cubicBezTo>
                    <a:cubicBezTo>
                      <a:pt x="1720" y="10771"/>
                      <a:pt x="1705" y="10791"/>
                      <a:pt x="1673" y="10848"/>
                    </a:cubicBezTo>
                    <a:cubicBezTo>
                      <a:pt x="1490" y="10514"/>
                      <a:pt x="1885" y="10058"/>
                      <a:pt x="2068" y="9784"/>
                    </a:cubicBezTo>
                    <a:cubicBezTo>
                      <a:pt x="2199" y="9784"/>
                      <a:pt x="2315" y="9643"/>
                      <a:pt x="2471" y="9643"/>
                    </a:cubicBezTo>
                    <a:cubicBezTo>
                      <a:pt x="2532" y="9643"/>
                      <a:pt x="2599" y="9664"/>
                      <a:pt x="2676" y="9724"/>
                    </a:cubicBezTo>
                    <a:cubicBezTo>
                      <a:pt x="2706" y="9602"/>
                      <a:pt x="2858" y="9511"/>
                      <a:pt x="2797" y="9359"/>
                    </a:cubicBezTo>
                    <a:cubicBezTo>
                      <a:pt x="2432" y="8964"/>
                      <a:pt x="2828" y="8751"/>
                      <a:pt x="2706" y="8386"/>
                    </a:cubicBezTo>
                    <a:lnTo>
                      <a:pt x="2706" y="8386"/>
                    </a:lnTo>
                    <a:cubicBezTo>
                      <a:pt x="2700" y="8392"/>
                      <a:pt x="2691" y="8395"/>
                      <a:pt x="2681" y="8395"/>
                    </a:cubicBezTo>
                    <a:cubicBezTo>
                      <a:pt x="2640" y="8395"/>
                      <a:pt x="2572" y="8356"/>
                      <a:pt x="2524" y="8356"/>
                    </a:cubicBezTo>
                    <a:cubicBezTo>
                      <a:pt x="2548" y="8140"/>
                      <a:pt x="2680" y="8109"/>
                      <a:pt x="2819" y="8109"/>
                    </a:cubicBezTo>
                    <a:cubicBezTo>
                      <a:pt x="2876" y="8109"/>
                      <a:pt x="2935" y="8114"/>
                      <a:pt x="2987" y="8114"/>
                    </a:cubicBezTo>
                    <a:cubicBezTo>
                      <a:pt x="3129" y="8114"/>
                      <a:pt x="3226" y="8074"/>
                      <a:pt x="3132" y="7778"/>
                    </a:cubicBezTo>
                    <a:cubicBezTo>
                      <a:pt x="3106" y="7677"/>
                      <a:pt x="3019" y="7618"/>
                      <a:pt x="2937" y="7618"/>
                    </a:cubicBezTo>
                    <a:cubicBezTo>
                      <a:pt x="2921" y="7618"/>
                      <a:pt x="2904" y="7621"/>
                      <a:pt x="2888" y="7626"/>
                    </a:cubicBezTo>
                    <a:cubicBezTo>
                      <a:pt x="2858" y="7687"/>
                      <a:pt x="2706" y="7809"/>
                      <a:pt x="2797" y="7961"/>
                    </a:cubicBezTo>
                    <a:cubicBezTo>
                      <a:pt x="2724" y="7961"/>
                      <a:pt x="2710" y="8116"/>
                      <a:pt x="2629" y="8116"/>
                    </a:cubicBezTo>
                    <a:cubicBezTo>
                      <a:pt x="2609" y="8116"/>
                      <a:pt x="2584" y="8106"/>
                      <a:pt x="2554" y="8082"/>
                    </a:cubicBezTo>
                    <a:cubicBezTo>
                      <a:pt x="2584" y="7748"/>
                      <a:pt x="2280" y="7626"/>
                      <a:pt x="2341" y="7353"/>
                    </a:cubicBezTo>
                    <a:lnTo>
                      <a:pt x="2189" y="7292"/>
                    </a:lnTo>
                    <a:cubicBezTo>
                      <a:pt x="2189" y="7170"/>
                      <a:pt x="2037" y="6927"/>
                      <a:pt x="2098" y="6775"/>
                    </a:cubicBezTo>
                    <a:cubicBezTo>
                      <a:pt x="2128" y="6643"/>
                      <a:pt x="2169" y="6600"/>
                      <a:pt x="2215" y="6600"/>
                    </a:cubicBezTo>
                    <a:cubicBezTo>
                      <a:pt x="2307" y="6600"/>
                      <a:pt x="2422" y="6775"/>
                      <a:pt x="2524" y="6775"/>
                    </a:cubicBezTo>
                    <a:lnTo>
                      <a:pt x="2584" y="6441"/>
                    </a:lnTo>
                    <a:cubicBezTo>
                      <a:pt x="2250" y="6076"/>
                      <a:pt x="2980" y="5772"/>
                      <a:pt x="2584" y="5468"/>
                    </a:cubicBezTo>
                    <a:lnTo>
                      <a:pt x="2584" y="5468"/>
                    </a:lnTo>
                    <a:lnTo>
                      <a:pt x="2676" y="5499"/>
                    </a:lnTo>
                    <a:cubicBezTo>
                      <a:pt x="2711" y="5541"/>
                      <a:pt x="2749" y="5559"/>
                      <a:pt x="2785" y="5559"/>
                    </a:cubicBezTo>
                    <a:cubicBezTo>
                      <a:pt x="2902" y="5559"/>
                      <a:pt x="3003" y="5372"/>
                      <a:pt x="2980" y="5255"/>
                    </a:cubicBezTo>
                    <a:lnTo>
                      <a:pt x="2888" y="5164"/>
                    </a:lnTo>
                    <a:cubicBezTo>
                      <a:pt x="2524" y="5012"/>
                      <a:pt x="2706" y="4495"/>
                      <a:pt x="2554" y="4161"/>
                    </a:cubicBezTo>
                    <a:cubicBezTo>
                      <a:pt x="2554" y="4123"/>
                      <a:pt x="2590" y="4084"/>
                      <a:pt x="2617" y="4084"/>
                    </a:cubicBezTo>
                    <a:cubicBezTo>
                      <a:pt x="2633" y="4084"/>
                      <a:pt x="2645" y="4097"/>
                      <a:pt x="2645" y="4131"/>
                    </a:cubicBezTo>
                    <a:lnTo>
                      <a:pt x="2736" y="3736"/>
                    </a:lnTo>
                    <a:cubicBezTo>
                      <a:pt x="2402" y="3675"/>
                      <a:pt x="2706" y="3492"/>
                      <a:pt x="2645" y="3249"/>
                    </a:cubicBezTo>
                    <a:cubicBezTo>
                      <a:pt x="2493" y="3128"/>
                      <a:pt x="2341" y="3097"/>
                      <a:pt x="2189" y="2915"/>
                    </a:cubicBezTo>
                    <a:cubicBezTo>
                      <a:pt x="2372" y="2368"/>
                      <a:pt x="1946" y="2125"/>
                      <a:pt x="2189" y="1608"/>
                    </a:cubicBezTo>
                    <a:cubicBezTo>
                      <a:pt x="2005" y="1587"/>
                      <a:pt x="1890" y="1457"/>
                      <a:pt x="1751" y="1457"/>
                    </a:cubicBezTo>
                    <a:cubicBezTo>
                      <a:pt x="1683" y="1457"/>
                      <a:pt x="1610" y="1488"/>
                      <a:pt x="1521" y="1578"/>
                    </a:cubicBezTo>
                    <a:cubicBezTo>
                      <a:pt x="1612" y="1091"/>
                      <a:pt x="1824" y="635"/>
                      <a:pt x="1824" y="179"/>
                    </a:cubicBezTo>
                    <a:cubicBezTo>
                      <a:pt x="1794" y="149"/>
                      <a:pt x="1764" y="149"/>
                      <a:pt x="1673" y="88"/>
                    </a:cubicBezTo>
                    <a:cubicBezTo>
                      <a:pt x="1501" y="72"/>
                      <a:pt x="1120" y="1"/>
                      <a:pt x="7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967600" y="4115100"/>
                <a:ext cx="460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13" extrusionOk="0">
                    <a:moveTo>
                      <a:pt x="183" y="0"/>
                    </a:moveTo>
                    <a:lnTo>
                      <a:pt x="122" y="61"/>
                    </a:lnTo>
                    <a:cubicBezTo>
                      <a:pt x="1" y="91"/>
                      <a:pt x="183" y="91"/>
                      <a:pt x="183" y="213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1009400" y="3736625"/>
                <a:ext cx="121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763" extrusionOk="0">
                    <a:moveTo>
                      <a:pt x="124" y="1"/>
                    </a:moveTo>
                    <a:cubicBezTo>
                      <a:pt x="78" y="1"/>
                      <a:pt x="36" y="19"/>
                      <a:pt x="1" y="63"/>
                    </a:cubicBezTo>
                    <a:cubicBezTo>
                      <a:pt x="31" y="337"/>
                      <a:pt x="274" y="489"/>
                      <a:pt x="183" y="762"/>
                    </a:cubicBezTo>
                    <a:cubicBezTo>
                      <a:pt x="426" y="701"/>
                      <a:pt x="426" y="367"/>
                      <a:pt x="487" y="245"/>
                    </a:cubicBezTo>
                    <a:cubicBezTo>
                      <a:pt x="379" y="115"/>
                      <a:pt x="239" y="1"/>
                      <a:pt x="1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1029925" y="4012500"/>
                <a:ext cx="61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5" extrusionOk="0">
                    <a:moveTo>
                      <a:pt x="213" y="1"/>
                    </a:moveTo>
                    <a:lnTo>
                      <a:pt x="61" y="92"/>
                    </a:lnTo>
                    <a:cubicBezTo>
                      <a:pt x="0" y="229"/>
                      <a:pt x="38" y="244"/>
                      <a:pt x="95" y="244"/>
                    </a:cubicBezTo>
                    <a:cubicBezTo>
                      <a:pt x="112" y="244"/>
                      <a:pt x="129" y="243"/>
                      <a:pt x="147" y="243"/>
                    </a:cubicBezTo>
                    <a:cubicBezTo>
                      <a:pt x="191" y="243"/>
                      <a:pt x="233" y="250"/>
                      <a:pt x="243" y="305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958500" y="3729975"/>
                <a:ext cx="83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99" extrusionOk="0">
                    <a:moveTo>
                      <a:pt x="262" y="0"/>
                    </a:moveTo>
                    <a:cubicBezTo>
                      <a:pt x="251" y="0"/>
                      <a:pt x="234" y="8"/>
                      <a:pt x="213" y="25"/>
                    </a:cubicBezTo>
                    <a:cubicBezTo>
                      <a:pt x="91" y="55"/>
                      <a:pt x="0" y="25"/>
                      <a:pt x="61" y="147"/>
                    </a:cubicBezTo>
                    <a:lnTo>
                      <a:pt x="274" y="299"/>
                    </a:lnTo>
                    <a:cubicBezTo>
                      <a:pt x="248" y="273"/>
                      <a:pt x="333" y="0"/>
                      <a:pt x="2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941775" y="3716150"/>
                <a:ext cx="98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66" extrusionOk="0">
                    <a:moveTo>
                      <a:pt x="304" y="1"/>
                    </a:moveTo>
                    <a:lnTo>
                      <a:pt x="0" y="122"/>
                    </a:lnTo>
                    <a:cubicBezTo>
                      <a:pt x="89" y="211"/>
                      <a:pt x="236" y="242"/>
                      <a:pt x="215" y="357"/>
                    </a:cubicBezTo>
                    <a:lnTo>
                      <a:pt x="215" y="357"/>
                    </a:lnTo>
                    <a:cubicBezTo>
                      <a:pt x="249" y="211"/>
                      <a:pt x="394" y="150"/>
                      <a:pt x="304" y="1"/>
                    </a:cubicBezTo>
                    <a:close/>
                    <a:moveTo>
                      <a:pt x="215" y="357"/>
                    </a:moveTo>
                    <a:cubicBezTo>
                      <a:pt x="214" y="359"/>
                      <a:pt x="214" y="362"/>
                      <a:pt x="213" y="365"/>
                    </a:cubicBezTo>
                    <a:cubicBezTo>
                      <a:pt x="214" y="362"/>
                      <a:pt x="215" y="359"/>
                      <a:pt x="215" y="3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937225" y="3729075"/>
                <a:ext cx="22975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7" extrusionOk="0">
                    <a:moveTo>
                      <a:pt x="385" y="0"/>
                    </a:moveTo>
                    <a:cubicBezTo>
                      <a:pt x="267" y="0"/>
                      <a:pt x="138" y="96"/>
                      <a:pt x="0" y="183"/>
                    </a:cubicBezTo>
                    <a:cubicBezTo>
                      <a:pt x="9" y="225"/>
                      <a:pt x="38" y="237"/>
                      <a:pt x="82" y="237"/>
                    </a:cubicBezTo>
                    <a:cubicBezTo>
                      <a:pt x="134" y="237"/>
                      <a:pt x="206" y="220"/>
                      <a:pt x="283" y="220"/>
                    </a:cubicBezTo>
                    <a:cubicBezTo>
                      <a:pt x="371" y="220"/>
                      <a:pt x="466" y="242"/>
                      <a:pt x="547" y="335"/>
                    </a:cubicBezTo>
                    <a:cubicBezTo>
                      <a:pt x="547" y="338"/>
                      <a:pt x="547" y="341"/>
                      <a:pt x="547" y="345"/>
                    </a:cubicBezTo>
                    <a:lnTo>
                      <a:pt x="547" y="345"/>
                    </a:lnTo>
                    <a:cubicBezTo>
                      <a:pt x="557" y="309"/>
                      <a:pt x="585" y="267"/>
                      <a:pt x="638" y="213"/>
                    </a:cubicBezTo>
                    <a:cubicBezTo>
                      <a:pt x="560" y="56"/>
                      <a:pt x="475" y="0"/>
                      <a:pt x="385" y="0"/>
                    </a:cubicBezTo>
                    <a:close/>
                    <a:moveTo>
                      <a:pt x="547" y="345"/>
                    </a:moveTo>
                    <a:cubicBezTo>
                      <a:pt x="541" y="365"/>
                      <a:pt x="542" y="383"/>
                      <a:pt x="547" y="400"/>
                    </a:cubicBezTo>
                    <a:lnTo>
                      <a:pt x="547" y="400"/>
                    </a:lnTo>
                    <a:cubicBezTo>
                      <a:pt x="547" y="381"/>
                      <a:pt x="547" y="362"/>
                      <a:pt x="547" y="345"/>
                    </a:cubicBezTo>
                    <a:close/>
                    <a:moveTo>
                      <a:pt x="547" y="400"/>
                    </a:moveTo>
                    <a:cubicBezTo>
                      <a:pt x="543" y="542"/>
                      <a:pt x="518" y="712"/>
                      <a:pt x="334" y="791"/>
                    </a:cubicBezTo>
                    <a:cubicBezTo>
                      <a:pt x="343" y="886"/>
                      <a:pt x="369" y="917"/>
                      <a:pt x="405" y="917"/>
                    </a:cubicBezTo>
                    <a:cubicBezTo>
                      <a:pt x="473" y="917"/>
                      <a:pt x="578" y="807"/>
                      <a:pt x="672" y="807"/>
                    </a:cubicBezTo>
                    <a:cubicBezTo>
                      <a:pt x="703" y="807"/>
                      <a:pt x="733" y="819"/>
                      <a:pt x="760" y="851"/>
                    </a:cubicBezTo>
                    <a:cubicBezTo>
                      <a:pt x="919" y="556"/>
                      <a:pt x="586" y="532"/>
                      <a:pt x="547" y="40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932650" y="3721475"/>
                <a:ext cx="53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83" extrusionOk="0">
                    <a:moveTo>
                      <a:pt x="1" y="0"/>
                    </a:moveTo>
                    <a:lnTo>
                      <a:pt x="31" y="183"/>
                    </a:lnTo>
                    <a:lnTo>
                      <a:pt x="213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934175" y="3751875"/>
                <a:ext cx="382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44" extrusionOk="0">
                    <a:moveTo>
                      <a:pt x="122" y="0"/>
                    </a:moveTo>
                    <a:lnTo>
                      <a:pt x="0" y="152"/>
                    </a:lnTo>
                    <a:lnTo>
                      <a:pt x="152" y="2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917450" y="3749575"/>
                <a:ext cx="7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3" extrusionOk="0">
                    <a:moveTo>
                      <a:pt x="1" y="1"/>
                    </a:moveTo>
                    <a:lnTo>
                      <a:pt x="31" y="122"/>
                    </a:lnTo>
                    <a:cubicBezTo>
                      <a:pt x="101" y="158"/>
                      <a:pt x="161" y="193"/>
                      <a:pt x="211" y="193"/>
                    </a:cubicBezTo>
                    <a:cubicBezTo>
                      <a:pt x="248" y="193"/>
                      <a:pt x="279" y="174"/>
                      <a:pt x="305" y="122"/>
                    </a:cubicBezTo>
                    <a:cubicBezTo>
                      <a:pt x="214" y="1"/>
                      <a:pt x="62" y="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912900" y="3621175"/>
                <a:ext cx="92725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8451" extrusionOk="0">
                    <a:moveTo>
                      <a:pt x="92" y="0"/>
                    </a:moveTo>
                    <a:lnTo>
                      <a:pt x="92" y="0"/>
                    </a:lnTo>
                    <a:cubicBezTo>
                      <a:pt x="61" y="213"/>
                      <a:pt x="92" y="365"/>
                      <a:pt x="152" y="578"/>
                    </a:cubicBezTo>
                    <a:cubicBezTo>
                      <a:pt x="166" y="559"/>
                      <a:pt x="180" y="552"/>
                      <a:pt x="193" y="552"/>
                    </a:cubicBezTo>
                    <a:cubicBezTo>
                      <a:pt x="249" y="552"/>
                      <a:pt x="303" y="676"/>
                      <a:pt x="348" y="676"/>
                    </a:cubicBezTo>
                    <a:cubicBezTo>
                      <a:pt x="365" y="676"/>
                      <a:pt x="381" y="658"/>
                      <a:pt x="396" y="608"/>
                    </a:cubicBezTo>
                    <a:cubicBezTo>
                      <a:pt x="396" y="578"/>
                      <a:pt x="365" y="578"/>
                      <a:pt x="365" y="547"/>
                    </a:cubicBezTo>
                    <a:lnTo>
                      <a:pt x="456" y="274"/>
                    </a:lnTo>
                    <a:cubicBezTo>
                      <a:pt x="608" y="426"/>
                      <a:pt x="608" y="912"/>
                      <a:pt x="851" y="973"/>
                    </a:cubicBezTo>
                    <a:cubicBezTo>
                      <a:pt x="851" y="1185"/>
                      <a:pt x="669" y="1307"/>
                      <a:pt x="548" y="1489"/>
                    </a:cubicBezTo>
                    <a:cubicBezTo>
                      <a:pt x="639" y="1824"/>
                      <a:pt x="548" y="2280"/>
                      <a:pt x="821" y="2523"/>
                    </a:cubicBezTo>
                    <a:cubicBezTo>
                      <a:pt x="973" y="2857"/>
                      <a:pt x="760" y="2979"/>
                      <a:pt x="608" y="3131"/>
                    </a:cubicBezTo>
                    <a:cubicBezTo>
                      <a:pt x="760" y="3252"/>
                      <a:pt x="669" y="3587"/>
                      <a:pt x="851" y="3587"/>
                    </a:cubicBezTo>
                    <a:cubicBezTo>
                      <a:pt x="791" y="3891"/>
                      <a:pt x="517" y="4073"/>
                      <a:pt x="304" y="4255"/>
                    </a:cubicBezTo>
                    <a:cubicBezTo>
                      <a:pt x="213" y="4499"/>
                      <a:pt x="365" y="4468"/>
                      <a:pt x="517" y="4620"/>
                    </a:cubicBezTo>
                    <a:cubicBezTo>
                      <a:pt x="548" y="5076"/>
                      <a:pt x="0" y="4651"/>
                      <a:pt x="92" y="5137"/>
                    </a:cubicBezTo>
                    <a:cubicBezTo>
                      <a:pt x="92" y="5298"/>
                      <a:pt x="304" y="5482"/>
                      <a:pt x="458" y="5482"/>
                    </a:cubicBezTo>
                    <a:cubicBezTo>
                      <a:pt x="479" y="5482"/>
                      <a:pt x="499" y="5478"/>
                      <a:pt x="517" y="5471"/>
                    </a:cubicBezTo>
                    <a:lnTo>
                      <a:pt x="517" y="5471"/>
                    </a:lnTo>
                    <a:cubicBezTo>
                      <a:pt x="396" y="5745"/>
                      <a:pt x="669" y="5988"/>
                      <a:pt x="517" y="6170"/>
                    </a:cubicBezTo>
                    <a:cubicBezTo>
                      <a:pt x="1095" y="6383"/>
                      <a:pt x="487" y="6961"/>
                      <a:pt x="1003" y="7295"/>
                    </a:cubicBezTo>
                    <a:cubicBezTo>
                      <a:pt x="1064" y="7751"/>
                      <a:pt x="1399" y="8055"/>
                      <a:pt x="1611" y="8450"/>
                    </a:cubicBezTo>
                    <a:cubicBezTo>
                      <a:pt x="2158" y="8359"/>
                      <a:pt x="2614" y="8207"/>
                      <a:pt x="2949" y="7903"/>
                    </a:cubicBezTo>
                    <a:cubicBezTo>
                      <a:pt x="3374" y="7417"/>
                      <a:pt x="3617" y="6839"/>
                      <a:pt x="3709" y="6231"/>
                    </a:cubicBezTo>
                    <a:cubicBezTo>
                      <a:pt x="3587" y="6170"/>
                      <a:pt x="3496" y="6049"/>
                      <a:pt x="3374" y="5927"/>
                    </a:cubicBezTo>
                    <a:lnTo>
                      <a:pt x="3526" y="5532"/>
                    </a:lnTo>
                    <a:cubicBezTo>
                      <a:pt x="3435" y="5167"/>
                      <a:pt x="3253" y="4772"/>
                      <a:pt x="2858" y="4620"/>
                    </a:cubicBezTo>
                    <a:cubicBezTo>
                      <a:pt x="2918" y="4529"/>
                      <a:pt x="2949" y="4529"/>
                      <a:pt x="2979" y="4468"/>
                    </a:cubicBezTo>
                    <a:cubicBezTo>
                      <a:pt x="2858" y="4347"/>
                      <a:pt x="2918" y="4073"/>
                      <a:pt x="2675" y="4012"/>
                    </a:cubicBezTo>
                    <a:cubicBezTo>
                      <a:pt x="2766" y="3800"/>
                      <a:pt x="2918" y="3769"/>
                      <a:pt x="3040" y="3648"/>
                    </a:cubicBezTo>
                    <a:cubicBezTo>
                      <a:pt x="2797" y="3344"/>
                      <a:pt x="3070" y="2796"/>
                      <a:pt x="2736" y="2523"/>
                    </a:cubicBezTo>
                    <a:cubicBezTo>
                      <a:pt x="3101" y="2249"/>
                      <a:pt x="2341" y="2067"/>
                      <a:pt x="2675" y="1793"/>
                    </a:cubicBezTo>
                    <a:cubicBezTo>
                      <a:pt x="2736" y="1368"/>
                      <a:pt x="2432" y="1003"/>
                      <a:pt x="2128" y="1003"/>
                    </a:cubicBezTo>
                    <a:cubicBezTo>
                      <a:pt x="2189" y="973"/>
                      <a:pt x="2432" y="1034"/>
                      <a:pt x="2493" y="851"/>
                    </a:cubicBezTo>
                    <a:cubicBezTo>
                      <a:pt x="2462" y="821"/>
                      <a:pt x="2432" y="760"/>
                      <a:pt x="2371" y="760"/>
                    </a:cubicBezTo>
                    <a:cubicBezTo>
                      <a:pt x="2371" y="730"/>
                      <a:pt x="2432" y="426"/>
                      <a:pt x="2280" y="365"/>
                    </a:cubicBezTo>
                    <a:cubicBezTo>
                      <a:pt x="2234" y="334"/>
                      <a:pt x="2204" y="319"/>
                      <a:pt x="2181" y="319"/>
                    </a:cubicBezTo>
                    <a:cubicBezTo>
                      <a:pt x="2158" y="319"/>
                      <a:pt x="2143" y="334"/>
                      <a:pt x="2128" y="365"/>
                    </a:cubicBezTo>
                    <a:cubicBezTo>
                      <a:pt x="2059" y="494"/>
                      <a:pt x="1920" y="543"/>
                      <a:pt x="1743" y="543"/>
                    </a:cubicBezTo>
                    <a:cubicBezTo>
                      <a:pt x="1294" y="543"/>
                      <a:pt x="605" y="231"/>
                      <a:pt x="213" y="122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916700" y="4291375"/>
                <a:ext cx="79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24" extrusionOk="0">
                    <a:moveTo>
                      <a:pt x="0" y="1"/>
                    </a:moveTo>
                    <a:lnTo>
                      <a:pt x="213" y="487"/>
                    </a:lnTo>
                    <a:cubicBezTo>
                      <a:pt x="218" y="513"/>
                      <a:pt x="221" y="523"/>
                      <a:pt x="222" y="523"/>
                    </a:cubicBezTo>
                    <a:cubicBezTo>
                      <a:pt x="226" y="523"/>
                      <a:pt x="215" y="406"/>
                      <a:pt x="243" y="406"/>
                    </a:cubicBezTo>
                    <a:cubicBezTo>
                      <a:pt x="255" y="406"/>
                      <a:pt x="274" y="427"/>
                      <a:pt x="304" y="487"/>
                    </a:cubicBezTo>
                    <a:cubicBezTo>
                      <a:pt x="317" y="177"/>
                      <a:pt x="303" y="114"/>
                      <a:pt x="265" y="114"/>
                    </a:cubicBezTo>
                    <a:cubicBezTo>
                      <a:pt x="240" y="114"/>
                      <a:pt x="204" y="143"/>
                      <a:pt x="159" y="143"/>
                    </a:cubicBezTo>
                    <a:cubicBezTo>
                      <a:pt x="115" y="143"/>
                      <a:pt x="61" y="11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899975" y="4276300"/>
                <a:ext cx="3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92" extrusionOk="0">
                    <a:moveTo>
                      <a:pt x="97" y="0"/>
                    </a:moveTo>
                    <a:cubicBezTo>
                      <a:pt x="38" y="0"/>
                      <a:pt x="1" y="212"/>
                      <a:pt x="1" y="330"/>
                    </a:cubicBezTo>
                    <a:lnTo>
                      <a:pt x="122" y="391"/>
                    </a:lnTo>
                    <a:cubicBezTo>
                      <a:pt x="92" y="300"/>
                      <a:pt x="92" y="178"/>
                      <a:pt x="153" y="57"/>
                    </a:cubicBezTo>
                    <a:cubicBezTo>
                      <a:pt x="133" y="17"/>
                      <a:pt x="114" y="0"/>
                      <a:pt x="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855900" y="4304300"/>
                <a:ext cx="38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75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153" y="274"/>
                    </a:lnTo>
                    <a:cubicBezTo>
                      <a:pt x="153" y="122"/>
                      <a:pt x="1" y="9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818675" y="4028850"/>
                <a:ext cx="117800" cy="4184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6736" extrusionOk="0">
                    <a:moveTo>
                      <a:pt x="1" y="402"/>
                    </a:moveTo>
                    <a:lnTo>
                      <a:pt x="1" y="402"/>
                    </a:lnTo>
                    <a:cubicBezTo>
                      <a:pt x="1" y="405"/>
                      <a:pt x="0" y="408"/>
                      <a:pt x="0" y="411"/>
                    </a:cubicBezTo>
                    <a:cubicBezTo>
                      <a:pt x="1" y="408"/>
                      <a:pt x="1" y="405"/>
                      <a:pt x="1" y="402"/>
                    </a:cubicBezTo>
                    <a:close/>
                    <a:moveTo>
                      <a:pt x="536" y="0"/>
                    </a:moveTo>
                    <a:cubicBezTo>
                      <a:pt x="251" y="0"/>
                      <a:pt x="29" y="94"/>
                      <a:pt x="1" y="402"/>
                    </a:cubicBezTo>
                    <a:lnTo>
                      <a:pt x="1" y="402"/>
                    </a:lnTo>
                    <a:cubicBezTo>
                      <a:pt x="6" y="375"/>
                      <a:pt x="31" y="347"/>
                      <a:pt x="31" y="319"/>
                    </a:cubicBezTo>
                    <a:cubicBezTo>
                      <a:pt x="183" y="319"/>
                      <a:pt x="274" y="350"/>
                      <a:pt x="365" y="532"/>
                    </a:cubicBezTo>
                    <a:cubicBezTo>
                      <a:pt x="365" y="708"/>
                      <a:pt x="478" y="1081"/>
                      <a:pt x="350" y="1081"/>
                    </a:cubicBezTo>
                    <a:cubicBezTo>
                      <a:pt x="345" y="1081"/>
                      <a:pt x="340" y="1080"/>
                      <a:pt x="335" y="1079"/>
                    </a:cubicBezTo>
                    <a:lnTo>
                      <a:pt x="335" y="1019"/>
                    </a:lnTo>
                    <a:cubicBezTo>
                      <a:pt x="213" y="1079"/>
                      <a:pt x="61" y="1292"/>
                      <a:pt x="152" y="1535"/>
                    </a:cubicBezTo>
                    <a:cubicBezTo>
                      <a:pt x="160" y="1537"/>
                      <a:pt x="167" y="1538"/>
                      <a:pt x="174" y="1538"/>
                    </a:cubicBezTo>
                    <a:cubicBezTo>
                      <a:pt x="249" y="1538"/>
                      <a:pt x="315" y="1447"/>
                      <a:pt x="410" y="1447"/>
                    </a:cubicBezTo>
                    <a:cubicBezTo>
                      <a:pt x="457" y="1447"/>
                      <a:pt x="512" y="1469"/>
                      <a:pt x="578" y="1535"/>
                    </a:cubicBezTo>
                    <a:cubicBezTo>
                      <a:pt x="639" y="1778"/>
                      <a:pt x="669" y="2143"/>
                      <a:pt x="578" y="2356"/>
                    </a:cubicBezTo>
                    <a:lnTo>
                      <a:pt x="882" y="2508"/>
                    </a:lnTo>
                    <a:cubicBezTo>
                      <a:pt x="882" y="2781"/>
                      <a:pt x="760" y="2842"/>
                      <a:pt x="730" y="3085"/>
                    </a:cubicBezTo>
                    <a:lnTo>
                      <a:pt x="608" y="2964"/>
                    </a:lnTo>
                    <a:cubicBezTo>
                      <a:pt x="517" y="3085"/>
                      <a:pt x="304" y="3025"/>
                      <a:pt x="365" y="3389"/>
                    </a:cubicBezTo>
                    <a:cubicBezTo>
                      <a:pt x="517" y="3572"/>
                      <a:pt x="578" y="3633"/>
                      <a:pt x="669" y="3906"/>
                    </a:cubicBezTo>
                    <a:cubicBezTo>
                      <a:pt x="517" y="4301"/>
                      <a:pt x="821" y="4909"/>
                      <a:pt x="821" y="5304"/>
                    </a:cubicBezTo>
                    <a:cubicBezTo>
                      <a:pt x="1277" y="5669"/>
                      <a:pt x="882" y="6611"/>
                      <a:pt x="1399" y="6824"/>
                    </a:cubicBezTo>
                    <a:cubicBezTo>
                      <a:pt x="1429" y="7554"/>
                      <a:pt x="1733" y="7554"/>
                      <a:pt x="2037" y="7888"/>
                    </a:cubicBezTo>
                    <a:cubicBezTo>
                      <a:pt x="2007" y="8002"/>
                      <a:pt x="1971" y="8046"/>
                      <a:pt x="1931" y="8046"/>
                    </a:cubicBezTo>
                    <a:cubicBezTo>
                      <a:pt x="1795" y="8046"/>
                      <a:pt x="1613" y="7525"/>
                      <a:pt x="1472" y="7525"/>
                    </a:cubicBezTo>
                    <a:cubicBezTo>
                      <a:pt x="1446" y="7525"/>
                      <a:pt x="1421" y="7542"/>
                      <a:pt x="1399" y="7584"/>
                    </a:cubicBezTo>
                    <a:cubicBezTo>
                      <a:pt x="1429" y="8405"/>
                      <a:pt x="1733" y="9195"/>
                      <a:pt x="1854" y="9985"/>
                    </a:cubicBezTo>
                    <a:cubicBezTo>
                      <a:pt x="1893" y="10017"/>
                      <a:pt x="1930" y="10028"/>
                      <a:pt x="1965" y="10028"/>
                    </a:cubicBezTo>
                    <a:cubicBezTo>
                      <a:pt x="2033" y="10028"/>
                      <a:pt x="2096" y="9990"/>
                      <a:pt x="2154" y="9990"/>
                    </a:cubicBezTo>
                    <a:cubicBezTo>
                      <a:pt x="2211" y="9990"/>
                      <a:pt x="2263" y="10026"/>
                      <a:pt x="2310" y="10168"/>
                    </a:cubicBezTo>
                    <a:cubicBezTo>
                      <a:pt x="2288" y="10151"/>
                      <a:pt x="2263" y="10143"/>
                      <a:pt x="2238" y="10143"/>
                    </a:cubicBezTo>
                    <a:cubicBezTo>
                      <a:pt x="2128" y="10143"/>
                      <a:pt x="2012" y="10287"/>
                      <a:pt x="2037" y="10411"/>
                    </a:cubicBezTo>
                    <a:cubicBezTo>
                      <a:pt x="2037" y="10360"/>
                      <a:pt x="2047" y="10343"/>
                      <a:pt x="2063" y="10343"/>
                    </a:cubicBezTo>
                    <a:cubicBezTo>
                      <a:pt x="2094" y="10343"/>
                      <a:pt x="2148" y="10411"/>
                      <a:pt x="2189" y="10411"/>
                    </a:cubicBezTo>
                    <a:lnTo>
                      <a:pt x="2189" y="10289"/>
                    </a:lnTo>
                    <a:cubicBezTo>
                      <a:pt x="2228" y="10275"/>
                      <a:pt x="2261" y="10269"/>
                      <a:pt x="2289" y="10269"/>
                    </a:cubicBezTo>
                    <a:cubicBezTo>
                      <a:pt x="2557" y="10269"/>
                      <a:pt x="2300" y="10887"/>
                      <a:pt x="2493" y="11079"/>
                    </a:cubicBezTo>
                    <a:cubicBezTo>
                      <a:pt x="2473" y="11113"/>
                      <a:pt x="2460" y="11125"/>
                      <a:pt x="2451" y="11125"/>
                    </a:cubicBezTo>
                    <a:cubicBezTo>
                      <a:pt x="2419" y="11125"/>
                      <a:pt x="2436" y="10958"/>
                      <a:pt x="2341" y="10958"/>
                    </a:cubicBezTo>
                    <a:cubicBezTo>
                      <a:pt x="2158" y="10988"/>
                      <a:pt x="1976" y="11140"/>
                      <a:pt x="1976" y="11566"/>
                    </a:cubicBezTo>
                    <a:cubicBezTo>
                      <a:pt x="2341" y="12265"/>
                      <a:pt x="2006" y="12842"/>
                      <a:pt x="2250" y="13693"/>
                    </a:cubicBezTo>
                    <a:cubicBezTo>
                      <a:pt x="2271" y="13681"/>
                      <a:pt x="2288" y="13675"/>
                      <a:pt x="2301" y="13675"/>
                    </a:cubicBezTo>
                    <a:cubicBezTo>
                      <a:pt x="2387" y="13675"/>
                      <a:pt x="2349" y="13893"/>
                      <a:pt x="2402" y="13997"/>
                    </a:cubicBezTo>
                    <a:cubicBezTo>
                      <a:pt x="2376" y="13972"/>
                      <a:pt x="2352" y="13961"/>
                      <a:pt x="2329" y="13961"/>
                    </a:cubicBezTo>
                    <a:cubicBezTo>
                      <a:pt x="2212" y="13961"/>
                      <a:pt x="2128" y="14236"/>
                      <a:pt x="2128" y="14362"/>
                    </a:cubicBezTo>
                    <a:cubicBezTo>
                      <a:pt x="2250" y="14545"/>
                      <a:pt x="2554" y="14514"/>
                      <a:pt x="2584" y="14818"/>
                    </a:cubicBezTo>
                    <a:lnTo>
                      <a:pt x="2858" y="14545"/>
                    </a:lnTo>
                    <a:cubicBezTo>
                      <a:pt x="2858" y="14453"/>
                      <a:pt x="2645" y="14028"/>
                      <a:pt x="2584" y="13845"/>
                    </a:cubicBezTo>
                    <a:cubicBezTo>
                      <a:pt x="2882" y="13637"/>
                      <a:pt x="2272" y="12842"/>
                      <a:pt x="2711" y="12842"/>
                    </a:cubicBezTo>
                    <a:cubicBezTo>
                      <a:pt x="2719" y="12842"/>
                      <a:pt x="2727" y="12842"/>
                      <a:pt x="2736" y="12842"/>
                    </a:cubicBezTo>
                    <a:lnTo>
                      <a:pt x="2706" y="12994"/>
                    </a:lnTo>
                    <a:cubicBezTo>
                      <a:pt x="2614" y="13481"/>
                      <a:pt x="3101" y="13693"/>
                      <a:pt x="3344" y="14089"/>
                    </a:cubicBezTo>
                    <a:cubicBezTo>
                      <a:pt x="3253" y="14484"/>
                      <a:pt x="3070" y="14636"/>
                      <a:pt x="2949" y="14909"/>
                    </a:cubicBezTo>
                    <a:cubicBezTo>
                      <a:pt x="2918" y="15213"/>
                      <a:pt x="3070" y="15274"/>
                      <a:pt x="3161" y="15396"/>
                    </a:cubicBezTo>
                    <a:cubicBezTo>
                      <a:pt x="3253" y="15608"/>
                      <a:pt x="3161" y="15760"/>
                      <a:pt x="3070" y="15912"/>
                    </a:cubicBezTo>
                    <a:cubicBezTo>
                      <a:pt x="3080" y="15941"/>
                      <a:pt x="3092" y="15949"/>
                      <a:pt x="3106" y="15949"/>
                    </a:cubicBezTo>
                    <a:cubicBezTo>
                      <a:pt x="3122" y="15949"/>
                      <a:pt x="3140" y="15937"/>
                      <a:pt x="3157" y="15937"/>
                    </a:cubicBezTo>
                    <a:cubicBezTo>
                      <a:pt x="3170" y="15937"/>
                      <a:pt x="3182" y="15945"/>
                      <a:pt x="3192" y="15973"/>
                    </a:cubicBezTo>
                    <a:cubicBezTo>
                      <a:pt x="3192" y="16064"/>
                      <a:pt x="3161" y="16216"/>
                      <a:pt x="3161" y="16308"/>
                    </a:cubicBezTo>
                    <a:cubicBezTo>
                      <a:pt x="3405" y="16308"/>
                      <a:pt x="3344" y="15821"/>
                      <a:pt x="3374" y="15517"/>
                    </a:cubicBezTo>
                    <a:lnTo>
                      <a:pt x="3374" y="15517"/>
                    </a:lnTo>
                    <a:cubicBezTo>
                      <a:pt x="3405" y="15578"/>
                      <a:pt x="3496" y="15578"/>
                      <a:pt x="3496" y="15700"/>
                    </a:cubicBezTo>
                    <a:cubicBezTo>
                      <a:pt x="3526" y="15760"/>
                      <a:pt x="3465" y="15760"/>
                      <a:pt x="3465" y="15821"/>
                    </a:cubicBezTo>
                    <a:lnTo>
                      <a:pt x="3526" y="16004"/>
                    </a:lnTo>
                    <a:cubicBezTo>
                      <a:pt x="3565" y="16004"/>
                      <a:pt x="3616" y="15987"/>
                      <a:pt x="3663" y="15987"/>
                    </a:cubicBezTo>
                    <a:cubicBezTo>
                      <a:pt x="3725" y="15987"/>
                      <a:pt x="3782" y="16017"/>
                      <a:pt x="3800" y="16156"/>
                    </a:cubicBezTo>
                    <a:lnTo>
                      <a:pt x="3648" y="16308"/>
                    </a:lnTo>
                    <a:cubicBezTo>
                      <a:pt x="3664" y="16571"/>
                      <a:pt x="3796" y="16736"/>
                      <a:pt x="3900" y="16736"/>
                    </a:cubicBezTo>
                    <a:cubicBezTo>
                      <a:pt x="3987" y="16736"/>
                      <a:pt x="4054" y="16617"/>
                      <a:pt x="4013" y="16338"/>
                    </a:cubicBezTo>
                    <a:lnTo>
                      <a:pt x="3830" y="16308"/>
                    </a:lnTo>
                    <a:lnTo>
                      <a:pt x="3982" y="15700"/>
                    </a:lnTo>
                    <a:cubicBezTo>
                      <a:pt x="4004" y="15682"/>
                      <a:pt x="4023" y="15675"/>
                      <a:pt x="4041" y="15675"/>
                    </a:cubicBezTo>
                    <a:cubicBezTo>
                      <a:pt x="4140" y="15675"/>
                      <a:pt x="4182" y="15914"/>
                      <a:pt x="4299" y="15914"/>
                    </a:cubicBezTo>
                    <a:cubicBezTo>
                      <a:pt x="4304" y="15914"/>
                      <a:pt x="4310" y="15914"/>
                      <a:pt x="4317" y="15912"/>
                    </a:cubicBezTo>
                    <a:cubicBezTo>
                      <a:pt x="4330" y="15916"/>
                      <a:pt x="4342" y="15917"/>
                      <a:pt x="4354" y="15917"/>
                    </a:cubicBezTo>
                    <a:cubicBezTo>
                      <a:pt x="4560" y="15917"/>
                      <a:pt x="4560" y="15445"/>
                      <a:pt x="4560" y="15244"/>
                    </a:cubicBezTo>
                    <a:cubicBezTo>
                      <a:pt x="4527" y="15198"/>
                      <a:pt x="4501" y="15179"/>
                      <a:pt x="4481" y="15179"/>
                    </a:cubicBezTo>
                    <a:cubicBezTo>
                      <a:pt x="4408" y="15179"/>
                      <a:pt x="4408" y="15435"/>
                      <a:pt x="4408" y="15578"/>
                    </a:cubicBezTo>
                    <a:lnTo>
                      <a:pt x="4073" y="15304"/>
                    </a:lnTo>
                    <a:cubicBezTo>
                      <a:pt x="4013" y="15244"/>
                      <a:pt x="4073" y="15092"/>
                      <a:pt x="4134" y="15092"/>
                    </a:cubicBezTo>
                    <a:cubicBezTo>
                      <a:pt x="4225" y="14970"/>
                      <a:pt x="4468" y="15031"/>
                      <a:pt x="4408" y="14849"/>
                    </a:cubicBezTo>
                    <a:cubicBezTo>
                      <a:pt x="4396" y="14646"/>
                      <a:pt x="4346" y="14607"/>
                      <a:pt x="4285" y="14607"/>
                    </a:cubicBezTo>
                    <a:cubicBezTo>
                      <a:pt x="4247" y="14607"/>
                      <a:pt x="4205" y="14622"/>
                      <a:pt x="4164" y="14622"/>
                    </a:cubicBezTo>
                    <a:cubicBezTo>
                      <a:pt x="4103" y="14622"/>
                      <a:pt x="4046" y="14589"/>
                      <a:pt x="4013" y="14423"/>
                    </a:cubicBezTo>
                    <a:cubicBezTo>
                      <a:pt x="3769" y="14575"/>
                      <a:pt x="3800" y="15335"/>
                      <a:pt x="3678" y="15578"/>
                    </a:cubicBezTo>
                    <a:lnTo>
                      <a:pt x="3709" y="15760"/>
                    </a:lnTo>
                    <a:cubicBezTo>
                      <a:pt x="3689" y="15776"/>
                      <a:pt x="3672" y="15783"/>
                      <a:pt x="3659" y="15783"/>
                    </a:cubicBezTo>
                    <a:cubicBezTo>
                      <a:pt x="3598" y="15783"/>
                      <a:pt x="3598" y="15649"/>
                      <a:pt x="3586" y="15649"/>
                    </a:cubicBezTo>
                    <a:cubicBezTo>
                      <a:pt x="3581" y="15649"/>
                      <a:pt x="3573" y="15677"/>
                      <a:pt x="3557" y="15760"/>
                    </a:cubicBezTo>
                    <a:cubicBezTo>
                      <a:pt x="3313" y="15304"/>
                      <a:pt x="3526" y="14545"/>
                      <a:pt x="3678" y="14180"/>
                    </a:cubicBezTo>
                    <a:cubicBezTo>
                      <a:pt x="3818" y="14133"/>
                      <a:pt x="3923" y="13889"/>
                      <a:pt x="4088" y="13889"/>
                    </a:cubicBezTo>
                    <a:cubicBezTo>
                      <a:pt x="4137" y="13889"/>
                      <a:pt x="4192" y="13911"/>
                      <a:pt x="4256" y="13967"/>
                    </a:cubicBezTo>
                    <a:cubicBezTo>
                      <a:pt x="4256" y="13815"/>
                      <a:pt x="4347" y="13724"/>
                      <a:pt x="4286" y="13481"/>
                    </a:cubicBezTo>
                    <a:cubicBezTo>
                      <a:pt x="3861" y="12964"/>
                      <a:pt x="4195" y="12599"/>
                      <a:pt x="4013" y="12083"/>
                    </a:cubicBezTo>
                    <a:lnTo>
                      <a:pt x="4013" y="12083"/>
                    </a:lnTo>
                    <a:cubicBezTo>
                      <a:pt x="4003" y="12101"/>
                      <a:pt x="3988" y="12109"/>
                      <a:pt x="3969" y="12109"/>
                    </a:cubicBezTo>
                    <a:cubicBezTo>
                      <a:pt x="3929" y="12109"/>
                      <a:pt x="3872" y="12073"/>
                      <a:pt x="3830" y="12052"/>
                    </a:cubicBezTo>
                    <a:cubicBezTo>
                      <a:pt x="3830" y="11292"/>
                      <a:pt x="4712" y="12113"/>
                      <a:pt x="4317" y="11140"/>
                    </a:cubicBezTo>
                    <a:cubicBezTo>
                      <a:pt x="4270" y="10979"/>
                      <a:pt x="4190" y="10905"/>
                      <a:pt x="4113" y="10905"/>
                    </a:cubicBezTo>
                    <a:cubicBezTo>
                      <a:pt x="4089" y="10905"/>
                      <a:pt x="4065" y="10913"/>
                      <a:pt x="4043" y="10927"/>
                    </a:cubicBezTo>
                    <a:cubicBezTo>
                      <a:pt x="4013" y="11079"/>
                      <a:pt x="3891" y="11231"/>
                      <a:pt x="4013" y="11444"/>
                    </a:cubicBezTo>
                    <a:cubicBezTo>
                      <a:pt x="3963" y="11444"/>
                      <a:pt x="3974" y="11666"/>
                      <a:pt x="3881" y="11666"/>
                    </a:cubicBezTo>
                    <a:cubicBezTo>
                      <a:pt x="3860" y="11666"/>
                      <a:pt x="3834" y="11655"/>
                      <a:pt x="3800" y="11627"/>
                    </a:cubicBezTo>
                    <a:cubicBezTo>
                      <a:pt x="3769" y="11140"/>
                      <a:pt x="3405" y="10988"/>
                      <a:pt x="3405" y="10593"/>
                    </a:cubicBezTo>
                    <a:lnTo>
                      <a:pt x="3253" y="10472"/>
                    </a:lnTo>
                    <a:cubicBezTo>
                      <a:pt x="3222" y="10320"/>
                      <a:pt x="3040" y="9985"/>
                      <a:pt x="3101" y="9803"/>
                    </a:cubicBezTo>
                    <a:cubicBezTo>
                      <a:pt x="3101" y="9600"/>
                      <a:pt x="3131" y="9533"/>
                      <a:pt x="3177" y="9533"/>
                    </a:cubicBezTo>
                    <a:cubicBezTo>
                      <a:pt x="3270" y="9533"/>
                      <a:pt x="3425" y="9803"/>
                      <a:pt x="3526" y="9803"/>
                    </a:cubicBezTo>
                    <a:lnTo>
                      <a:pt x="3526" y="9317"/>
                    </a:lnTo>
                    <a:cubicBezTo>
                      <a:pt x="3101" y="8800"/>
                      <a:pt x="3800" y="8313"/>
                      <a:pt x="3344" y="7888"/>
                    </a:cubicBezTo>
                    <a:lnTo>
                      <a:pt x="3344" y="7888"/>
                    </a:lnTo>
                    <a:lnTo>
                      <a:pt x="3435" y="7949"/>
                    </a:lnTo>
                    <a:cubicBezTo>
                      <a:pt x="3482" y="8003"/>
                      <a:pt x="3524" y="8025"/>
                      <a:pt x="3559" y="8025"/>
                    </a:cubicBezTo>
                    <a:cubicBezTo>
                      <a:pt x="3682" y="8025"/>
                      <a:pt x="3732" y="7749"/>
                      <a:pt x="3709" y="7584"/>
                    </a:cubicBezTo>
                    <a:lnTo>
                      <a:pt x="3587" y="7432"/>
                    </a:lnTo>
                    <a:cubicBezTo>
                      <a:pt x="3192" y="7250"/>
                      <a:pt x="3283" y="6520"/>
                      <a:pt x="3101" y="6064"/>
                    </a:cubicBezTo>
                    <a:cubicBezTo>
                      <a:pt x="3101" y="6005"/>
                      <a:pt x="3139" y="5958"/>
                      <a:pt x="3166" y="5958"/>
                    </a:cubicBezTo>
                    <a:cubicBezTo>
                      <a:pt x="3181" y="5958"/>
                      <a:pt x="3192" y="5972"/>
                      <a:pt x="3192" y="6003"/>
                    </a:cubicBezTo>
                    <a:lnTo>
                      <a:pt x="3253" y="5426"/>
                    </a:lnTo>
                    <a:cubicBezTo>
                      <a:pt x="2888" y="5365"/>
                      <a:pt x="3192" y="5061"/>
                      <a:pt x="3070" y="4757"/>
                    </a:cubicBezTo>
                    <a:cubicBezTo>
                      <a:pt x="2888" y="4544"/>
                      <a:pt x="2736" y="4514"/>
                      <a:pt x="2584" y="4240"/>
                    </a:cubicBezTo>
                    <a:cubicBezTo>
                      <a:pt x="2675" y="3481"/>
                      <a:pt x="2280" y="3116"/>
                      <a:pt x="2432" y="2417"/>
                    </a:cubicBezTo>
                    <a:cubicBezTo>
                      <a:pt x="2244" y="2396"/>
                      <a:pt x="2114" y="2189"/>
                      <a:pt x="1972" y="2189"/>
                    </a:cubicBezTo>
                    <a:cubicBezTo>
                      <a:pt x="1907" y="2189"/>
                      <a:pt x="1840" y="2232"/>
                      <a:pt x="1763" y="2356"/>
                    </a:cubicBezTo>
                    <a:cubicBezTo>
                      <a:pt x="1824" y="1626"/>
                      <a:pt x="1976" y="988"/>
                      <a:pt x="1915" y="350"/>
                    </a:cubicBezTo>
                    <a:cubicBezTo>
                      <a:pt x="1885" y="289"/>
                      <a:pt x="1854" y="259"/>
                      <a:pt x="1763" y="228"/>
                    </a:cubicBezTo>
                    <a:cubicBezTo>
                      <a:pt x="1478" y="193"/>
                      <a:pt x="942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876600" y="4422850"/>
                <a:ext cx="44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305" extrusionOk="0">
                    <a:moveTo>
                      <a:pt x="145" y="0"/>
                    </a:moveTo>
                    <a:lnTo>
                      <a:pt x="85" y="61"/>
                    </a:lnTo>
                    <a:cubicBezTo>
                      <a:pt x="1" y="201"/>
                      <a:pt x="148" y="161"/>
                      <a:pt x="173" y="272"/>
                    </a:cubicBezTo>
                    <a:lnTo>
                      <a:pt x="173" y="272"/>
                    </a:lnTo>
                    <a:lnTo>
                      <a:pt x="145" y="0"/>
                    </a:lnTo>
                    <a:close/>
                    <a:moveTo>
                      <a:pt x="173" y="272"/>
                    </a:moveTo>
                    <a:lnTo>
                      <a:pt x="176" y="304"/>
                    </a:lnTo>
                    <a:cubicBezTo>
                      <a:pt x="176" y="292"/>
                      <a:pt x="175" y="281"/>
                      <a:pt x="173" y="2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864275" y="3873475"/>
                <a:ext cx="12925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094" extrusionOk="0">
                    <a:moveTo>
                      <a:pt x="99" y="1"/>
                    </a:moveTo>
                    <a:cubicBezTo>
                      <a:pt x="62" y="1"/>
                      <a:pt x="28" y="19"/>
                      <a:pt x="0" y="60"/>
                    </a:cubicBezTo>
                    <a:cubicBezTo>
                      <a:pt x="30" y="455"/>
                      <a:pt x="304" y="668"/>
                      <a:pt x="213" y="1094"/>
                    </a:cubicBezTo>
                    <a:cubicBezTo>
                      <a:pt x="456" y="1063"/>
                      <a:pt x="456" y="607"/>
                      <a:pt x="517" y="395"/>
                    </a:cubicBezTo>
                    <a:cubicBezTo>
                      <a:pt x="399" y="207"/>
                      <a:pt x="228" y="1"/>
                      <a:pt x="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917450" y="4267825"/>
                <a:ext cx="68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427" extrusionOk="0">
                    <a:moveTo>
                      <a:pt x="183" y="1"/>
                    </a:moveTo>
                    <a:lnTo>
                      <a:pt x="31" y="122"/>
                    </a:lnTo>
                    <a:cubicBezTo>
                      <a:pt x="1" y="320"/>
                      <a:pt x="39" y="343"/>
                      <a:pt x="96" y="343"/>
                    </a:cubicBezTo>
                    <a:cubicBezTo>
                      <a:pt x="113" y="343"/>
                      <a:pt x="132" y="341"/>
                      <a:pt x="151" y="341"/>
                    </a:cubicBezTo>
                    <a:cubicBezTo>
                      <a:pt x="196" y="341"/>
                      <a:pt x="242" y="352"/>
                      <a:pt x="274" y="426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812975" y="3857725"/>
                <a:ext cx="682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56" extrusionOk="0">
                    <a:moveTo>
                      <a:pt x="224" y="1"/>
                    </a:moveTo>
                    <a:cubicBezTo>
                      <a:pt x="217" y="1"/>
                      <a:pt x="209" y="7"/>
                      <a:pt x="198" y="21"/>
                    </a:cubicBezTo>
                    <a:cubicBezTo>
                      <a:pt x="178" y="27"/>
                      <a:pt x="157" y="28"/>
                      <a:pt x="138" y="28"/>
                    </a:cubicBezTo>
                    <a:cubicBezTo>
                      <a:pt x="100" y="28"/>
                      <a:pt x="65" y="21"/>
                      <a:pt x="42" y="21"/>
                    </a:cubicBezTo>
                    <a:cubicBezTo>
                      <a:pt x="8" y="21"/>
                      <a:pt x="0" y="37"/>
                      <a:pt x="46" y="113"/>
                    </a:cubicBezTo>
                    <a:lnTo>
                      <a:pt x="254" y="350"/>
                    </a:lnTo>
                    <a:lnTo>
                      <a:pt x="254" y="350"/>
                    </a:lnTo>
                    <a:cubicBezTo>
                      <a:pt x="238" y="305"/>
                      <a:pt x="272" y="1"/>
                      <a:pt x="224" y="1"/>
                    </a:cubicBezTo>
                    <a:close/>
                    <a:moveTo>
                      <a:pt x="254" y="350"/>
                    </a:moveTo>
                    <a:lnTo>
                      <a:pt x="254" y="350"/>
                    </a:lnTo>
                    <a:cubicBezTo>
                      <a:pt x="255" y="354"/>
                      <a:pt x="257" y="356"/>
                      <a:pt x="259" y="356"/>
                    </a:cubicBezTo>
                    <a:lnTo>
                      <a:pt x="254" y="3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795125" y="3836225"/>
                <a:ext cx="90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56" extrusionOk="0">
                    <a:moveTo>
                      <a:pt x="304" y="0"/>
                    </a:moveTo>
                    <a:lnTo>
                      <a:pt x="0" y="122"/>
                    </a:lnTo>
                    <a:cubicBezTo>
                      <a:pt x="58" y="208"/>
                      <a:pt x="198" y="295"/>
                      <a:pt x="186" y="434"/>
                    </a:cubicBezTo>
                    <a:lnTo>
                      <a:pt x="186" y="434"/>
                    </a:lnTo>
                    <a:cubicBezTo>
                      <a:pt x="222" y="213"/>
                      <a:pt x="363" y="206"/>
                      <a:pt x="304" y="0"/>
                    </a:cubicBezTo>
                    <a:close/>
                    <a:moveTo>
                      <a:pt x="186" y="434"/>
                    </a:moveTo>
                    <a:lnTo>
                      <a:pt x="186" y="434"/>
                    </a:lnTo>
                    <a:cubicBezTo>
                      <a:pt x="184" y="441"/>
                      <a:pt x="183" y="448"/>
                      <a:pt x="182" y="456"/>
                    </a:cubicBezTo>
                    <a:cubicBezTo>
                      <a:pt x="184" y="448"/>
                      <a:pt x="185" y="441"/>
                      <a:pt x="186" y="4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789800" y="3851775"/>
                <a:ext cx="2662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368" extrusionOk="0">
                    <a:moveTo>
                      <a:pt x="387" y="1"/>
                    </a:moveTo>
                    <a:cubicBezTo>
                      <a:pt x="262" y="1"/>
                      <a:pt x="127" y="104"/>
                      <a:pt x="0" y="199"/>
                    </a:cubicBezTo>
                    <a:cubicBezTo>
                      <a:pt x="23" y="289"/>
                      <a:pt x="79" y="304"/>
                      <a:pt x="151" y="304"/>
                    </a:cubicBezTo>
                    <a:cubicBezTo>
                      <a:pt x="185" y="304"/>
                      <a:pt x="222" y="301"/>
                      <a:pt x="261" y="301"/>
                    </a:cubicBezTo>
                    <a:cubicBezTo>
                      <a:pt x="359" y="301"/>
                      <a:pt x="465" y="322"/>
                      <a:pt x="547" y="472"/>
                    </a:cubicBezTo>
                    <a:cubicBezTo>
                      <a:pt x="547" y="715"/>
                      <a:pt x="547" y="1019"/>
                      <a:pt x="365" y="1080"/>
                    </a:cubicBezTo>
                    <a:cubicBezTo>
                      <a:pt x="397" y="1305"/>
                      <a:pt x="444" y="1368"/>
                      <a:pt x="500" y="1368"/>
                    </a:cubicBezTo>
                    <a:cubicBezTo>
                      <a:pt x="570" y="1368"/>
                      <a:pt x="653" y="1270"/>
                      <a:pt x="736" y="1270"/>
                    </a:cubicBezTo>
                    <a:cubicBezTo>
                      <a:pt x="775" y="1270"/>
                      <a:pt x="814" y="1291"/>
                      <a:pt x="851" y="1354"/>
                    </a:cubicBezTo>
                    <a:cubicBezTo>
                      <a:pt x="1064" y="776"/>
                      <a:pt x="365" y="867"/>
                      <a:pt x="699" y="351"/>
                    </a:cubicBezTo>
                    <a:cubicBezTo>
                      <a:pt x="612" y="88"/>
                      <a:pt x="503" y="1"/>
                      <a:pt x="3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784475" y="3839250"/>
                <a:ext cx="53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05" extrusionOk="0">
                    <a:moveTo>
                      <a:pt x="1" y="1"/>
                    </a:moveTo>
                    <a:lnTo>
                      <a:pt x="61" y="305"/>
                    </a:lnTo>
                    <a:lnTo>
                      <a:pt x="213" y="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788275" y="3884850"/>
                <a:ext cx="45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396" extrusionOk="0">
                    <a:moveTo>
                      <a:pt x="122" y="0"/>
                    </a:moveTo>
                    <a:lnTo>
                      <a:pt x="0" y="213"/>
                    </a:lnTo>
                    <a:lnTo>
                      <a:pt x="183" y="395"/>
                    </a:lnTo>
                    <a:lnTo>
                      <a:pt x="183" y="39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770025" y="3878775"/>
                <a:ext cx="76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3" extrusionOk="0">
                    <a:moveTo>
                      <a:pt x="1" y="0"/>
                    </a:moveTo>
                    <a:lnTo>
                      <a:pt x="31" y="183"/>
                    </a:lnTo>
                    <a:cubicBezTo>
                      <a:pt x="108" y="259"/>
                      <a:pt x="184" y="323"/>
                      <a:pt x="237" y="323"/>
                    </a:cubicBezTo>
                    <a:cubicBezTo>
                      <a:pt x="270" y="323"/>
                      <a:pt x="294" y="300"/>
                      <a:pt x="305" y="243"/>
                    </a:cubicBezTo>
                    <a:cubicBezTo>
                      <a:pt x="275" y="0"/>
                      <a:pt x="123" y="9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765475" y="3688800"/>
                <a:ext cx="96525" cy="31125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2450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1" y="274"/>
                      <a:pt x="1" y="517"/>
                      <a:pt x="61" y="821"/>
                    </a:cubicBezTo>
                    <a:cubicBezTo>
                      <a:pt x="73" y="812"/>
                      <a:pt x="84" y="809"/>
                      <a:pt x="95" y="809"/>
                    </a:cubicBezTo>
                    <a:cubicBezTo>
                      <a:pt x="172" y="809"/>
                      <a:pt x="236" y="1001"/>
                      <a:pt x="287" y="1001"/>
                    </a:cubicBezTo>
                    <a:cubicBezTo>
                      <a:pt x="305" y="1001"/>
                      <a:pt x="321" y="977"/>
                      <a:pt x="335" y="912"/>
                    </a:cubicBezTo>
                    <a:cubicBezTo>
                      <a:pt x="335" y="882"/>
                      <a:pt x="305" y="821"/>
                      <a:pt x="305" y="760"/>
                    </a:cubicBezTo>
                    <a:lnTo>
                      <a:pt x="365" y="426"/>
                    </a:lnTo>
                    <a:cubicBezTo>
                      <a:pt x="517" y="699"/>
                      <a:pt x="517" y="1368"/>
                      <a:pt x="791" y="1490"/>
                    </a:cubicBezTo>
                    <a:cubicBezTo>
                      <a:pt x="791" y="1824"/>
                      <a:pt x="609" y="1976"/>
                      <a:pt x="487" y="2158"/>
                    </a:cubicBezTo>
                    <a:cubicBezTo>
                      <a:pt x="578" y="2705"/>
                      <a:pt x="487" y="3344"/>
                      <a:pt x="761" y="3678"/>
                    </a:cubicBezTo>
                    <a:cubicBezTo>
                      <a:pt x="912" y="4195"/>
                      <a:pt x="669" y="4347"/>
                      <a:pt x="517" y="4499"/>
                    </a:cubicBezTo>
                    <a:cubicBezTo>
                      <a:pt x="669" y="4712"/>
                      <a:pt x="639" y="5137"/>
                      <a:pt x="821" y="5198"/>
                    </a:cubicBezTo>
                    <a:cubicBezTo>
                      <a:pt x="761" y="5654"/>
                      <a:pt x="487" y="5867"/>
                      <a:pt x="305" y="6079"/>
                    </a:cubicBezTo>
                    <a:cubicBezTo>
                      <a:pt x="213" y="6414"/>
                      <a:pt x="365" y="6383"/>
                      <a:pt x="578" y="6627"/>
                    </a:cubicBezTo>
                    <a:cubicBezTo>
                      <a:pt x="606" y="6918"/>
                      <a:pt x="494" y="6931"/>
                      <a:pt x="379" y="6931"/>
                    </a:cubicBezTo>
                    <a:cubicBezTo>
                      <a:pt x="368" y="6931"/>
                      <a:pt x="357" y="6930"/>
                      <a:pt x="346" y="6930"/>
                    </a:cubicBezTo>
                    <a:cubicBezTo>
                      <a:pt x="221" y="6930"/>
                      <a:pt x="107" y="6946"/>
                      <a:pt x="183" y="7326"/>
                    </a:cubicBezTo>
                    <a:cubicBezTo>
                      <a:pt x="183" y="7615"/>
                      <a:pt x="432" y="7905"/>
                      <a:pt x="587" y="7905"/>
                    </a:cubicBezTo>
                    <a:cubicBezTo>
                      <a:pt x="594" y="7905"/>
                      <a:pt x="601" y="7905"/>
                      <a:pt x="609" y="7903"/>
                    </a:cubicBezTo>
                    <a:lnTo>
                      <a:pt x="609" y="7903"/>
                    </a:lnTo>
                    <a:cubicBezTo>
                      <a:pt x="517" y="8237"/>
                      <a:pt x="761" y="8633"/>
                      <a:pt x="639" y="8906"/>
                    </a:cubicBezTo>
                    <a:cubicBezTo>
                      <a:pt x="1216" y="9301"/>
                      <a:pt x="669" y="10122"/>
                      <a:pt x="1216" y="10608"/>
                    </a:cubicBezTo>
                    <a:cubicBezTo>
                      <a:pt x="1277" y="11277"/>
                      <a:pt x="1642" y="11733"/>
                      <a:pt x="1946" y="12341"/>
                    </a:cubicBezTo>
                    <a:cubicBezTo>
                      <a:pt x="2104" y="12415"/>
                      <a:pt x="2256" y="12450"/>
                      <a:pt x="2400" y="12450"/>
                    </a:cubicBezTo>
                    <a:cubicBezTo>
                      <a:pt x="2727" y="12450"/>
                      <a:pt x="3012" y="12272"/>
                      <a:pt x="3223" y="11976"/>
                    </a:cubicBezTo>
                    <a:cubicBezTo>
                      <a:pt x="3618" y="11277"/>
                      <a:pt x="3830" y="10487"/>
                      <a:pt x="3861" y="9605"/>
                    </a:cubicBezTo>
                    <a:cubicBezTo>
                      <a:pt x="3770" y="9453"/>
                      <a:pt x="3618" y="9362"/>
                      <a:pt x="3496" y="9149"/>
                    </a:cubicBezTo>
                    <a:lnTo>
                      <a:pt x="3618" y="8602"/>
                    </a:lnTo>
                    <a:cubicBezTo>
                      <a:pt x="3496" y="8085"/>
                      <a:pt x="3314" y="7478"/>
                      <a:pt x="2919" y="7234"/>
                    </a:cubicBezTo>
                    <a:cubicBezTo>
                      <a:pt x="2949" y="7113"/>
                      <a:pt x="3010" y="7113"/>
                      <a:pt x="3040" y="6991"/>
                    </a:cubicBezTo>
                    <a:cubicBezTo>
                      <a:pt x="2888" y="6839"/>
                      <a:pt x="2919" y="6414"/>
                      <a:pt x="2706" y="6262"/>
                    </a:cubicBezTo>
                    <a:cubicBezTo>
                      <a:pt x="2736" y="6019"/>
                      <a:pt x="2919" y="6019"/>
                      <a:pt x="3040" y="5806"/>
                    </a:cubicBezTo>
                    <a:cubicBezTo>
                      <a:pt x="2767" y="5319"/>
                      <a:pt x="3071" y="4590"/>
                      <a:pt x="2706" y="4134"/>
                    </a:cubicBezTo>
                    <a:cubicBezTo>
                      <a:pt x="3071" y="3830"/>
                      <a:pt x="2280" y="3465"/>
                      <a:pt x="2645" y="3070"/>
                    </a:cubicBezTo>
                    <a:cubicBezTo>
                      <a:pt x="2706" y="2523"/>
                      <a:pt x="2402" y="1946"/>
                      <a:pt x="2098" y="1824"/>
                    </a:cubicBezTo>
                    <a:cubicBezTo>
                      <a:pt x="2128" y="1824"/>
                      <a:pt x="2204" y="1854"/>
                      <a:pt x="2280" y="1854"/>
                    </a:cubicBezTo>
                    <a:cubicBezTo>
                      <a:pt x="2356" y="1854"/>
                      <a:pt x="2432" y="1824"/>
                      <a:pt x="2463" y="1702"/>
                    </a:cubicBezTo>
                    <a:cubicBezTo>
                      <a:pt x="2432" y="1672"/>
                      <a:pt x="2402" y="1611"/>
                      <a:pt x="2341" y="1611"/>
                    </a:cubicBezTo>
                    <a:cubicBezTo>
                      <a:pt x="2341" y="1550"/>
                      <a:pt x="2402" y="1095"/>
                      <a:pt x="2250" y="1003"/>
                    </a:cubicBezTo>
                    <a:cubicBezTo>
                      <a:pt x="2183" y="959"/>
                      <a:pt x="2149" y="931"/>
                      <a:pt x="2124" y="931"/>
                    </a:cubicBezTo>
                    <a:cubicBezTo>
                      <a:pt x="2114" y="931"/>
                      <a:pt x="2106" y="934"/>
                      <a:pt x="2098" y="943"/>
                    </a:cubicBezTo>
                    <a:cubicBezTo>
                      <a:pt x="2045" y="1076"/>
                      <a:pt x="1949" y="1130"/>
                      <a:pt x="1825" y="1130"/>
                    </a:cubicBezTo>
                    <a:cubicBezTo>
                      <a:pt x="1387" y="1130"/>
                      <a:pt x="603" y="444"/>
                      <a:pt x="153" y="183"/>
                    </a:cubicBezTo>
                    <a:cubicBezTo>
                      <a:pt x="122" y="122"/>
                      <a:pt x="61" y="61"/>
                      <a:pt x="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2" name="Google Shape;642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2" hasCustomPrompt="1"/>
          </p:nvPr>
        </p:nvSpPr>
        <p:spPr>
          <a:xfrm>
            <a:off x="1401260" y="1382975"/>
            <a:ext cx="668400" cy="6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3" hasCustomPrompt="1"/>
          </p:nvPr>
        </p:nvSpPr>
        <p:spPr>
          <a:xfrm>
            <a:off x="1368110" y="2816454"/>
            <a:ext cx="734700" cy="6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382972"/>
            <a:ext cx="734700" cy="61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816454"/>
            <a:ext cx="734700" cy="61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title" idx="6" hasCustomPrompt="1"/>
          </p:nvPr>
        </p:nvSpPr>
        <p:spPr>
          <a:xfrm>
            <a:off x="7043657" y="1382972"/>
            <a:ext cx="734700" cy="61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7" hasCustomPrompt="1"/>
          </p:nvPr>
        </p:nvSpPr>
        <p:spPr>
          <a:xfrm>
            <a:off x="7043657" y="2816454"/>
            <a:ext cx="734700" cy="61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1"/>
          </p:nvPr>
        </p:nvSpPr>
        <p:spPr>
          <a:xfrm>
            <a:off x="788810" y="1997675"/>
            <a:ext cx="1893300" cy="665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8"/>
          </p:nvPr>
        </p:nvSpPr>
        <p:spPr>
          <a:xfrm>
            <a:off x="3627704" y="1997675"/>
            <a:ext cx="1893300" cy="665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9"/>
          </p:nvPr>
        </p:nvSpPr>
        <p:spPr>
          <a:xfrm>
            <a:off x="6464357" y="1997675"/>
            <a:ext cx="1893300" cy="665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subTitle" idx="13"/>
          </p:nvPr>
        </p:nvSpPr>
        <p:spPr>
          <a:xfrm>
            <a:off x="788810" y="3431150"/>
            <a:ext cx="1893300" cy="665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subTitle" idx="14"/>
          </p:nvPr>
        </p:nvSpPr>
        <p:spPr>
          <a:xfrm>
            <a:off x="3627704" y="3431150"/>
            <a:ext cx="1893300" cy="665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4" name="Google Shape;654;p13"/>
          <p:cNvSpPr txBox="1">
            <a:spLocks noGrp="1"/>
          </p:cNvSpPr>
          <p:nvPr>
            <p:ph type="subTitle" idx="15"/>
          </p:nvPr>
        </p:nvSpPr>
        <p:spPr>
          <a:xfrm>
            <a:off x="6464357" y="3431150"/>
            <a:ext cx="1893300" cy="665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8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918" name="Google Shape;918;p18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919" name="Google Shape;919;p18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18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957" name="Google Shape;957;p18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8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8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1" name="Google Shape;961;p18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962" name="Google Shape;962;p18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5" name="Google Shape;965;p18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966" name="Google Shape;966;p18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9" name="Google Shape;969;p18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18"/>
          <p:cNvSpPr txBox="1">
            <a:spLocks noGrp="1"/>
          </p:cNvSpPr>
          <p:nvPr>
            <p:ph type="subTitle" idx="1"/>
          </p:nvPr>
        </p:nvSpPr>
        <p:spPr>
          <a:xfrm>
            <a:off x="1095973" y="193610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2" name="Google Shape;972;p18"/>
          <p:cNvSpPr txBox="1">
            <a:spLocks noGrp="1"/>
          </p:cNvSpPr>
          <p:nvPr>
            <p:ph type="subTitle" idx="2"/>
          </p:nvPr>
        </p:nvSpPr>
        <p:spPr>
          <a:xfrm>
            <a:off x="1095975" y="2511900"/>
            <a:ext cx="2180400" cy="18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8"/>
          <p:cNvSpPr txBox="1">
            <a:spLocks noGrp="1"/>
          </p:cNvSpPr>
          <p:nvPr>
            <p:ph type="subTitle" idx="3"/>
          </p:nvPr>
        </p:nvSpPr>
        <p:spPr>
          <a:xfrm>
            <a:off x="3481798" y="2511900"/>
            <a:ext cx="2180400" cy="18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18"/>
          <p:cNvSpPr txBox="1">
            <a:spLocks noGrp="1"/>
          </p:cNvSpPr>
          <p:nvPr>
            <p:ph type="subTitle" idx="4"/>
          </p:nvPr>
        </p:nvSpPr>
        <p:spPr>
          <a:xfrm>
            <a:off x="5867627" y="2511900"/>
            <a:ext cx="2180400" cy="18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18"/>
          <p:cNvSpPr txBox="1">
            <a:spLocks noGrp="1"/>
          </p:cNvSpPr>
          <p:nvPr>
            <p:ph type="subTitle" idx="5"/>
          </p:nvPr>
        </p:nvSpPr>
        <p:spPr>
          <a:xfrm>
            <a:off x="3481788" y="193610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6" name="Google Shape;976;p18"/>
          <p:cNvSpPr txBox="1">
            <a:spLocks noGrp="1"/>
          </p:cNvSpPr>
          <p:nvPr>
            <p:ph type="subTitle" idx="6"/>
          </p:nvPr>
        </p:nvSpPr>
        <p:spPr>
          <a:xfrm>
            <a:off x="5867627" y="193610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7" name="Google Shape;977;p1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78" name="Google Shape;978;p18"/>
          <p:cNvGrpSpPr/>
          <p:nvPr/>
        </p:nvGrpSpPr>
        <p:grpSpPr>
          <a:xfrm>
            <a:off x="362746" y="3986200"/>
            <a:ext cx="823372" cy="736205"/>
            <a:chOff x="507875" y="776800"/>
            <a:chExt cx="1698375" cy="1518575"/>
          </a:xfrm>
        </p:grpSpPr>
        <p:sp>
          <p:nvSpPr>
            <p:cNvPr id="979" name="Google Shape;979;p18"/>
            <p:cNvSpPr/>
            <p:nvPr/>
          </p:nvSpPr>
          <p:spPr>
            <a:xfrm>
              <a:off x="1222925" y="1196300"/>
              <a:ext cx="308550" cy="327175"/>
            </a:xfrm>
            <a:custGeom>
              <a:avLst/>
              <a:gdLst/>
              <a:ahLst/>
              <a:cxnLst/>
              <a:rect l="l" t="t" r="r" b="b"/>
              <a:pathLst>
                <a:path w="12342" h="13087" extrusionOk="0">
                  <a:moveTo>
                    <a:pt x="9040" y="0"/>
                  </a:moveTo>
                  <a:cubicBezTo>
                    <a:pt x="8322" y="0"/>
                    <a:pt x="7618" y="249"/>
                    <a:pt x="7144" y="823"/>
                  </a:cubicBezTo>
                  <a:cubicBezTo>
                    <a:pt x="5168" y="3316"/>
                    <a:pt x="3162" y="5748"/>
                    <a:pt x="1186" y="8210"/>
                  </a:cubicBezTo>
                  <a:cubicBezTo>
                    <a:pt x="244" y="9395"/>
                    <a:pt x="1" y="11067"/>
                    <a:pt x="1186" y="12252"/>
                  </a:cubicBezTo>
                  <a:cubicBezTo>
                    <a:pt x="1728" y="12778"/>
                    <a:pt x="2544" y="13086"/>
                    <a:pt x="3339" y="13086"/>
                  </a:cubicBezTo>
                  <a:cubicBezTo>
                    <a:pt x="4061" y="13086"/>
                    <a:pt x="4766" y="12831"/>
                    <a:pt x="5229" y="12252"/>
                  </a:cubicBezTo>
                  <a:cubicBezTo>
                    <a:pt x="7205" y="9760"/>
                    <a:pt x="9211" y="7328"/>
                    <a:pt x="11186" y="4866"/>
                  </a:cubicBezTo>
                  <a:cubicBezTo>
                    <a:pt x="12129" y="3681"/>
                    <a:pt x="12341" y="2009"/>
                    <a:pt x="11186" y="823"/>
                  </a:cubicBezTo>
                  <a:cubicBezTo>
                    <a:pt x="10657" y="310"/>
                    <a:pt x="9841" y="0"/>
                    <a:pt x="9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1528875" y="1213000"/>
              <a:ext cx="345150" cy="372200"/>
            </a:xfrm>
            <a:custGeom>
              <a:avLst/>
              <a:gdLst/>
              <a:ahLst/>
              <a:cxnLst/>
              <a:rect l="l" t="t" r="r" b="b"/>
              <a:pathLst>
                <a:path w="13806" h="14888" extrusionOk="0">
                  <a:moveTo>
                    <a:pt x="9808" y="0"/>
                  </a:moveTo>
                  <a:cubicBezTo>
                    <a:pt x="8939" y="0"/>
                    <a:pt x="8065" y="384"/>
                    <a:pt x="7459" y="1310"/>
                  </a:cubicBezTo>
                  <a:cubicBezTo>
                    <a:pt x="5423" y="4441"/>
                    <a:pt x="3386" y="7572"/>
                    <a:pt x="1380" y="10703"/>
                  </a:cubicBezTo>
                  <a:cubicBezTo>
                    <a:pt x="0" y="12847"/>
                    <a:pt x="1986" y="14887"/>
                    <a:pt x="3983" y="14887"/>
                  </a:cubicBezTo>
                  <a:cubicBezTo>
                    <a:pt x="4844" y="14887"/>
                    <a:pt x="5708" y="14507"/>
                    <a:pt x="6304" y="13590"/>
                  </a:cubicBezTo>
                  <a:cubicBezTo>
                    <a:pt x="8341" y="10460"/>
                    <a:pt x="10377" y="7329"/>
                    <a:pt x="12383" y="4198"/>
                  </a:cubicBezTo>
                  <a:cubicBezTo>
                    <a:pt x="13805" y="2055"/>
                    <a:pt x="11819" y="0"/>
                    <a:pt x="9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1758650" y="1501600"/>
              <a:ext cx="224200" cy="266100"/>
            </a:xfrm>
            <a:custGeom>
              <a:avLst/>
              <a:gdLst/>
              <a:ahLst/>
              <a:cxnLst/>
              <a:rect l="l" t="t" r="r" b="b"/>
              <a:pathLst>
                <a:path w="8968" h="10644" extrusionOk="0">
                  <a:moveTo>
                    <a:pt x="5807" y="1"/>
                  </a:moveTo>
                  <a:cubicBezTo>
                    <a:pt x="4805" y="1"/>
                    <a:pt x="3801" y="494"/>
                    <a:pt x="3314" y="1408"/>
                  </a:cubicBezTo>
                  <a:cubicBezTo>
                    <a:pt x="2432" y="3080"/>
                    <a:pt x="1612" y="4691"/>
                    <a:pt x="730" y="6362"/>
                  </a:cubicBezTo>
                  <a:cubicBezTo>
                    <a:pt x="1" y="7730"/>
                    <a:pt x="396" y="9463"/>
                    <a:pt x="1764" y="10284"/>
                  </a:cubicBezTo>
                  <a:cubicBezTo>
                    <a:pt x="2187" y="10526"/>
                    <a:pt x="2681" y="10644"/>
                    <a:pt x="3179" y="10644"/>
                  </a:cubicBezTo>
                  <a:cubicBezTo>
                    <a:pt x="4180" y="10644"/>
                    <a:pt x="5197" y="10164"/>
                    <a:pt x="5685" y="9250"/>
                  </a:cubicBezTo>
                  <a:cubicBezTo>
                    <a:pt x="6536" y="7578"/>
                    <a:pt x="7387" y="5967"/>
                    <a:pt x="8268" y="4296"/>
                  </a:cubicBezTo>
                  <a:cubicBezTo>
                    <a:pt x="8968" y="2928"/>
                    <a:pt x="8603" y="1195"/>
                    <a:pt x="7235" y="375"/>
                  </a:cubicBezTo>
                  <a:cubicBezTo>
                    <a:pt x="6801" y="122"/>
                    <a:pt x="6304" y="1"/>
                    <a:pt x="5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1388050" y="1635350"/>
              <a:ext cx="289625" cy="340900"/>
            </a:xfrm>
            <a:custGeom>
              <a:avLst/>
              <a:gdLst/>
              <a:ahLst/>
              <a:cxnLst/>
              <a:rect l="l" t="t" r="r" b="b"/>
              <a:pathLst>
                <a:path w="11585" h="13636" extrusionOk="0">
                  <a:moveTo>
                    <a:pt x="7680" y="1"/>
                  </a:moveTo>
                  <a:cubicBezTo>
                    <a:pt x="6822" y="1"/>
                    <a:pt x="5977" y="413"/>
                    <a:pt x="5433" y="1408"/>
                  </a:cubicBezTo>
                  <a:cubicBezTo>
                    <a:pt x="4034" y="4052"/>
                    <a:pt x="2636" y="6696"/>
                    <a:pt x="1177" y="9341"/>
                  </a:cubicBezTo>
                  <a:cubicBezTo>
                    <a:pt x="0" y="11568"/>
                    <a:pt x="2005" y="13636"/>
                    <a:pt x="3917" y="13636"/>
                  </a:cubicBezTo>
                  <a:cubicBezTo>
                    <a:pt x="4771" y="13636"/>
                    <a:pt x="5606" y="13223"/>
                    <a:pt x="6132" y="12228"/>
                  </a:cubicBezTo>
                  <a:cubicBezTo>
                    <a:pt x="7530" y="9584"/>
                    <a:pt x="8958" y="6940"/>
                    <a:pt x="10387" y="4295"/>
                  </a:cubicBezTo>
                  <a:cubicBezTo>
                    <a:pt x="11585" y="2068"/>
                    <a:pt x="9601" y="1"/>
                    <a:pt x="7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1115800" y="1572450"/>
              <a:ext cx="316125" cy="340350"/>
            </a:xfrm>
            <a:custGeom>
              <a:avLst/>
              <a:gdLst/>
              <a:ahLst/>
              <a:cxnLst/>
              <a:rect l="l" t="t" r="r" b="b"/>
              <a:pathLst>
                <a:path w="12645" h="13614" extrusionOk="0">
                  <a:moveTo>
                    <a:pt x="9319" y="0"/>
                  </a:moveTo>
                  <a:cubicBezTo>
                    <a:pt x="8595" y="0"/>
                    <a:pt x="7892" y="249"/>
                    <a:pt x="7447" y="823"/>
                  </a:cubicBezTo>
                  <a:cubicBezTo>
                    <a:pt x="5350" y="3468"/>
                    <a:pt x="3283" y="6112"/>
                    <a:pt x="1185" y="8757"/>
                  </a:cubicBezTo>
                  <a:cubicBezTo>
                    <a:pt x="243" y="9942"/>
                    <a:pt x="0" y="11583"/>
                    <a:pt x="1185" y="12769"/>
                  </a:cubicBezTo>
                  <a:cubicBezTo>
                    <a:pt x="1691" y="13306"/>
                    <a:pt x="2502" y="13614"/>
                    <a:pt x="3295" y="13614"/>
                  </a:cubicBezTo>
                  <a:cubicBezTo>
                    <a:pt x="4028" y="13614"/>
                    <a:pt x="4746" y="13352"/>
                    <a:pt x="5198" y="12769"/>
                  </a:cubicBezTo>
                  <a:cubicBezTo>
                    <a:pt x="7295" y="10155"/>
                    <a:pt x="9392" y="7480"/>
                    <a:pt x="11490" y="4866"/>
                  </a:cubicBezTo>
                  <a:cubicBezTo>
                    <a:pt x="12432" y="3650"/>
                    <a:pt x="12645" y="2009"/>
                    <a:pt x="11490" y="823"/>
                  </a:cubicBezTo>
                  <a:cubicBezTo>
                    <a:pt x="10960" y="310"/>
                    <a:pt x="10127" y="0"/>
                    <a:pt x="9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827550" y="1209650"/>
              <a:ext cx="270050" cy="300525"/>
            </a:xfrm>
            <a:custGeom>
              <a:avLst/>
              <a:gdLst/>
              <a:ahLst/>
              <a:cxnLst/>
              <a:rect l="l" t="t" r="r" b="b"/>
              <a:pathLst>
                <a:path w="10802" h="12021" extrusionOk="0">
                  <a:moveTo>
                    <a:pt x="6931" y="1"/>
                  </a:moveTo>
                  <a:cubicBezTo>
                    <a:pt x="6070" y="1"/>
                    <a:pt x="5216" y="416"/>
                    <a:pt x="4661" y="1414"/>
                  </a:cubicBezTo>
                  <a:cubicBezTo>
                    <a:pt x="3506" y="3511"/>
                    <a:pt x="2381" y="5639"/>
                    <a:pt x="1195" y="7706"/>
                  </a:cubicBezTo>
                  <a:cubicBezTo>
                    <a:pt x="0" y="9950"/>
                    <a:pt x="1973" y="12020"/>
                    <a:pt x="3891" y="12020"/>
                  </a:cubicBezTo>
                  <a:cubicBezTo>
                    <a:pt x="4753" y="12020"/>
                    <a:pt x="5603" y="11602"/>
                    <a:pt x="6150" y="10594"/>
                  </a:cubicBezTo>
                  <a:cubicBezTo>
                    <a:pt x="7275" y="8527"/>
                    <a:pt x="8430" y="6399"/>
                    <a:pt x="9585" y="4302"/>
                  </a:cubicBezTo>
                  <a:cubicBezTo>
                    <a:pt x="10801" y="2057"/>
                    <a:pt x="8848" y="1"/>
                    <a:pt x="6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1351625" y="801525"/>
              <a:ext cx="208950" cy="333575"/>
            </a:xfrm>
            <a:custGeom>
              <a:avLst/>
              <a:gdLst/>
              <a:ahLst/>
              <a:cxnLst/>
              <a:rect l="l" t="t" r="r" b="b"/>
              <a:pathLst>
                <a:path w="8358" h="13343" extrusionOk="0">
                  <a:moveTo>
                    <a:pt x="4876" y="1"/>
                  </a:moveTo>
                  <a:cubicBezTo>
                    <a:pt x="3765" y="1"/>
                    <a:pt x="2698" y="613"/>
                    <a:pt x="2361" y="2025"/>
                  </a:cubicBezTo>
                  <a:cubicBezTo>
                    <a:pt x="1753" y="4608"/>
                    <a:pt x="1145" y="7222"/>
                    <a:pt x="476" y="9775"/>
                  </a:cubicBezTo>
                  <a:cubicBezTo>
                    <a:pt x="1" y="11933"/>
                    <a:pt x="1791" y="13343"/>
                    <a:pt x="3479" y="13343"/>
                  </a:cubicBezTo>
                  <a:cubicBezTo>
                    <a:pt x="4596" y="13343"/>
                    <a:pt x="5669" y="12724"/>
                    <a:pt x="6008" y="11295"/>
                  </a:cubicBezTo>
                  <a:cubicBezTo>
                    <a:pt x="6616" y="8742"/>
                    <a:pt x="7193" y="6128"/>
                    <a:pt x="7862" y="3575"/>
                  </a:cubicBezTo>
                  <a:cubicBezTo>
                    <a:pt x="8357" y="1412"/>
                    <a:pt x="6564" y="1"/>
                    <a:pt x="4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1083875" y="929925"/>
              <a:ext cx="227225" cy="307625"/>
            </a:xfrm>
            <a:custGeom>
              <a:avLst/>
              <a:gdLst/>
              <a:ahLst/>
              <a:cxnLst/>
              <a:rect l="l" t="t" r="r" b="b"/>
              <a:pathLst>
                <a:path w="9089" h="12305" extrusionOk="0">
                  <a:moveTo>
                    <a:pt x="6048" y="0"/>
                  </a:moveTo>
                  <a:cubicBezTo>
                    <a:pt x="5032" y="0"/>
                    <a:pt x="3980" y="460"/>
                    <a:pt x="3557" y="1387"/>
                  </a:cubicBezTo>
                  <a:cubicBezTo>
                    <a:pt x="2584" y="3606"/>
                    <a:pt x="1581" y="5794"/>
                    <a:pt x="608" y="8044"/>
                  </a:cubicBezTo>
                  <a:cubicBezTo>
                    <a:pt x="0" y="9442"/>
                    <a:pt x="183" y="11114"/>
                    <a:pt x="1611" y="11965"/>
                  </a:cubicBezTo>
                  <a:cubicBezTo>
                    <a:pt x="2041" y="12190"/>
                    <a:pt x="2557" y="12305"/>
                    <a:pt x="3076" y="12305"/>
                  </a:cubicBezTo>
                  <a:cubicBezTo>
                    <a:pt x="4097" y="12305"/>
                    <a:pt x="5129" y="11859"/>
                    <a:pt x="5532" y="10931"/>
                  </a:cubicBezTo>
                  <a:cubicBezTo>
                    <a:pt x="6505" y="8712"/>
                    <a:pt x="7508" y="6524"/>
                    <a:pt x="8511" y="4275"/>
                  </a:cubicBezTo>
                  <a:cubicBezTo>
                    <a:pt x="9089" y="2877"/>
                    <a:pt x="8906" y="1205"/>
                    <a:pt x="7478" y="354"/>
                  </a:cubicBezTo>
                  <a:cubicBezTo>
                    <a:pt x="7069" y="118"/>
                    <a:pt x="6563" y="0"/>
                    <a:pt x="6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852100" y="1688525"/>
              <a:ext cx="224200" cy="279800"/>
            </a:xfrm>
            <a:custGeom>
              <a:avLst/>
              <a:gdLst/>
              <a:ahLst/>
              <a:cxnLst/>
              <a:rect l="l" t="t" r="r" b="b"/>
              <a:pathLst>
                <a:path w="8968" h="11192" extrusionOk="0">
                  <a:moveTo>
                    <a:pt x="5785" y="1"/>
                  </a:moveTo>
                  <a:cubicBezTo>
                    <a:pt x="4793" y="1"/>
                    <a:pt x="3785" y="467"/>
                    <a:pt x="3344" y="1408"/>
                  </a:cubicBezTo>
                  <a:cubicBezTo>
                    <a:pt x="2463" y="3232"/>
                    <a:pt x="1551" y="5056"/>
                    <a:pt x="669" y="6910"/>
                  </a:cubicBezTo>
                  <a:cubicBezTo>
                    <a:pt x="1" y="8278"/>
                    <a:pt x="305" y="9980"/>
                    <a:pt x="1703" y="10831"/>
                  </a:cubicBezTo>
                  <a:cubicBezTo>
                    <a:pt x="2116" y="11073"/>
                    <a:pt x="2610" y="11191"/>
                    <a:pt x="3111" y="11191"/>
                  </a:cubicBezTo>
                  <a:cubicBezTo>
                    <a:pt x="4120" y="11191"/>
                    <a:pt x="5157" y="10712"/>
                    <a:pt x="5624" y="9797"/>
                  </a:cubicBezTo>
                  <a:cubicBezTo>
                    <a:pt x="6475" y="7974"/>
                    <a:pt x="7387" y="6150"/>
                    <a:pt x="8268" y="4296"/>
                  </a:cubicBezTo>
                  <a:cubicBezTo>
                    <a:pt x="8967" y="2928"/>
                    <a:pt x="8664" y="1226"/>
                    <a:pt x="7235" y="375"/>
                  </a:cubicBezTo>
                  <a:cubicBezTo>
                    <a:pt x="6810" y="126"/>
                    <a:pt x="6300" y="1"/>
                    <a:pt x="57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1963825" y="1628925"/>
              <a:ext cx="242425" cy="348625"/>
            </a:xfrm>
            <a:custGeom>
              <a:avLst/>
              <a:gdLst/>
              <a:ahLst/>
              <a:cxnLst/>
              <a:rect l="l" t="t" r="r" b="b"/>
              <a:pathLst>
                <a:path w="9697" h="13945" extrusionOk="0">
                  <a:moveTo>
                    <a:pt x="6724" y="0"/>
                  </a:moveTo>
                  <a:cubicBezTo>
                    <a:pt x="5501" y="0"/>
                    <a:pt x="4176" y="760"/>
                    <a:pt x="3952" y="2029"/>
                  </a:cubicBezTo>
                  <a:cubicBezTo>
                    <a:pt x="3496" y="4856"/>
                    <a:pt x="2554" y="7288"/>
                    <a:pt x="882" y="9628"/>
                  </a:cubicBezTo>
                  <a:cubicBezTo>
                    <a:pt x="1" y="10905"/>
                    <a:pt x="669" y="12789"/>
                    <a:pt x="1916" y="13549"/>
                  </a:cubicBezTo>
                  <a:cubicBezTo>
                    <a:pt x="2362" y="13821"/>
                    <a:pt x="2830" y="13944"/>
                    <a:pt x="3290" y="13944"/>
                  </a:cubicBezTo>
                  <a:cubicBezTo>
                    <a:pt x="4271" y="13944"/>
                    <a:pt x="5216" y="13385"/>
                    <a:pt x="5837" y="12516"/>
                  </a:cubicBezTo>
                  <a:cubicBezTo>
                    <a:pt x="7691" y="9871"/>
                    <a:pt x="8937" y="6801"/>
                    <a:pt x="9484" y="3610"/>
                  </a:cubicBezTo>
                  <a:cubicBezTo>
                    <a:pt x="9697" y="2090"/>
                    <a:pt x="9089" y="510"/>
                    <a:pt x="7508" y="114"/>
                  </a:cubicBezTo>
                  <a:cubicBezTo>
                    <a:pt x="7261" y="37"/>
                    <a:pt x="6995" y="0"/>
                    <a:pt x="6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1643925" y="1934525"/>
              <a:ext cx="255350" cy="268150"/>
            </a:xfrm>
            <a:custGeom>
              <a:avLst/>
              <a:gdLst/>
              <a:ahLst/>
              <a:cxnLst/>
              <a:rect l="l" t="t" r="r" b="b"/>
              <a:pathLst>
                <a:path w="10214" h="10726" extrusionOk="0">
                  <a:moveTo>
                    <a:pt x="7110" y="0"/>
                  </a:moveTo>
                  <a:cubicBezTo>
                    <a:pt x="6115" y="0"/>
                    <a:pt x="5085" y="466"/>
                    <a:pt x="4620" y="1416"/>
                  </a:cubicBezTo>
                  <a:cubicBezTo>
                    <a:pt x="3708" y="3271"/>
                    <a:pt x="2736" y="4547"/>
                    <a:pt x="1185" y="5885"/>
                  </a:cubicBezTo>
                  <a:cubicBezTo>
                    <a:pt x="0" y="6918"/>
                    <a:pt x="152" y="8894"/>
                    <a:pt x="1185" y="9927"/>
                  </a:cubicBezTo>
                  <a:cubicBezTo>
                    <a:pt x="1732" y="10474"/>
                    <a:pt x="2422" y="10726"/>
                    <a:pt x="3119" y="10726"/>
                  </a:cubicBezTo>
                  <a:cubicBezTo>
                    <a:pt x="3857" y="10726"/>
                    <a:pt x="4604" y="10443"/>
                    <a:pt x="5198" y="9927"/>
                  </a:cubicBezTo>
                  <a:cubicBezTo>
                    <a:pt x="7021" y="8347"/>
                    <a:pt x="8511" y="6432"/>
                    <a:pt x="9544" y="4243"/>
                  </a:cubicBezTo>
                  <a:cubicBezTo>
                    <a:pt x="10213" y="2875"/>
                    <a:pt x="9909" y="1173"/>
                    <a:pt x="8511" y="353"/>
                  </a:cubicBezTo>
                  <a:cubicBezTo>
                    <a:pt x="8104" y="118"/>
                    <a:pt x="7611" y="0"/>
                    <a:pt x="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1087675" y="2041225"/>
              <a:ext cx="265225" cy="254150"/>
            </a:xfrm>
            <a:custGeom>
              <a:avLst/>
              <a:gdLst/>
              <a:ahLst/>
              <a:cxnLst/>
              <a:rect l="l" t="t" r="r" b="b"/>
              <a:pathLst>
                <a:path w="10609" h="10166" extrusionOk="0">
                  <a:moveTo>
                    <a:pt x="7334" y="0"/>
                  </a:moveTo>
                  <a:cubicBezTo>
                    <a:pt x="6360" y="0"/>
                    <a:pt x="5468" y="510"/>
                    <a:pt x="4803" y="1404"/>
                  </a:cubicBezTo>
                  <a:cubicBezTo>
                    <a:pt x="3891" y="2680"/>
                    <a:pt x="2493" y="4170"/>
                    <a:pt x="1125" y="5355"/>
                  </a:cubicBezTo>
                  <a:cubicBezTo>
                    <a:pt x="0" y="6328"/>
                    <a:pt x="61" y="8395"/>
                    <a:pt x="1125" y="9367"/>
                  </a:cubicBezTo>
                  <a:cubicBezTo>
                    <a:pt x="1724" y="9907"/>
                    <a:pt x="2419" y="10166"/>
                    <a:pt x="3112" y="10166"/>
                  </a:cubicBezTo>
                  <a:cubicBezTo>
                    <a:pt x="3825" y="10166"/>
                    <a:pt x="4536" y="9892"/>
                    <a:pt x="5137" y="9367"/>
                  </a:cubicBezTo>
                  <a:cubicBezTo>
                    <a:pt x="6900" y="7848"/>
                    <a:pt x="8390" y="6146"/>
                    <a:pt x="9757" y="4231"/>
                  </a:cubicBezTo>
                  <a:cubicBezTo>
                    <a:pt x="10608" y="3015"/>
                    <a:pt x="10001" y="1009"/>
                    <a:pt x="8724" y="340"/>
                  </a:cubicBezTo>
                  <a:cubicBezTo>
                    <a:pt x="8253" y="109"/>
                    <a:pt x="7785" y="0"/>
                    <a:pt x="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781425" y="776800"/>
              <a:ext cx="245475" cy="237675"/>
            </a:xfrm>
            <a:custGeom>
              <a:avLst/>
              <a:gdLst/>
              <a:ahLst/>
              <a:cxnLst/>
              <a:rect l="l" t="t" r="r" b="b"/>
              <a:pathLst>
                <a:path w="9819" h="9507" extrusionOk="0">
                  <a:moveTo>
                    <a:pt x="6426" y="0"/>
                  </a:moveTo>
                  <a:cubicBezTo>
                    <a:pt x="5719" y="0"/>
                    <a:pt x="5027" y="245"/>
                    <a:pt x="4560" y="825"/>
                  </a:cubicBezTo>
                  <a:cubicBezTo>
                    <a:pt x="3496" y="2193"/>
                    <a:pt x="2372" y="3500"/>
                    <a:pt x="1095" y="4655"/>
                  </a:cubicBezTo>
                  <a:cubicBezTo>
                    <a:pt x="31" y="5688"/>
                    <a:pt x="1" y="7664"/>
                    <a:pt x="1095" y="8698"/>
                  </a:cubicBezTo>
                  <a:cubicBezTo>
                    <a:pt x="1692" y="9233"/>
                    <a:pt x="2420" y="9507"/>
                    <a:pt x="3143" y="9507"/>
                  </a:cubicBezTo>
                  <a:cubicBezTo>
                    <a:pt x="3856" y="9507"/>
                    <a:pt x="4564" y="9241"/>
                    <a:pt x="5138" y="8698"/>
                  </a:cubicBezTo>
                  <a:cubicBezTo>
                    <a:pt x="6384" y="7512"/>
                    <a:pt x="7569" y="6236"/>
                    <a:pt x="8603" y="4868"/>
                  </a:cubicBezTo>
                  <a:cubicBezTo>
                    <a:pt x="9515" y="3682"/>
                    <a:pt x="9819" y="1980"/>
                    <a:pt x="8603" y="825"/>
                  </a:cubicBezTo>
                  <a:cubicBezTo>
                    <a:pt x="8067" y="322"/>
                    <a:pt x="7236" y="0"/>
                    <a:pt x="6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507875" y="12683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6" y="0"/>
                  </a:moveTo>
                  <a:cubicBezTo>
                    <a:pt x="4410" y="0"/>
                    <a:pt x="3378" y="853"/>
                    <a:pt x="2979" y="2074"/>
                  </a:cubicBezTo>
                  <a:cubicBezTo>
                    <a:pt x="2523" y="3442"/>
                    <a:pt x="1794" y="4840"/>
                    <a:pt x="882" y="6208"/>
                  </a:cubicBezTo>
                  <a:cubicBezTo>
                    <a:pt x="0" y="7485"/>
                    <a:pt x="608" y="9369"/>
                    <a:pt x="1915" y="10129"/>
                  </a:cubicBezTo>
                  <a:cubicBezTo>
                    <a:pt x="2361" y="10391"/>
                    <a:pt x="2832" y="10510"/>
                    <a:pt x="3294" y="10510"/>
                  </a:cubicBezTo>
                  <a:cubicBezTo>
                    <a:pt x="4280" y="10510"/>
                    <a:pt x="5226" y="9965"/>
                    <a:pt x="5806" y="9096"/>
                  </a:cubicBezTo>
                  <a:cubicBezTo>
                    <a:pt x="6961" y="7393"/>
                    <a:pt x="7843" y="5509"/>
                    <a:pt x="8481" y="3624"/>
                  </a:cubicBezTo>
                  <a:cubicBezTo>
                    <a:pt x="8967" y="2165"/>
                    <a:pt x="7903" y="494"/>
                    <a:pt x="6505" y="129"/>
                  </a:cubicBezTo>
                  <a:cubicBezTo>
                    <a:pt x="6215" y="41"/>
                    <a:pt x="5930" y="0"/>
                    <a:pt x="5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18"/>
          <p:cNvGrpSpPr/>
          <p:nvPr/>
        </p:nvGrpSpPr>
        <p:grpSpPr>
          <a:xfrm rot="-504236">
            <a:off x="8096053" y="1223689"/>
            <a:ext cx="785516" cy="715114"/>
            <a:chOff x="2982987" y="4113691"/>
            <a:chExt cx="615900" cy="560700"/>
          </a:xfrm>
        </p:grpSpPr>
        <p:sp>
          <p:nvSpPr>
            <p:cNvPr id="994" name="Google Shape;994;p18"/>
            <p:cNvSpPr/>
            <p:nvPr/>
          </p:nvSpPr>
          <p:spPr>
            <a:xfrm rot="-2212194">
              <a:off x="3011937" y="4252831"/>
              <a:ext cx="558000" cy="282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18"/>
            <p:cNvGrpSpPr/>
            <p:nvPr/>
          </p:nvGrpSpPr>
          <p:grpSpPr>
            <a:xfrm>
              <a:off x="2991494" y="4139228"/>
              <a:ext cx="598848" cy="509645"/>
              <a:chOff x="-1190475" y="1598350"/>
              <a:chExt cx="479500" cy="408075"/>
            </a:xfrm>
          </p:grpSpPr>
          <p:sp>
            <p:nvSpPr>
              <p:cNvPr id="996" name="Google Shape;996;p18"/>
              <p:cNvSpPr/>
              <p:nvPr/>
            </p:nvSpPr>
            <p:spPr>
              <a:xfrm>
                <a:off x="-749000" y="1617600"/>
                <a:ext cx="238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649" extrusionOk="0">
                    <a:moveTo>
                      <a:pt x="818" y="464"/>
                    </a:moveTo>
                    <a:lnTo>
                      <a:pt x="818" y="464"/>
                    </a:lnTo>
                    <a:cubicBezTo>
                      <a:pt x="848" y="496"/>
                      <a:pt x="879" y="530"/>
                      <a:pt x="913" y="567"/>
                    </a:cubicBezTo>
                    <a:cubicBezTo>
                      <a:pt x="870" y="518"/>
                      <a:pt x="839" y="485"/>
                      <a:pt x="818" y="464"/>
                    </a:cubicBezTo>
                    <a:close/>
                    <a:moveTo>
                      <a:pt x="344" y="0"/>
                    </a:moveTo>
                    <a:cubicBezTo>
                      <a:pt x="335" y="0"/>
                      <a:pt x="335" y="8"/>
                      <a:pt x="335" y="20"/>
                    </a:cubicBezTo>
                    <a:cubicBezTo>
                      <a:pt x="335" y="71"/>
                      <a:pt x="354" y="113"/>
                      <a:pt x="302" y="113"/>
                    </a:cubicBezTo>
                    <a:cubicBezTo>
                      <a:pt x="261" y="113"/>
                      <a:pt x="175" y="87"/>
                      <a:pt x="1" y="20"/>
                    </a:cubicBezTo>
                    <a:lnTo>
                      <a:pt x="1" y="20"/>
                    </a:lnTo>
                    <a:cubicBezTo>
                      <a:pt x="305" y="142"/>
                      <a:pt x="609" y="324"/>
                      <a:pt x="882" y="598"/>
                    </a:cubicBezTo>
                    <a:cubicBezTo>
                      <a:pt x="919" y="634"/>
                      <a:pt x="936" y="649"/>
                      <a:pt x="941" y="649"/>
                    </a:cubicBezTo>
                    <a:cubicBezTo>
                      <a:pt x="952" y="649"/>
                      <a:pt x="895" y="570"/>
                      <a:pt x="852" y="507"/>
                    </a:cubicBezTo>
                    <a:cubicBezTo>
                      <a:pt x="804" y="475"/>
                      <a:pt x="773" y="434"/>
                      <a:pt x="781" y="434"/>
                    </a:cubicBezTo>
                    <a:cubicBezTo>
                      <a:pt x="784" y="434"/>
                      <a:pt x="796" y="443"/>
                      <a:pt x="818" y="464"/>
                    </a:cubicBezTo>
                    <a:lnTo>
                      <a:pt x="818" y="464"/>
                    </a:lnTo>
                    <a:cubicBezTo>
                      <a:pt x="604" y="234"/>
                      <a:pt x="484" y="131"/>
                      <a:pt x="457" y="51"/>
                    </a:cubicBezTo>
                    <a:cubicBezTo>
                      <a:pt x="386" y="15"/>
                      <a:pt x="356" y="0"/>
                      <a:pt x="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8"/>
              <p:cNvSpPr/>
              <p:nvPr/>
            </p:nvSpPr>
            <p:spPr>
              <a:xfrm>
                <a:off x="-786975" y="1616575"/>
                <a:ext cx="2130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44" extrusionOk="0">
                    <a:moveTo>
                      <a:pt x="304" y="1"/>
                    </a:moveTo>
                    <a:cubicBezTo>
                      <a:pt x="0" y="1"/>
                      <a:pt x="456" y="153"/>
                      <a:pt x="639" y="244"/>
                    </a:cubicBezTo>
                    <a:lnTo>
                      <a:pt x="851" y="213"/>
                    </a:lnTo>
                    <a:cubicBezTo>
                      <a:pt x="608" y="153"/>
                      <a:pt x="487" y="6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>
                <a:off x="-775575" y="1663700"/>
                <a:ext cx="45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22" extrusionOk="0">
                    <a:moveTo>
                      <a:pt x="0" y="0"/>
                    </a:moveTo>
                    <a:cubicBezTo>
                      <a:pt x="31" y="30"/>
                      <a:pt x="91" y="91"/>
                      <a:pt x="91" y="122"/>
                    </a:cubicBezTo>
                    <a:cubicBezTo>
                      <a:pt x="122" y="122"/>
                      <a:pt x="152" y="91"/>
                      <a:pt x="183" y="30"/>
                    </a:cubicBezTo>
                    <a:cubicBezTo>
                      <a:pt x="171" y="8"/>
                      <a:pt x="148" y="2"/>
                      <a:pt x="121" y="2"/>
                    </a:cubicBezTo>
                    <a:cubicBezTo>
                      <a:pt x="91" y="2"/>
                      <a:pt x="58" y="9"/>
                      <a:pt x="33" y="9"/>
                    </a:cubicBezTo>
                    <a:cubicBezTo>
                      <a:pt x="19" y="9"/>
                      <a:pt x="7" y="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>
                <a:off x="-1124375" y="1600225"/>
                <a:ext cx="413400" cy="24120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9648" extrusionOk="0">
                    <a:moveTo>
                      <a:pt x="13612" y="1773"/>
                    </a:moveTo>
                    <a:cubicBezTo>
                      <a:pt x="13614" y="1783"/>
                      <a:pt x="13632" y="1794"/>
                      <a:pt x="13679" y="1810"/>
                    </a:cubicBezTo>
                    <a:cubicBezTo>
                      <a:pt x="13656" y="1800"/>
                      <a:pt x="13633" y="1788"/>
                      <a:pt x="13612" y="1773"/>
                    </a:cubicBezTo>
                    <a:close/>
                    <a:moveTo>
                      <a:pt x="10172" y="0"/>
                    </a:moveTo>
                    <a:cubicBezTo>
                      <a:pt x="10101" y="0"/>
                      <a:pt x="10031" y="5"/>
                      <a:pt x="9970" y="16"/>
                    </a:cubicBezTo>
                    <a:lnTo>
                      <a:pt x="9727" y="138"/>
                    </a:lnTo>
                    <a:cubicBezTo>
                      <a:pt x="9393" y="533"/>
                      <a:pt x="8177" y="624"/>
                      <a:pt x="7447" y="1019"/>
                    </a:cubicBezTo>
                    <a:cubicBezTo>
                      <a:pt x="7385" y="1032"/>
                      <a:pt x="7332" y="1039"/>
                      <a:pt x="7303" y="1039"/>
                    </a:cubicBezTo>
                    <a:cubicBezTo>
                      <a:pt x="7262" y="1039"/>
                      <a:pt x="7267" y="1024"/>
                      <a:pt x="7356" y="989"/>
                    </a:cubicBezTo>
                    <a:lnTo>
                      <a:pt x="7356" y="989"/>
                    </a:lnTo>
                    <a:cubicBezTo>
                      <a:pt x="7052" y="1050"/>
                      <a:pt x="6779" y="1141"/>
                      <a:pt x="6475" y="1202"/>
                    </a:cubicBezTo>
                    <a:cubicBezTo>
                      <a:pt x="6353" y="1597"/>
                      <a:pt x="5897" y="1506"/>
                      <a:pt x="5441" y="1810"/>
                    </a:cubicBezTo>
                    <a:cubicBezTo>
                      <a:pt x="5168" y="2114"/>
                      <a:pt x="5168" y="2265"/>
                      <a:pt x="4803" y="2600"/>
                    </a:cubicBezTo>
                    <a:cubicBezTo>
                      <a:pt x="3648" y="3177"/>
                      <a:pt x="3344" y="3876"/>
                      <a:pt x="2402" y="4424"/>
                    </a:cubicBezTo>
                    <a:cubicBezTo>
                      <a:pt x="2428" y="4661"/>
                      <a:pt x="2133" y="5060"/>
                      <a:pt x="2395" y="5060"/>
                    </a:cubicBezTo>
                    <a:cubicBezTo>
                      <a:pt x="2435" y="5060"/>
                      <a:pt x="2486" y="5051"/>
                      <a:pt x="2554" y="5031"/>
                    </a:cubicBezTo>
                    <a:lnTo>
                      <a:pt x="2554" y="5031"/>
                    </a:lnTo>
                    <a:cubicBezTo>
                      <a:pt x="1672" y="5731"/>
                      <a:pt x="821" y="6247"/>
                      <a:pt x="92" y="7068"/>
                    </a:cubicBezTo>
                    <a:cubicBezTo>
                      <a:pt x="61" y="7129"/>
                      <a:pt x="61" y="7220"/>
                      <a:pt x="1" y="7281"/>
                    </a:cubicBezTo>
                    <a:cubicBezTo>
                      <a:pt x="92" y="7524"/>
                      <a:pt x="152" y="8010"/>
                      <a:pt x="304" y="8314"/>
                    </a:cubicBezTo>
                    <a:cubicBezTo>
                      <a:pt x="432" y="8497"/>
                      <a:pt x="561" y="8625"/>
                      <a:pt x="735" y="8625"/>
                    </a:cubicBezTo>
                    <a:cubicBezTo>
                      <a:pt x="850" y="8625"/>
                      <a:pt x="986" y="8569"/>
                      <a:pt x="1156" y="8436"/>
                    </a:cubicBezTo>
                    <a:cubicBezTo>
                      <a:pt x="1125" y="8436"/>
                      <a:pt x="1064" y="8466"/>
                      <a:pt x="1004" y="8497"/>
                    </a:cubicBezTo>
                    <a:cubicBezTo>
                      <a:pt x="912" y="8375"/>
                      <a:pt x="912" y="8314"/>
                      <a:pt x="1064" y="8010"/>
                    </a:cubicBezTo>
                    <a:cubicBezTo>
                      <a:pt x="1250" y="7851"/>
                      <a:pt x="1553" y="7436"/>
                      <a:pt x="1646" y="7436"/>
                    </a:cubicBezTo>
                    <a:cubicBezTo>
                      <a:pt x="1659" y="7436"/>
                      <a:pt x="1668" y="7444"/>
                      <a:pt x="1672" y="7463"/>
                    </a:cubicBezTo>
                    <a:lnTo>
                      <a:pt x="1642" y="7524"/>
                    </a:lnTo>
                    <a:cubicBezTo>
                      <a:pt x="1651" y="7527"/>
                      <a:pt x="1663" y="7528"/>
                      <a:pt x="1676" y="7528"/>
                    </a:cubicBezTo>
                    <a:cubicBezTo>
                      <a:pt x="1799" y="7528"/>
                      <a:pt x="2089" y="7405"/>
                      <a:pt x="2280" y="7159"/>
                    </a:cubicBezTo>
                    <a:cubicBezTo>
                      <a:pt x="2280" y="7068"/>
                      <a:pt x="1976" y="7159"/>
                      <a:pt x="2128" y="6855"/>
                    </a:cubicBezTo>
                    <a:cubicBezTo>
                      <a:pt x="2402" y="6521"/>
                      <a:pt x="2797" y="6187"/>
                      <a:pt x="3101" y="6035"/>
                    </a:cubicBezTo>
                    <a:lnTo>
                      <a:pt x="3162" y="5639"/>
                    </a:lnTo>
                    <a:cubicBezTo>
                      <a:pt x="3466" y="5396"/>
                      <a:pt x="3618" y="5396"/>
                      <a:pt x="3891" y="5244"/>
                    </a:cubicBezTo>
                    <a:lnTo>
                      <a:pt x="3891" y="5244"/>
                    </a:lnTo>
                    <a:lnTo>
                      <a:pt x="3770" y="5457"/>
                    </a:lnTo>
                    <a:cubicBezTo>
                      <a:pt x="3782" y="5454"/>
                      <a:pt x="3794" y="5453"/>
                      <a:pt x="3805" y="5453"/>
                    </a:cubicBezTo>
                    <a:cubicBezTo>
                      <a:pt x="3862" y="5453"/>
                      <a:pt x="3904" y="5480"/>
                      <a:pt x="3967" y="5480"/>
                    </a:cubicBezTo>
                    <a:cubicBezTo>
                      <a:pt x="4043" y="5480"/>
                      <a:pt x="4150" y="5442"/>
                      <a:pt x="4347" y="5275"/>
                    </a:cubicBezTo>
                    <a:cubicBezTo>
                      <a:pt x="4529" y="4971"/>
                      <a:pt x="4560" y="4940"/>
                      <a:pt x="4864" y="4545"/>
                    </a:cubicBezTo>
                    <a:cubicBezTo>
                      <a:pt x="5137" y="4424"/>
                      <a:pt x="5441" y="4211"/>
                      <a:pt x="5715" y="3968"/>
                    </a:cubicBezTo>
                    <a:cubicBezTo>
                      <a:pt x="5988" y="3785"/>
                      <a:pt x="6323" y="3573"/>
                      <a:pt x="6596" y="3421"/>
                    </a:cubicBezTo>
                    <a:cubicBezTo>
                      <a:pt x="6779" y="3117"/>
                      <a:pt x="7235" y="2904"/>
                      <a:pt x="7660" y="2752"/>
                    </a:cubicBezTo>
                    <a:cubicBezTo>
                      <a:pt x="8055" y="2600"/>
                      <a:pt x="8481" y="2509"/>
                      <a:pt x="8633" y="2205"/>
                    </a:cubicBezTo>
                    <a:cubicBezTo>
                      <a:pt x="9119" y="2083"/>
                      <a:pt x="9393" y="1962"/>
                      <a:pt x="9575" y="1810"/>
                    </a:cubicBezTo>
                    <a:cubicBezTo>
                      <a:pt x="9788" y="1688"/>
                      <a:pt x="9940" y="1536"/>
                      <a:pt x="10183" y="1384"/>
                    </a:cubicBezTo>
                    <a:lnTo>
                      <a:pt x="10183" y="1384"/>
                    </a:lnTo>
                    <a:cubicBezTo>
                      <a:pt x="10609" y="1445"/>
                      <a:pt x="10335" y="1536"/>
                      <a:pt x="10092" y="1658"/>
                    </a:cubicBezTo>
                    <a:cubicBezTo>
                      <a:pt x="9788" y="1779"/>
                      <a:pt x="9484" y="1931"/>
                      <a:pt x="9697" y="1992"/>
                    </a:cubicBezTo>
                    <a:cubicBezTo>
                      <a:pt x="10274" y="1901"/>
                      <a:pt x="10852" y="1810"/>
                      <a:pt x="11460" y="1749"/>
                    </a:cubicBezTo>
                    <a:cubicBezTo>
                      <a:pt x="11733" y="1718"/>
                      <a:pt x="12037" y="1696"/>
                      <a:pt x="12334" y="1696"/>
                    </a:cubicBezTo>
                    <a:cubicBezTo>
                      <a:pt x="12630" y="1696"/>
                      <a:pt x="12919" y="1718"/>
                      <a:pt x="13162" y="1779"/>
                    </a:cubicBezTo>
                    <a:cubicBezTo>
                      <a:pt x="13433" y="1698"/>
                      <a:pt x="13100" y="1496"/>
                      <a:pt x="13433" y="1496"/>
                    </a:cubicBezTo>
                    <a:cubicBezTo>
                      <a:pt x="13474" y="1496"/>
                      <a:pt x="13524" y="1499"/>
                      <a:pt x="13587" y="1506"/>
                    </a:cubicBezTo>
                    <a:cubicBezTo>
                      <a:pt x="13406" y="1531"/>
                      <a:pt x="13489" y="1689"/>
                      <a:pt x="13612" y="1773"/>
                    </a:cubicBezTo>
                    <a:lnTo>
                      <a:pt x="13612" y="1773"/>
                    </a:lnTo>
                    <a:cubicBezTo>
                      <a:pt x="13606" y="1745"/>
                      <a:pt x="13747" y="1733"/>
                      <a:pt x="13770" y="1688"/>
                    </a:cubicBezTo>
                    <a:lnTo>
                      <a:pt x="13618" y="1627"/>
                    </a:lnTo>
                    <a:cubicBezTo>
                      <a:pt x="13618" y="1545"/>
                      <a:pt x="13655" y="1512"/>
                      <a:pt x="13712" y="1512"/>
                    </a:cubicBezTo>
                    <a:cubicBezTo>
                      <a:pt x="13782" y="1512"/>
                      <a:pt x="13882" y="1560"/>
                      <a:pt x="13983" y="1627"/>
                    </a:cubicBezTo>
                    <a:cubicBezTo>
                      <a:pt x="14226" y="1749"/>
                      <a:pt x="14378" y="1931"/>
                      <a:pt x="14560" y="1962"/>
                    </a:cubicBezTo>
                    <a:cubicBezTo>
                      <a:pt x="14567" y="2005"/>
                      <a:pt x="14564" y="2021"/>
                      <a:pt x="14554" y="2021"/>
                    </a:cubicBezTo>
                    <a:cubicBezTo>
                      <a:pt x="14527" y="2021"/>
                      <a:pt x="14452" y="1914"/>
                      <a:pt x="14387" y="1914"/>
                    </a:cubicBezTo>
                    <a:cubicBezTo>
                      <a:pt x="14373" y="1914"/>
                      <a:pt x="14360" y="1919"/>
                      <a:pt x="14347" y="1931"/>
                    </a:cubicBezTo>
                    <a:cubicBezTo>
                      <a:pt x="14256" y="2083"/>
                      <a:pt x="14256" y="2296"/>
                      <a:pt x="14347" y="2509"/>
                    </a:cubicBezTo>
                    <a:cubicBezTo>
                      <a:pt x="14560" y="2661"/>
                      <a:pt x="14560" y="2965"/>
                      <a:pt x="14499" y="3299"/>
                    </a:cubicBezTo>
                    <a:cubicBezTo>
                      <a:pt x="14408" y="3664"/>
                      <a:pt x="14226" y="4089"/>
                      <a:pt x="14074" y="4728"/>
                    </a:cubicBezTo>
                    <a:cubicBezTo>
                      <a:pt x="14226" y="4728"/>
                      <a:pt x="14074" y="5031"/>
                      <a:pt x="13983" y="5275"/>
                    </a:cubicBezTo>
                    <a:cubicBezTo>
                      <a:pt x="13976" y="5205"/>
                      <a:pt x="13956" y="5177"/>
                      <a:pt x="13929" y="5177"/>
                    </a:cubicBezTo>
                    <a:cubicBezTo>
                      <a:pt x="13837" y="5177"/>
                      <a:pt x="13658" y="5499"/>
                      <a:pt x="13587" y="5639"/>
                    </a:cubicBezTo>
                    <a:cubicBezTo>
                      <a:pt x="13527" y="5943"/>
                      <a:pt x="13770" y="6065"/>
                      <a:pt x="13618" y="6521"/>
                    </a:cubicBezTo>
                    <a:lnTo>
                      <a:pt x="13952" y="6308"/>
                    </a:lnTo>
                    <a:cubicBezTo>
                      <a:pt x="14043" y="6156"/>
                      <a:pt x="14135" y="5487"/>
                      <a:pt x="14195" y="5153"/>
                    </a:cubicBezTo>
                    <a:cubicBezTo>
                      <a:pt x="14347" y="5123"/>
                      <a:pt x="14438" y="4667"/>
                      <a:pt x="14530" y="4332"/>
                    </a:cubicBezTo>
                    <a:cubicBezTo>
                      <a:pt x="14582" y="4020"/>
                      <a:pt x="14634" y="3796"/>
                      <a:pt x="14763" y="3796"/>
                    </a:cubicBezTo>
                    <a:cubicBezTo>
                      <a:pt x="14784" y="3796"/>
                      <a:pt x="14808" y="3803"/>
                      <a:pt x="14834" y="3816"/>
                    </a:cubicBezTo>
                    <a:lnTo>
                      <a:pt x="14742" y="4028"/>
                    </a:lnTo>
                    <a:cubicBezTo>
                      <a:pt x="14590" y="4332"/>
                      <a:pt x="14560" y="4636"/>
                      <a:pt x="14590" y="4940"/>
                    </a:cubicBezTo>
                    <a:cubicBezTo>
                      <a:pt x="14590" y="5244"/>
                      <a:pt x="14651" y="5548"/>
                      <a:pt x="14590" y="5883"/>
                    </a:cubicBezTo>
                    <a:cubicBezTo>
                      <a:pt x="14347" y="6399"/>
                      <a:pt x="14074" y="6521"/>
                      <a:pt x="13800" y="6794"/>
                    </a:cubicBezTo>
                    <a:cubicBezTo>
                      <a:pt x="13587" y="7159"/>
                      <a:pt x="13618" y="7311"/>
                      <a:pt x="13587" y="7554"/>
                    </a:cubicBezTo>
                    <a:cubicBezTo>
                      <a:pt x="13466" y="7919"/>
                      <a:pt x="13283" y="8041"/>
                      <a:pt x="13131" y="8162"/>
                    </a:cubicBezTo>
                    <a:cubicBezTo>
                      <a:pt x="13110" y="8206"/>
                      <a:pt x="13111" y="8214"/>
                      <a:pt x="13121" y="8214"/>
                    </a:cubicBezTo>
                    <a:cubicBezTo>
                      <a:pt x="13127" y="8214"/>
                      <a:pt x="13137" y="8210"/>
                      <a:pt x="13146" y="8210"/>
                    </a:cubicBezTo>
                    <a:cubicBezTo>
                      <a:pt x="13161" y="8210"/>
                      <a:pt x="13174" y="8222"/>
                      <a:pt x="13162" y="8284"/>
                    </a:cubicBezTo>
                    <a:cubicBezTo>
                      <a:pt x="13040" y="8405"/>
                      <a:pt x="12888" y="8527"/>
                      <a:pt x="12858" y="8649"/>
                    </a:cubicBezTo>
                    <a:cubicBezTo>
                      <a:pt x="12878" y="8672"/>
                      <a:pt x="12901" y="8683"/>
                      <a:pt x="12928" y="8683"/>
                    </a:cubicBezTo>
                    <a:cubicBezTo>
                      <a:pt x="13104" y="8683"/>
                      <a:pt x="13410" y="8206"/>
                      <a:pt x="13648" y="7889"/>
                    </a:cubicBezTo>
                    <a:lnTo>
                      <a:pt x="13648" y="7889"/>
                    </a:lnTo>
                    <a:cubicBezTo>
                      <a:pt x="13618" y="8010"/>
                      <a:pt x="13648" y="8041"/>
                      <a:pt x="13587" y="8193"/>
                    </a:cubicBezTo>
                    <a:cubicBezTo>
                      <a:pt x="13547" y="8274"/>
                      <a:pt x="13520" y="8287"/>
                      <a:pt x="13497" y="8287"/>
                    </a:cubicBezTo>
                    <a:cubicBezTo>
                      <a:pt x="13486" y="8287"/>
                      <a:pt x="13476" y="8284"/>
                      <a:pt x="13466" y="8284"/>
                    </a:cubicBezTo>
                    <a:lnTo>
                      <a:pt x="13344" y="8497"/>
                    </a:lnTo>
                    <a:cubicBezTo>
                      <a:pt x="13375" y="8527"/>
                      <a:pt x="13527" y="8588"/>
                      <a:pt x="13344" y="8892"/>
                    </a:cubicBezTo>
                    <a:lnTo>
                      <a:pt x="13131" y="9013"/>
                    </a:lnTo>
                    <a:cubicBezTo>
                      <a:pt x="12888" y="9256"/>
                      <a:pt x="12767" y="9500"/>
                      <a:pt x="12827" y="9591"/>
                    </a:cubicBezTo>
                    <a:cubicBezTo>
                      <a:pt x="12827" y="9628"/>
                      <a:pt x="12844" y="9648"/>
                      <a:pt x="12876" y="9648"/>
                    </a:cubicBezTo>
                    <a:cubicBezTo>
                      <a:pt x="12949" y="9648"/>
                      <a:pt x="13102" y="9541"/>
                      <a:pt x="13314" y="9287"/>
                    </a:cubicBezTo>
                    <a:lnTo>
                      <a:pt x="13223" y="9135"/>
                    </a:lnTo>
                    <a:cubicBezTo>
                      <a:pt x="13466" y="8953"/>
                      <a:pt x="13679" y="8740"/>
                      <a:pt x="13891" y="8497"/>
                    </a:cubicBezTo>
                    <a:cubicBezTo>
                      <a:pt x="13902" y="8493"/>
                      <a:pt x="13911" y="8491"/>
                      <a:pt x="13918" y="8491"/>
                    </a:cubicBezTo>
                    <a:cubicBezTo>
                      <a:pt x="14040" y="8491"/>
                      <a:pt x="13777" y="8929"/>
                      <a:pt x="13891" y="9044"/>
                    </a:cubicBezTo>
                    <a:cubicBezTo>
                      <a:pt x="13899" y="9072"/>
                      <a:pt x="13915" y="9085"/>
                      <a:pt x="13937" y="9085"/>
                    </a:cubicBezTo>
                    <a:cubicBezTo>
                      <a:pt x="14077" y="9085"/>
                      <a:pt x="14467" y="8547"/>
                      <a:pt x="14651" y="8284"/>
                    </a:cubicBezTo>
                    <a:cubicBezTo>
                      <a:pt x="14667" y="8184"/>
                      <a:pt x="14659" y="8144"/>
                      <a:pt x="14636" y="8144"/>
                    </a:cubicBezTo>
                    <a:cubicBezTo>
                      <a:pt x="14568" y="8144"/>
                      <a:pt x="14370" y="8490"/>
                      <a:pt x="14256" y="8649"/>
                    </a:cubicBezTo>
                    <a:lnTo>
                      <a:pt x="14256" y="8071"/>
                    </a:lnTo>
                    <a:cubicBezTo>
                      <a:pt x="14282" y="7943"/>
                      <a:pt x="14394" y="7814"/>
                      <a:pt x="14465" y="7814"/>
                    </a:cubicBezTo>
                    <a:cubicBezTo>
                      <a:pt x="14478" y="7814"/>
                      <a:pt x="14490" y="7818"/>
                      <a:pt x="14499" y="7828"/>
                    </a:cubicBezTo>
                    <a:cubicBezTo>
                      <a:pt x="14531" y="7803"/>
                      <a:pt x="14558" y="7795"/>
                      <a:pt x="14583" y="7795"/>
                    </a:cubicBezTo>
                    <a:cubicBezTo>
                      <a:pt x="14631" y="7795"/>
                      <a:pt x="14670" y="7826"/>
                      <a:pt x="14709" y="7826"/>
                    </a:cubicBezTo>
                    <a:cubicBezTo>
                      <a:pt x="14747" y="7826"/>
                      <a:pt x="14786" y="7796"/>
                      <a:pt x="14834" y="7676"/>
                    </a:cubicBezTo>
                    <a:cubicBezTo>
                      <a:pt x="15168" y="6916"/>
                      <a:pt x="14590" y="7524"/>
                      <a:pt x="14834" y="6886"/>
                    </a:cubicBezTo>
                    <a:lnTo>
                      <a:pt x="14834" y="6886"/>
                    </a:lnTo>
                    <a:cubicBezTo>
                      <a:pt x="14682" y="6916"/>
                      <a:pt x="14499" y="7220"/>
                      <a:pt x="14286" y="7524"/>
                    </a:cubicBezTo>
                    <a:cubicBezTo>
                      <a:pt x="14104" y="7828"/>
                      <a:pt x="13922" y="8132"/>
                      <a:pt x="13770" y="8284"/>
                    </a:cubicBezTo>
                    <a:cubicBezTo>
                      <a:pt x="13739" y="8345"/>
                      <a:pt x="13679" y="8466"/>
                      <a:pt x="13618" y="8527"/>
                    </a:cubicBezTo>
                    <a:cubicBezTo>
                      <a:pt x="13609" y="8530"/>
                      <a:pt x="13602" y="8532"/>
                      <a:pt x="13596" y="8532"/>
                    </a:cubicBezTo>
                    <a:cubicBezTo>
                      <a:pt x="13530" y="8532"/>
                      <a:pt x="13650" y="8316"/>
                      <a:pt x="13637" y="8316"/>
                    </a:cubicBezTo>
                    <a:cubicBezTo>
                      <a:pt x="13632" y="8316"/>
                      <a:pt x="13604" y="8355"/>
                      <a:pt x="13527" y="8466"/>
                    </a:cubicBezTo>
                    <a:cubicBezTo>
                      <a:pt x="13770" y="7767"/>
                      <a:pt x="14408" y="6886"/>
                      <a:pt x="14803" y="6369"/>
                    </a:cubicBezTo>
                    <a:cubicBezTo>
                      <a:pt x="14807" y="6370"/>
                      <a:pt x="14812" y="6370"/>
                      <a:pt x="14816" y="6370"/>
                    </a:cubicBezTo>
                    <a:cubicBezTo>
                      <a:pt x="14919" y="6370"/>
                      <a:pt x="15090" y="6155"/>
                      <a:pt x="15205" y="6155"/>
                    </a:cubicBezTo>
                    <a:cubicBezTo>
                      <a:pt x="15265" y="6155"/>
                      <a:pt x="15310" y="6215"/>
                      <a:pt x="15320" y="6399"/>
                    </a:cubicBezTo>
                    <a:cubicBezTo>
                      <a:pt x="15442" y="6187"/>
                      <a:pt x="15594" y="6065"/>
                      <a:pt x="15654" y="5731"/>
                    </a:cubicBezTo>
                    <a:cubicBezTo>
                      <a:pt x="15654" y="5244"/>
                      <a:pt x="15776" y="4880"/>
                      <a:pt x="15928" y="4545"/>
                    </a:cubicBezTo>
                    <a:cubicBezTo>
                      <a:pt x="16049" y="4211"/>
                      <a:pt x="16201" y="3907"/>
                      <a:pt x="16201" y="3421"/>
                    </a:cubicBezTo>
                    <a:lnTo>
                      <a:pt x="16201" y="3421"/>
                    </a:lnTo>
                    <a:cubicBezTo>
                      <a:pt x="16195" y="3438"/>
                      <a:pt x="16188" y="3446"/>
                      <a:pt x="16180" y="3446"/>
                    </a:cubicBezTo>
                    <a:cubicBezTo>
                      <a:pt x="16147" y="3446"/>
                      <a:pt x="16098" y="3323"/>
                      <a:pt x="16049" y="3299"/>
                    </a:cubicBezTo>
                    <a:cubicBezTo>
                      <a:pt x="16080" y="2965"/>
                      <a:pt x="16080" y="2813"/>
                      <a:pt x="16171" y="2752"/>
                    </a:cubicBezTo>
                    <a:cubicBezTo>
                      <a:pt x="16201" y="2721"/>
                      <a:pt x="16239" y="2714"/>
                      <a:pt x="16277" y="2714"/>
                    </a:cubicBezTo>
                    <a:cubicBezTo>
                      <a:pt x="16315" y="2714"/>
                      <a:pt x="16353" y="2721"/>
                      <a:pt x="16384" y="2721"/>
                    </a:cubicBezTo>
                    <a:cubicBezTo>
                      <a:pt x="16475" y="2721"/>
                      <a:pt x="16536" y="2721"/>
                      <a:pt x="16536" y="2600"/>
                    </a:cubicBezTo>
                    <a:cubicBezTo>
                      <a:pt x="16536" y="2539"/>
                      <a:pt x="16536" y="2417"/>
                      <a:pt x="16505" y="2265"/>
                    </a:cubicBezTo>
                    <a:cubicBezTo>
                      <a:pt x="16475" y="2114"/>
                      <a:pt x="16384" y="1901"/>
                      <a:pt x="16201" y="1658"/>
                    </a:cubicBezTo>
                    <a:cubicBezTo>
                      <a:pt x="16026" y="1417"/>
                      <a:pt x="15867" y="1302"/>
                      <a:pt x="15803" y="1302"/>
                    </a:cubicBezTo>
                    <a:cubicBezTo>
                      <a:pt x="15778" y="1302"/>
                      <a:pt x="15767" y="1320"/>
                      <a:pt x="15776" y="1354"/>
                    </a:cubicBezTo>
                    <a:cubicBezTo>
                      <a:pt x="15928" y="1627"/>
                      <a:pt x="15958" y="1901"/>
                      <a:pt x="16171" y="2265"/>
                    </a:cubicBezTo>
                    <a:cubicBezTo>
                      <a:pt x="16110" y="2265"/>
                      <a:pt x="16171" y="2478"/>
                      <a:pt x="16171" y="2569"/>
                    </a:cubicBezTo>
                    <a:cubicBezTo>
                      <a:pt x="16171" y="2636"/>
                      <a:pt x="16153" y="2685"/>
                      <a:pt x="16126" y="2685"/>
                    </a:cubicBezTo>
                    <a:cubicBezTo>
                      <a:pt x="16104" y="2685"/>
                      <a:pt x="16077" y="2652"/>
                      <a:pt x="16049" y="2569"/>
                    </a:cubicBezTo>
                    <a:cubicBezTo>
                      <a:pt x="15958" y="2174"/>
                      <a:pt x="15745" y="1840"/>
                      <a:pt x="15502" y="1658"/>
                    </a:cubicBezTo>
                    <a:cubicBezTo>
                      <a:pt x="15290" y="1475"/>
                      <a:pt x="15046" y="1323"/>
                      <a:pt x="14803" y="1141"/>
                    </a:cubicBezTo>
                    <a:lnTo>
                      <a:pt x="14560" y="1141"/>
                    </a:lnTo>
                    <a:cubicBezTo>
                      <a:pt x="14347" y="1019"/>
                      <a:pt x="13770" y="928"/>
                      <a:pt x="13466" y="776"/>
                    </a:cubicBezTo>
                    <a:cubicBezTo>
                      <a:pt x="12524" y="563"/>
                      <a:pt x="13587" y="563"/>
                      <a:pt x="13648" y="442"/>
                    </a:cubicBezTo>
                    <a:cubicBezTo>
                      <a:pt x="13375" y="381"/>
                      <a:pt x="13131" y="290"/>
                      <a:pt x="12827" y="259"/>
                    </a:cubicBezTo>
                    <a:cubicBezTo>
                      <a:pt x="12672" y="296"/>
                      <a:pt x="12530" y="311"/>
                      <a:pt x="12397" y="311"/>
                    </a:cubicBezTo>
                    <a:cubicBezTo>
                      <a:pt x="12088" y="311"/>
                      <a:pt x="11827" y="232"/>
                      <a:pt x="11551" y="168"/>
                    </a:cubicBezTo>
                    <a:cubicBezTo>
                      <a:pt x="11401" y="143"/>
                      <a:pt x="11246" y="123"/>
                      <a:pt x="11091" y="123"/>
                    </a:cubicBezTo>
                    <a:cubicBezTo>
                      <a:pt x="10867" y="123"/>
                      <a:pt x="10641" y="164"/>
                      <a:pt x="10426" y="290"/>
                    </a:cubicBezTo>
                    <a:lnTo>
                      <a:pt x="10487" y="229"/>
                    </a:lnTo>
                    <a:cubicBezTo>
                      <a:pt x="10861" y="104"/>
                      <a:pt x="10499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8"/>
              <p:cNvSpPr/>
              <p:nvPr/>
            </p:nvSpPr>
            <p:spPr>
              <a:xfrm>
                <a:off x="-806575" y="1795900"/>
                <a:ext cx="51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36" extrusionOk="0">
                    <a:moveTo>
                      <a:pt x="207" y="1"/>
                    </a:moveTo>
                    <a:lnTo>
                      <a:pt x="146" y="31"/>
                    </a:lnTo>
                    <a:cubicBezTo>
                      <a:pt x="0" y="119"/>
                      <a:pt x="134" y="178"/>
                      <a:pt x="38" y="317"/>
                    </a:cubicBezTo>
                    <a:lnTo>
                      <a:pt x="38" y="317"/>
                    </a:lnTo>
                    <a:cubicBezTo>
                      <a:pt x="122" y="204"/>
                      <a:pt x="178" y="116"/>
                      <a:pt x="207" y="1"/>
                    </a:cubicBezTo>
                    <a:close/>
                    <a:moveTo>
                      <a:pt x="38" y="317"/>
                    </a:moveTo>
                    <a:lnTo>
                      <a:pt x="38" y="317"/>
                    </a:lnTo>
                    <a:cubicBezTo>
                      <a:pt x="33" y="323"/>
                      <a:pt x="29" y="329"/>
                      <a:pt x="24" y="335"/>
                    </a:cubicBezTo>
                    <a:cubicBezTo>
                      <a:pt x="29" y="329"/>
                      <a:pt x="34" y="323"/>
                      <a:pt x="38" y="3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8"/>
              <p:cNvSpPr/>
              <p:nvPr/>
            </p:nvSpPr>
            <p:spPr>
              <a:xfrm>
                <a:off x="-1137300" y="1991200"/>
                <a:ext cx="562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609" extrusionOk="0">
                    <a:moveTo>
                      <a:pt x="1" y="1"/>
                    </a:moveTo>
                    <a:cubicBezTo>
                      <a:pt x="1" y="31"/>
                      <a:pt x="31" y="122"/>
                      <a:pt x="122" y="153"/>
                    </a:cubicBezTo>
                    <a:cubicBezTo>
                      <a:pt x="183" y="213"/>
                      <a:pt x="335" y="274"/>
                      <a:pt x="457" y="365"/>
                    </a:cubicBezTo>
                    <a:cubicBezTo>
                      <a:pt x="609" y="426"/>
                      <a:pt x="761" y="456"/>
                      <a:pt x="882" y="517"/>
                    </a:cubicBezTo>
                    <a:cubicBezTo>
                      <a:pt x="1034" y="578"/>
                      <a:pt x="1125" y="578"/>
                      <a:pt x="1217" y="608"/>
                    </a:cubicBezTo>
                    <a:cubicBezTo>
                      <a:pt x="1521" y="608"/>
                      <a:pt x="1825" y="578"/>
                      <a:pt x="2007" y="487"/>
                    </a:cubicBezTo>
                    <a:cubicBezTo>
                      <a:pt x="2189" y="426"/>
                      <a:pt x="2250" y="335"/>
                      <a:pt x="2098" y="305"/>
                    </a:cubicBezTo>
                    <a:cubicBezTo>
                      <a:pt x="1733" y="305"/>
                      <a:pt x="1399" y="274"/>
                      <a:pt x="1065" y="274"/>
                    </a:cubicBezTo>
                    <a:cubicBezTo>
                      <a:pt x="730" y="244"/>
                      <a:pt x="335" y="15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>
                <a:off x="-786225" y="1598350"/>
                <a:ext cx="2055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69" extrusionOk="0">
                    <a:moveTo>
                      <a:pt x="749" y="166"/>
                    </a:moveTo>
                    <a:lnTo>
                      <a:pt x="749" y="166"/>
                    </a:lnTo>
                    <a:cubicBezTo>
                      <a:pt x="773" y="172"/>
                      <a:pt x="797" y="177"/>
                      <a:pt x="821" y="182"/>
                    </a:cubicBezTo>
                    <a:cubicBezTo>
                      <a:pt x="795" y="175"/>
                      <a:pt x="771" y="170"/>
                      <a:pt x="749" y="166"/>
                    </a:cubicBezTo>
                    <a:close/>
                    <a:moveTo>
                      <a:pt x="1" y="0"/>
                    </a:moveTo>
                    <a:cubicBezTo>
                      <a:pt x="61" y="61"/>
                      <a:pt x="122" y="122"/>
                      <a:pt x="153" y="182"/>
                    </a:cubicBezTo>
                    <a:cubicBezTo>
                      <a:pt x="312" y="246"/>
                      <a:pt x="402" y="268"/>
                      <a:pt x="457" y="268"/>
                    </a:cubicBezTo>
                    <a:cubicBezTo>
                      <a:pt x="580" y="268"/>
                      <a:pt x="525" y="157"/>
                      <a:pt x="667" y="157"/>
                    </a:cubicBezTo>
                    <a:cubicBezTo>
                      <a:pt x="689" y="157"/>
                      <a:pt x="716" y="160"/>
                      <a:pt x="749" y="166"/>
                    </a:cubicBezTo>
                    <a:lnTo>
                      <a:pt x="749" y="166"/>
                    </a:lnTo>
                    <a:cubicBezTo>
                      <a:pt x="500" y="106"/>
                      <a:pt x="250" y="2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>
                <a:off x="-1057500" y="1956600"/>
                <a:ext cx="163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30" extrusionOk="0">
                    <a:moveTo>
                      <a:pt x="532" y="0"/>
                    </a:moveTo>
                    <a:cubicBezTo>
                      <a:pt x="507" y="0"/>
                      <a:pt x="472" y="5"/>
                      <a:pt x="426" y="17"/>
                    </a:cubicBezTo>
                    <a:lnTo>
                      <a:pt x="29" y="215"/>
                    </a:lnTo>
                    <a:lnTo>
                      <a:pt x="29" y="215"/>
                    </a:lnTo>
                    <a:cubicBezTo>
                      <a:pt x="64" y="208"/>
                      <a:pt x="126" y="206"/>
                      <a:pt x="197" y="206"/>
                    </a:cubicBezTo>
                    <a:cubicBezTo>
                      <a:pt x="249" y="206"/>
                      <a:pt x="304" y="207"/>
                      <a:pt x="357" y="207"/>
                    </a:cubicBezTo>
                    <a:cubicBezTo>
                      <a:pt x="517" y="207"/>
                      <a:pt x="654" y="199"/>
                      <a:pt x="578" y="138"/>
                    </a:cubicBezTo>
                    <a:cubicBezTo>
                      <a:pt x="578" y="89"/>
                      <a:pt x="638" y="0"/>
                      <a:pt x="532" y="0"/>
                    </a:cubicBezTo>
                    <a:close/>
                    <a:moveTo>
                      <a:pt x="29" y="215"/>
                    </a:moveTo>
                    <a:cubicBezTo>
                      <a:pt x="13" y="219"/>
                      <a:pt x="3" y="223"/>
                      <a:pt x="0" y="230"/>
                    </a:cubicBezTo>
                    <a:lnTo>
                      <a:pt x="29" y="21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>
                <a:off x="-1022550" y="1938000"/>
                <a:ext cx="159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99" extrusionOk="0">
                    <a:moveTo>
                      <a:pt x="548" y="1"/>
                    </a:moveTo>
                    <a:cubicBezTo>
                      <a:pt x="335" y="92"/>
                      <a:pt x="244" y="244"/>
                      <a:pt x="1" y="244"/>
                    </a:cubicBezTo>
                    <a:cubicBezTo>
                      <a:pt x="163" y="244"/>
                      <a:pt x="230" y="298"/>
                      <a:pt x="365" y="298"/>
                    </a:cubicBezTo>
                    <a:cubicBezTo>
                      <a:pt x="433" y="298"/>
                      <a:pt x="517" y="285"/>
                      <a:pt x="639" y="244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8"/>
              <p:cNvSpPr/>
              <p:nvPr/>
            </p:nvSpPr>
            <p:spPr>
              <a:xfrm>
                <a:off x="-1094750" y="1936500"/>
                <a:ext cx="722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729" extrusionOk="0">
                    <a:moveTo>
                      <a:pt x="2281" y="0"/>
                    </a:moveTo>
                    <a:cubicBezTo>
                      <a:pt x="1946" y="30"/>
                      <a:pt x="2341" y="304"/>
                      <a:pt x="1794" y="456"/>
                    </a:cubicBezTo>
                    <a:cubicBezTo>
                      <a:pt x="1399" y="456"/>
                      <a:pt x="1004" y="456"/>
                      <a:pt x="913" y="304"/>
                    </a:cubicBezTo>
                    <a:cubicBezTo>
                      <a:pt x="1" y="304"/>
                      <a:pt x="913" y="578"/>
                      <a:pt x="426" y="669"/>
                    </a:cubicBezTo>
                    <a:cubicBezTo>
                      <a:pt x="569" y="712"/>
                      <a:pt x="687" y="729"/>
                      <a:pt x="789" y="729"/>
                    </a:cubicBezTo>
                    <a:cubicBezTo>
                      <a:pt x="971" y="729"/>
                      <a:pt x="1100" y="677"/>
                      <a:pt x="1217" y="638"/>
                    </a:cubicBezTo>
                    <a:cubicBezTo>
                      <a:pt x="1334" y="599"/>
                      <a:pt x="1463" y="548"/>
                      <a:pt x="1628" y="548"/>
                    </a:cubicBezTo>
                    <a:cubicBezTo>
                      <a:pt x="1722" y="548"/>
                      <a:pt x="1826" y="564"/>
                      <a:pt x="1946" y="608"/>
                    </a:cubicBezTo>
                    <a:cubicBezTo>
                      <a:pt x="2889" y="365"/>
                      <a:pt x="2554" y="182"/>
                      <a:pt x="2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8"/>
              <p:cNvSpPr/>
              <p:nvPr/>
            </p:nvSpPr>
            <p:spPr>
              <a:xfrm>
                <a:off x="-1020275" y="1929650"/>
                <a:ext cx="99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83" extrusionOk="0">
                    <a:moveTo>
                      <a:pt x="396" y="1"/>
                    </a:moveTo>
                    <a:lnTo>
                      <a:pt x="1" y="92"/>
                    </a:lnTo>
                    <a:lnTo>
                      <a:pt x="213" y="183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8"/>
              <p:cNvSpPr/>
              <p:nvPr/>
            </p:nvSpPr>
            <p:spPr>
              <a:xfrm>
                <a:off x="-1091700" y="1933450"/>
                <a:ext cx="1447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23" extrusionOk="0">
                    <a:moveTo>
                      <a:pt x="304" y="0"/>
                    </a:moveTo>
                    <a:cubicBezTo>
                      <a:pt x="183" y="31"/>
                      <a:pt x="92" y="61"/>
                      <a:pt x="1" y="61"/>
                    </a:cubicBezTo>
                    <a:cubicBezTo>
                      <a:pt x="183" y="122"/>
                      <a:pt x="365" y="122"/>
                      <a:pt x="578" y="122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>
                <a:off x="-1079550" y="1920525"/>
                <a:ext cx="14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214" extrusionOk="0">
                    <a:moveTo>
                      <a:pt x="305" y="1"/>
                    </a:moveTo>
                    <a:cubicBezTo>
                      <a:pt x="122" y="62"/>
                      <a:pt x="1" y="153"/>
                      <a:pt x="214" y="214"/>
                    </a:cubicBezTo>
                    <a:cubicBezTo>
                      <a:pt x="487" y="214"/>
                      <a:pt x="457" y="62"/>
                      <a:pt x="578" y="1"/>
                    </a:cubicBezTo>
                    <a:cubicBezTo>
                      <a:pt x="538" y="1"/>
                      <a:pt x="470" y="14"/>
                      <a:pt x="403" y="14"/>
                    </a:cubicBezTo>
                    <a:cubicBezTo>
                      <a:pt x="369" y="14"/>
                      <a:pt x="335" y="11"/>
                      <a:pt x="3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>
                <a:off x="-1190475" y="1839975"/>
                <a:ext cx="384525" cy="144050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5762" extrusionOk="0">
                    <a:moveTo>
                      <a:pt x="15380" y="1"/>
                    </a:moveTo>
                    <a:lnTo>
                      <a:pt x="15380" y="1"/>
                    </a:lnTo>
                    <a:cubicBezTo>
                      <a:pt x="15228" y="122"/>
                      <a:pt x="15076" y="214"/>
                      <a:pt x="14985" y="366"/>
                    </a:cubicBezTo>
                    <a:cubicBezTo>
                      <a:pt x="14833" y="487"/>
                      <a:pt x="14620" y="578"/>
                      <a:pt x="14468" y="730"/>
                    </a:cubicBezTo>
                    <a:cubicBezTo>
                      <a:pt x="14649" y="730"/>
                      <a:pt x="14239" y="1037"/>
                      <a:pt x="14333" y="1037"/>
                    </a:cubicBezTo>
                    <a:cubicBezTo>
                      <a:pt x="14350" y="1037"/>
                      <a:pt x="14383" y="1027"/>
                      <a:pt x="14438" y="1004"/>
                    </a:cubicBezTo>
                    <a:cubicBezTo>
                      <a:pt x="14529" y="973"/>
                      <a:pt x="14560" y="882"/>
                      <a:pt x="14590" y="852"/>
                    </a:cubicBezTo>
                    <a:lnTo>
                      <a:pt x="15046" y="609"/>
                    </a:lnTo>
                    <a:lnTo>
                      <a:pt x="15046" y="609"/>
                    </a:lnTo>
                    <a:cubicBezTo>
                      <a:pt x="14772" y="973"/>
                      <a:pt x="13861" y="1460"/>
                      <a:pt x="13709" y="1794"/>
                    </a:cubicBezTo>
                    <a:cubicBezTo>
                      <a:pt x="13431" y="1933"/>
                      <a:pt x="13252" y="1963"/>
                      <a:pt x="13088" y="1963"/>
                    </a:cubicBezTo>
                    <a:cubicBezTo>
                      <a:pt x="12964" y="1963"/>
                      <a:pt x="12849" y="1946"/>
                      <a:pt x="12705" y="1946"/>
                    </a:cubicBezTo>
                    <a:cubicBezTo>
                      <a:pt x="11976" y="2341"/>
                      <a:pt x="11034" y="2554"/>
                      <a:pt x="10487" y="2980"/>
                    </a:cubicBezTo>
                    <a:cubicBezTo>
                      <a:pt x="10136" y="3141"/>
                      <a:pt x="9904" y="3189"/>
                      <a:pt x="9728" y="3189"/>
                    </a:cubicBezTo>
                    <a:cubicBezTo>
                      <a:pt x="9538" y="3189"/>
                      <a:pt x="9413" y="3133"/>
                      <a:pt x="9271" y="3101"/>
                    </a:cubicBezTo>
                    <a:cubicBezTo>
                      <a:pt x="8967" y="3284"/>
                      <a:pt x="8298" y="3405"/>
                      <a:pt x="8207" y="3588"/>
                    </a:cubicBezTo>
                    <a:cubicBezTo>
                      <a:pt x="8126" y="3595"/>
                      <a:pt x="8051" y="3598"/>
                      <a:pt x="7981" y="3598"/>
                    </a:cubicBezTo>
                    <a:cubicBezTo>
                      <a:pt x="7472" y="3598"/>
                      <a:pt x="7228" y="3421"/>
                      <a:pt x="6961" y="3314"/>
                    </a:cubicBezTo>
                    <a:cubicBezTo>
                      <a:pt x="6474" y="3314"/>
                      <a:pt x="6505" y="3436"/>
                      <a:pt x="6170" y="3618"/>
                    </a:cubicBezTo>
                    <a:cubicBezTo>
                      <a:pt x="6044" y="3640"/>
                      <a:pt x="5953" y="3650"/>
                      <a:pt x="5886" y="3650"/>
                    </a:cubicBezTo>
                    <a:cubicBezTo>
                      <a:pt x="5682" y="3650"/>
                      <a:pt x="5722" y="3558"/>
                      <a:pt x="5745" y="3466"/>
                    </a:cubicBezTo>
                    <a:cubicBezTo>
                      <a:pt x="5745" y="3387"/>
                      <a:pt x="5745" y="3308"/>
                      <a:pt x="5429" y="3308"/>
                    </a:cubicBezTo>
                    <a:cubicBezTo>
                      <a:pt x="5380" y="3308"/>
                      <a:pt x="5324" y="3310"/>
                      <a:pt x="5259" y="3314"/>
                    </a:cubicBezTo>
                    <a:cubicBezTo>
                      <a:pt x="5046" y="3314"/>
                      <a:pt x="4833" y="3375"/>
                      <a:pt x="4681" y="3436"/>
                    </a:cubicBezTo>
                    <a:cubicBezTo>
                      <a:pt x="4529" y="3527"/>
                      <a:pt x="4377" y="3588"/>
                      <a:pt x="4377" y="3618"/>
                    </a:cubicBezTo>
                    <a:cubicBezTo>
                      <a:pt x="4255" y="3588"/>
                      <a:pt x="4134" y="3588"/>
                      <a:pt x="4043" y="3557"/>
                    </a:cubicBezTo>
                    <a:cubicBezTo>
                      <a:pt x="3921" y="3557"/>
                      <a:pt x="3800" y="3527"/>
                      <a:pt x="3678" y="3527"/>
                    </a:cubicBezTo>
                    <a:cubicBezTo>
                      <a:pt x="3496" y="3466"/>
                      <a:pt x="3344" y="3436"/>
                      <a:pt x="3222" y="3375"/>
                    </a:cubicBezTo>
                    <a:cubicBezTo>
                      <a:pt x="3166" y="3392"/>
                      <a:pt x="3108" y="3399"/>
                      <a:pt x="3051" y="3399"/>
                    </a:cubicBezTo>
                    <a:cubicBezTo>
                      <a:pt x="2801" y="3399"/>
                      <a:pt x="2561" y="3255"/>
                      <a:pt x="2462" y="3132"/>
                    </a:cubicBezTo>
                    <a:cubicBezTo>
                      <a:pt x="2432" y="3101"/>
                      <a:pt x="2432" y="3071"/>
                      <a:pt x="2401" y="3010"/>
                    </a:cubicBezTo>
                    <a:cubicBezTo>
                      <a:pt x="2371" y="2980"/>
                      <a:pt x="2371" y="2949"/>
                      <a:pt x="2371" y="2949"/>
                    </a:cubicBezTo>
                    <a:lnTo>
                      <a:pt x="2280" y="2858"/>
                    </a:lnTo>
                    <a:cubicBezTo>
                      <a:pt x="2249" y="2858"/>
                      <a:pt x="2219" y="2797"/>
                      <a:pt x="2158" y="2767"/>
                    </a:cubicBezTo>
                    <a:cubicBezTo>
                      <a:pt x="2128" y="2311"/>
                      <a:pt x="2128" y="1551"/>
                      <a:pt x="2462" y="670"/>
                    </a:cubicBezTo>
                    <a:cubicBezTo>
                      <a:pt x="2301" y="402"/>
                      <a:pt x="2099" y="249"/>
                      <a:pt x="1848" y="249"/>
                    </a:cubicBezTo>
                    <a:cubicBezTo>
                      <a:pt x="1672" y="249"/>
                      <a:pt x="1472" y="324"/>
                      <a:pt x="1246" y="487"/>
                    </a:cubicBezTo>
                    <a:cubicBezTo>
                      <a:pt x="882" y="822"/>
                      <a:pt x="486" y="1277"/>
                      <a:pt x="243" y="1916"/>
                    </a:cubicBezTo>
                    <a:cubicBezTo>
                      <a:pt x="122" y="2250"/>
                      <a:pt x="0" y="2645"/>
                      <a:pt x="30" y="3071"/>
                    </a:cubicBezTo>
                    <a:cubicBezTo>
                      <a:pt x="30" y="3466"/>
                      <a:pt x="182" y="3983"/>
                      <a:pt x="456" y="4378"/>
                    </a:cubicBezTo>
                    <a:cubicBezTo>
                      <a:pt x="608" y="4499"/>
                      <a:pt x="760" y="4621"/>
                      <a:pt x="912" y="4682"/>
                    </a:cubicBezTo>
                    <a:cubicBezTo>
                      <a:pt x="1064" y="4773"/>
                      <a:pt x="1246" y="4895"/>
                      <a:pt x="1398" y="4925"/>
                    </a:cubicBezTo>
                    <a:lnTo>
                      <a:pt x="1824" y="5259"/>
                    </a:lnTo>
                    <a:cubicBezTo>
                      <a:pt x="1976" y="5381"/>
                      <a:pt x="2097" y="5442"/>
                      <a:pt x="2249" y="5533"/>
                    </a:cubicBezTo>
                    <a:cubicBezTo>
                      <a:pt x="2648" y="5657"/>
                      <a:pt x="3067" y="5762"/>
                      <a:pt x="3490" y="5762"/>
                    </a:cubicBezTo>
                    <a:cubicBezTo>
                      <a:pt x="3583" y="5762"/>
                      <a:pt x="3676" y="5757"/>
                      <a:pt x="3769" y="5746"/>
                    </a:cubicBezTo>
                    <a:lnTo>
                      <a:pt x="4104" y="5746"/>
                    </a:lnTo>
                    <a:cubicBezTo>
                      <a:pt x="4225" y="5715"/>
                      <a:pt x="4316" y="5715"/>
                      <a:pt x="4407" y="5685"/>
                    </a:cubicBezTo>
                    <a:cubicBezTo>
                      <a:pt x="4590" y="5654"/>
                      <a:pt x="4803" y="5563"/>
                      <a:pt x="4894" y="5502"/>
                    </a:cubicBezTo>
                    <a:cubicBezTo>
                      <a:pt x="5046" y="5533"/>
                      <a:pt x="5046" y="5563"/>
                      <a:pt x="5259" y="5594"/>
                    </a:cubicBezTo>
                    <a:cubicBezTo>
                      <a:pt x="5411" y="5533"/>
                      <a:pt x="5623" y="5533"/>
                      <a:pt x="5897" y="5502"/>
                    </a:cubicBezTo>
                    <a:cubicBezTo>
                      <a:pt x="6110" y="5442"/>
                      <a:pt x="6353" y="5381"/>
                      <a:pt x="6505" y="5290"/>
                    </a:cubicBezTo>
                    <a:cubicBezTo>
                      <a:pt x="6930" y="5350"/>
                      <a:pt x="6930" y="5442"/>
                      <a:pt x="7173" y="5533"/>
                    </a:cubicBezTo>
                    <a:cubicBezTo>
                      <a:pt x="8025" y="5229"/>
                      <a:pt x="9149" y="5259"/>
                      <a:pt x="9909" y="4773"/>
                    </a:cubicBezTo>
                    <a:cubicBezTo>
                      <a:pt x="9967" y="4797"/>
                      <a:pt x="10026" y="4807"/>
                      <a:pt x="10086" y="4807"/>
                    </a:cubicBezTo>
                    <a:cubicBezTo>
                      <a:pt x="10517" y="4807"/>
                      <a:pt x="10996" y="4268"/>
                      <a:pt x="11444" y="4268"/>
                    </a:cubicBezTo>
                    <a:cubicBezTo>
                      <a:pt x="11490" y="4268"/>
                      <a:pt x="11536" y="4274"/>
                      <a:pt x="11581" y="4287"/>
                    </a:cubicBezTo>
                    <a:cubicBezTo>
                      <a:pt x="12493" y="4043"/>
                      <a:pt x="13374" y="3405"/>
                      <a:pt x="13465" y="3101"/>
                    </a:cubicBezTo>
                    <a:lnTo>
                      <a:pt x="13465" y="3101"/>
                    </a:lnTo>
                    <a:cubicBezTo>
                      <a:pt x="13493" y="3129"/>
                      <a:pt x="13345" y="3383"/>
                      <a:pt x="13592" y="3383"/>
                    </a:cubicBezTo>
                    <a:cubicBezTo>
                      <a:pt x="13617" y="3383"/>
                      <a:pt x="13645" y="3380"/>
                      <a:pt x="13678" y="3375"/>
                    </a:cubicBezTo>
                    <a:cubicBezTo>
                      <a:pt x="13769" y="3314"/>
                      <a:pt x="13861" y="3223"/>
                      <a:pt x="13861" y="3223"/>
                    </a:cubicBezTo>
                    <a:cubicBezTo>
                      <a:pt x="13952" y="3162"/>
                      <a:pt x="14620" y="2888"/>
                      <a:pt x="14742" y="2676"/>
                    </a:cubicBezTo>
                    <a:cubicBezTo>
                      <a:pt x="14833" y="2615"/>
                      <a:pt x="14833" y="2524"/>
                      <a:pt x="14772" y="2524"/>
                    </a:cubicBezTo>
                    <a:cubicBezTo>
                      <a:pt x="14701" y="2546"/>
                      <a:pt x="14642" y="2557"/>
                      <a:pt x="14595" y="2557"/>
                    </a:cubicBezTo>
                    <a:cubicBezTo>
                      <a:pt x="14324" y="2557"/>
                      <a:pt x="14439" y="2204"/>
                      <a:pt x="14620" y="1764"/>
                    </a:cubicBezTo>
                    <a:cubicBezTo>
                      <a:pt x="14681" y="1642"/>
                      <a:pt x="14742" y="1490"/>
                      <a:pt x="14833" y="1369"/>
                    </a:cubicBezTo>
                    <a:cubicBezTo>
                      <a:pt x="14894" y="1217"/>
                      <a:pt x="14924" y="1125"/>
                      <a:pt x="15016" y="973"/>
                    </a:cubicBezTo>
                    <a:cubicBezTo>
                      <a:pt x="15046" y="822"/>
                      <a:pt x="15137" y="700"/>
                      <a:pt x="15168" y="578"/>
                    </a:cubicBezTo>
                    <a:cubicBezTo>
                      <a:pt x="15198" y="457"/>
                      <a:pt x="15228" y="366"/>
                      <a:pt x="15228" y="274"/>
                    </a:cubicBezTo>
                    <a:cubicBezTo>
                      <a:pt x="15289" y="214"/>
                      <a:pt x="15320" y="122"/>
                      <a:pt x="15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21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551" name="Google Shape;1551;p21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552" name="Google Shape;1552;p21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1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1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1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1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1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1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1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1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1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1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1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1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1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1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1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1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1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1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1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1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1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1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21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1590" name="Google Shape;1590;p21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1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1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1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4" name="Google Shape;1594;p21"/>
          <p:cNvGrpSpPr/>
          <p:nvPr/>
        </p:nvGrpSpPr>
        <p:grpSpPr>
          <a:xfrm>
            <a:off x="282969" y="135125"/>
            <a:ext cx="8880283" cy="4681200"/>
            <a:chOff x="282969" y="135125"/>
            <a:chExt cx="8880283" cy="4681200"/>
          </a:xfrm>
        </p:grpSpPr>
        <p:sp>
          <p:nvSpPr>
            <p:cNvPr id="1595" name="Google Shape;1595;p21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21"/>
            <p:cNvGrpSpPr/>
            <p:nvPr/>
          </p:nvGrpSpPr>
          <p:grpSpPr>
            <a:xfrm rot="-1455560" flipH="1">
              <a:off x="7894968" y="505549"/>
              <a:ext cx="1139613" cy="871270"/>
              <a:chOff x="7075790" y="1017725"/>
              <a:chExt cx="1208959" cy="924287"/>
            </a:xfrm>
          </p:grpSpPr>
          <p:sp>
            <p:nvSpPr>
              <p:cNvPr id="1597" name="Google Shape;1597;p21"/>
              <p:cNvSpPr/>
              <p:nvPr/>
            </p:nvSpPr>
            <p:spPr>
              <a:xfrm>
                <a:off x="7242619" y="1017725"/>
                <a:ext cx="937504" cy="349210"/>
              </a:xfrm>
              <a:custGeom>
                <a:avLst/>
                <a:gdLst/>
                <a:ahLst/>
                <a:cxnLst/>
                <a:rect l="l" t="t" r="r" b="b"/>
                <a:pathLst>
                  <a:path w="44149" h="16445" extrusionOk="0">
                    <a:moveTo>
                      <a:pt x="1807" y="0"/>
                    </a:moveTo>
                    <a:lnTo>
                      <a:pt x="1807" y="0"/>
                    </a:lnTo>
                    <a:cubicBezTo>
                      <a:pt x="1594" y="334"/>
                      <a:pt x="2840" y="760"/>
                      <a:pt x="3539" y="1094"/>
                    </a:cubicBezTo>
                    <a:cubicBezTo>
                      <a:pt x="3394" y="1094"/>
                      <a:pt x="3324" y="1127"/>
                      <a:pt x="3233" y="1127"/>
                    </a:cubicBezTo>
                    <a:cubicBezTo>
                      <a:pt x="3172" y="1127"/>
                      <a:pt x="3102" y="1113"/>
                      <a:pt x="2992" y="1064"/>
                    </a:cubicBezTo>
                    <a:cubicBezTo>
                      <a:pt x="2780" y="1033"/>
                      <a:pt x="2840" y="942"/>
                      <a:pt x="2810" y="912"/>
                    </a:cubicBezTo>
                    <a:lnTo>
                      <a:pt x="2354" y="790"/>
                    </a:lnTo>
                    <a:cubicBezTo>
                      <a:pt x="2331" y="882"/>
                      <a:pt x="2325" y="1025"/>
                      <a:pt x="2064" y="1025"/>
                    </a:cubicBezTo>
                    <a:cubicBezTo>
                      <a:pt x="1978" y="1025"/>
                      <a:pt x="1865" y="1010"/>
                      <a:pt x="1716" y="973"/>
                    </a:cubicBezTo>
                    <a:lnTo>
                      <a:pt x="1442" y="638"/>
                    </a:lnTo>
                    <a:cubicBezTo>
                      <a:pt x="1057" y="490"/>
                      <a:pt x="717" y="425"/>
                      <a:pt x="486" y="425"/>
                    </a:cubicBezTo>
                    <a:cubicBezTo>
                      <a:pt x="7" y="425"/>
                      <a:pt x="1" y="704"/>
                      <a:pt x="1047" y="1094"/>
                    </a:cubicBezTo>
                    <a:lnTo>
                      <a:pt x="1290" y="912"/>
                    </a:lnTo>
                    <a:lnTo>
                      <a:pt x="2658" y="1733"/>
                    </a:lnTo>
                    <a:cubicBezTo>
                      <a:pt x="2712" y="1841"/>
                      <a:pt x="2632" y="1868"/>
                      <a:pt x="2502" y="1868"/>
                    </a:cubicBezTo>
                    <a:cubicBezTo>
                      <a:pt x="2367" y="1868"/>
                      <a:pt x="2181" y="1839"/>
                      <a:pt x="2033" y="1839"/>
                    </a:cubicBezTo>
                    <a:cubicBezTo>
                      <a:pt x="1921" y="1839"/>
                      <a:pt x="1832" y="1856"/>
                      <a:pt x="1807" y="1915"/>
                    </a:cubicBezTo>
                    <a:cubicBezTo>
                      <a:pt x="1503" y="2158"/>
                      <a:pt x="2719" y="2675"/>
                      <a:pt x="3266" y="2948"/>
                    </a:cubicBezTo>
                    <a:cubicBezTo>
                      <a:pt x="3291" y="2950"/>
                      <a:pt x="3314" y="2950"/>
                      <a:pt x="3335" y="2950"/>
                    </a:cubicBezTo>
                    <a:cubicBezTo>
                      <a:pt x="3833" y="2950"/>
                      <a:pt x="2975" y="2607"/>
                      <a:pt x="2567" y="2432"/>
                    </a:cubicBezTo>
                    <a:lnTo>
                      <a:pt x="3539" y="2280"/>
                    </a:lnTo>
                    <a:cubicBezTo>
                      <a:pt x="3752" y="2310"/>
                      <a:pt x="4056" y="2492"/>
                      <a:pt x="4026" y="2614"/>
                    </a:cubicBezTo>
                    <a:cubicBezTo>
                      <a:pt x="4239" y="2827"/>
                      <a:pt x="3843" y="3070"/>
                      <a:pt x="4299" y="3131"/>
                    </a:cubicBezTo>
                    <a:cubicBezTo>
                      <a:pt x="4594" y="3250"/>
                      <a:pt x="4764" y="3293"/>
                      <a:pt x="4864" y="3293"/>
                    </a:cubicBezTo>
                    <a:cubicBezTo>
                      <a:pt x="5129" y="3293"/>
                      <a:pt x="4914" y="2994"/>
                      <a:pt x="5225" y="2994"/>
                    </a:cubicBezTo>
                    <a:cubicBezTo>
                      <a:pt x="5308" y="2994"/>
                      <a:pt x="5429" y="3016"/>
                      <a:pt x="5606" y="3070"/>
                    </a:cubicBezTo>
                    <a:cubicBezTo>
                      <a:pt x="5454" y="2523"/>
                      <a:pt x="3631" y="1854"/>
                      <a:pt x="3144" y="1429"/>
                    </a:cubicBezTo>
                    <a:lnTo>
                      <a:pt x="2658" y="1277"/>
                    </a:lnTo>
                    <a:cubicBezTo>
                      <a:pt x="2619" y="1206"/>
                      <a:pt x="2655" y="1184"/>
                      <a:pt x="2717" y="1184"/>
                    </a:cubicBezTo>
                    <a:cubicBezTo>
                      <a:pt x="2820" y="1184"/>
                      <a:pt x="2995" y="1243"/>
                      <a:pt x="3029" y="1243"/>
                    </a:cubicBezTo>
                    <a:cubicBezTo>
                      <a:pt x="3055" y="1243"/>
                      <a:pt x="3001" y="1210"/>
                      <a:pt x="2780" y="1094"/>
                    </a:cubicBezTo>
                    <a:lnTo>
                      <a:pt x="2780" y="1094"/>
                    </a:lnTo>
                    <a:cubicBezTo>
                      <a:pt x="4087" y="1216"/>
                      <a:pt x="5698" y="2310"/>
                      <a:pt x="6488" y="2918"/>
                    </a:cubicBezTo>
                    <a:cubicBezTo>
                      <a:pt x="6397" y="3192"/>
                      <a:pt x="7339" y="3739"/>
                      <a:pt x="6457" y="3830"/>
                    </a:cubicBezTo>
                    <a:cubicBezTo>
                      <a:pt x="6822" y="4012"/>
                      <a:pt x="6974" y="4286"/>
                      <a:pt x="7582" y="4407"/>
                    </a:cubicBezTo>
                    <a:cubicBezTo>
                      <a:pt x="9254" y="4468"/>
                      <a:pt x="9771" y="5228"/>
                      <a:pt x="11169" y="5562"/>
                    </a:cubicBezTo>
                    <a:cubicBezTo>
                      <a:pt x="11017" y="5471"/>
                      <a:pt x="11321" y="5471"/>
                      <a:pt x="11382" y="5380"/>
                    </a:cubicBezTo>
                    <a:lnTo>
                      <a:pt x="11382" y="5380"/>
                    </a:lnTo>
                    <a:cubicBezTo>
                      <a:pt x="13236" y="6170"/>
                      <a:pt x="10409" y="6322"/>
                      <a:pt x="13084" y="6991"/>
                    </a:cubicBezTo>
                    <a:cubicBezTo>
                      <a:pt x="13258" y="7024"/>
                      <a:pt x="13405" y="7041"/>
                      <a:pt x="13518" y="7041"/>
                    </a:cubicBezTo>
                    <a:cubicBezTo>
                      <a:pt x="13719" y="7041"/>
                      <a:pt x="13811" y="6986"/>
                      <a:pt x="13752" y="6869"/>
                    </a:cubicBezTo>
                    <a:cubicBezTo>
                      <a:pt x="13448" y="6687"/>
                      <a:pt x="13175" y="6383"/>
                      <a:pt x="12658" y="6262"/>
                    </a:cubicBezTo>
                    <a:cubicBezTo>
                      <a:pt x="12689" y="6140"/>
                      <a:pt x="11837" y="5866"/>
                      <a:pt x="12415" y="5806"/>
                    </a:cubicBezTo>
                    <a:lnTo>
                      <a:pt x="12415" y="5806"/>
                    </a:lnTo>
                    <a:cubicBezTo>
                      <a:pt x="13600" y="6292"/>
                      <a:pt x="14269" y="6018"/>
                      <a:pt x="15242" y="6474"/>
                    </a:cubicBezTo>
                    <a:lnTo>
                      <a:pt x="15607" y="6414"/>
                    </a:lnTo>
                    <a:cubicBezTo>
                      <a:pt x="16002" y="6535"/>
                      <a:pt x="16974" y="6687"/>
                      <a:pt x="17430" y="6991"/>
                    </a:cubicBezTo>
                    <a:cubicBezTo>
                      <a:pt x="18859" y="7629"/>
                      <a:pt x="17187" y="7325"/>
                      <a:pt x="17035" y="7508"/>
                    </a:cubicBezTo>
                    <a:lnTo>
                      <a:pt x="18221" y="8055"/>
                    </a:lnTo>
                    <a:cubicBezTo>
                      <a:pt x="19734" y="8113"/>
                      <a:pt x="20300" y="9370"/>
                      <a:pt x="21546" y="9370"/>
                    </a:cubicBezTo>
                    <a:cubicBezTo>
                      <a:pt x="21601" y="9370"/>
                      <a:pt x="21658" y="9367"/>
                      <a:pt x="21716" y="9362"/>
                    </a:cubicBezTo>
                    <a:lnTo>
                      <a:pt x="21716" y="9362"/>
                    </a:lnTo>
                    <a:lnTo>
                      <a:pt x="21564" y="9453"/>
                    </a:lnTo>
                    <a:cubicBezTo>
                      <a:pt x="21512" y="9447"/>
                      <a:pt x="21467" y="9444"/>
                      <a:pt x="21429" y="9444"/>
                    </a:cubicBezTo>
                    <a:cubicBezTo>
                      <a:pt x="20916" y="9444"/>
                      <a:pt x="21658" y="9984"/>
                      <a:pt x="22111" y="10183"/>
                    </a:cubicBezTo>
                    <a:lnTo>
                      <a:pt x="22537" y="10213"/>
                    </a:lnTo>
                    <a:cubicBezTo>
                      <a:pt x="22642" y="10173"/>
                      <a:pt x="22762" y="10155"/>
                      <a:pt x="22895" y="10155"/>
                    </a:cubicBezTo>
                    <a:cubicBezTo>
                      <a:pt x="23763" y="10155"/>
                      <a:pt x="25164" y="10918"/>
                      <a:pt x="26245" y="11155"/>
                    </a:cubicBezTo>
                    <a:cubicBezTo>
                      <a:pt x="26468" y="11254"/>
                      <a:pt x="26530" y="11354"/>
                      <a:pt x="26429" y="11354"/>
                    </a:cubicBezTo>
                    <a:cubicBezTo>
                      <a:pt x="26406" y="11354"/>
                      <a:pt x="26375" y="11349"/>
                      <a:pt x="26336" y="11338"/>
                    </a:cubicBezTo>
                    <a:lnTo>
                      <a:pt x="26336" y="11338"/>
                    </a:lnTo>
                    <a:lnTo>
                      <a:pt x="27582" y="12037"/>
                    </a:lnTo>
                    <a:cubicBezTo>
                      <a:pt x="27694" y="11972"/>
                      <a:pt x="27799" y="11945"/>
                      <a:pt x="27901" y="11945"/>
                    </a:cubicBezTo>
                    <a:cubicBezTo>
                      <a:pt x="28329" y="11945"/>
                      <a:pt x="28714" y="12418"/>
                      <a:pt x="29376" y="12614"/>
                    </a:cubicBezTo>
                    <a:cubicBezTo>
                      <a:pt x="29781" y="12614"/>
                      <a:pt x="30011" y="12547"/>
                      <a:pt x="30353" y="12547"/>
                    </a:cubicBezTo>
                    <a:cubicBezTo>
                      <a:pt x="30524" y="12547"/>
                      <a:pt x="30723" y="12564"/>
                      <a:pt x="30987" y="12614"/>
                    </a:cubicBezTo>
                    <a:cubicBezTo>
                      <a:pt x="32719" y="13617"/>
                      <a:pt x="33966" y="13526"/>
                      <a:pt x="35455" y="14529"/>
                    </a:cubicBezTo>
                    <a:cubicBezTo>
                      <a:pt x="35820" y="14286"/>
                      <a:pt x="36884" y="14590"/>
                      <a:pt x="36245" y="13860"/>
                    </a:cubicBezTo>
                    <a:lnTo>
                      <a:pt x="36245" y="13860"/>
                    </a:lnTo>
                    <a:cubicBezTo>
                      <a:pt x="37887" y="14681"/>
                      <a:pt x="39194" y="15684"/>
                      <a:pt x="40805" y="16444"/>
                    </a:cubicBezTo>
                    <a:cubicBezTo>
                      <a:pt x="40957" y="16444"/>
                      <a:pt x="41078" y="16444"/>
                      <a:pt x="41230" y="16414"/>
                    </a:cubicBezTo>
                    <a:cubicBezTo>
                      <a:pt x="41868" y="15775"/>
                      <a:pt x="44148" y="14955"/>
                      <a:pt x="42507" y="13982"/>
                    </a:cubicBezTo>
                    <a:lnTo>
                      <a:pt x="42507" y="13982"/>
                    </a:lnTo>
                    <a:cubicBezTo>
                      <a:pt x="42537" y="14012"/>
                      <a:pt x="42628" y="14104"/>
                      <a:pt x="42750" y="14164"/>
                    </a:cubicBezTo>
                    <a:cubicBezTo>
                      <a:pt x="42667" y="14268"/>
                      <a:pt x="42555" y="14315"/>
                      <a:pt x="42309" y="14315"/>
                    </a:cubicBezTo>
                    <a:cubicBezTo>
                      <a:pt x="42195" y="14315"/>
                      <a:pt x="42051" y="14305"/>
                      <a:pt x="41868" y="14286"/>
                    </a:cubicBezTo>
                    <a:cubicBezTo>
                      <a:pt x="41443" y="14043"/>
                      <a:pt x="40409" y="13739"/>
                      <a:pt x="40653" y="13587"/>
                    </a:cubicBezTo>
                    <a:lnTo>
                      <a:pt x="40653" y="13587"/>
                    </a:lnTo>
                    <a:lnTo>
                      <a:pt x="40774" y="13648"/>
                    </a:lnTo>
                    <a:cubicBezTo>
                      <a:pt x="40805" y="13496"/>
                      <a:pt x="40379" y="12979"/>
                      <a:pt x="39802" y="12827"/>
                    </a:cubicBezTo>
                    <a:lnTo>
                      <a:pt x="39802" y="12827"/>
                    </a:lnTo>
                    <a:cubicBezTo>
                      <a:pt x="39650" y="12918"/>
                      <a:pt x="40014" y="13283"/>
                      <a:pt x="39406" y="13283"/>
                    </a:cubicBezTo>
                    <a:cubicBezTo>
                      <a:pt x="38707" y="13101"/>
                      <a:pt x="37917" y="12736"/>
                      <a:pt x="37461" y="12341"/>
                    </a:cubicBezTo>
                    <a:lnTo>
                      <a:pt x="36792" y="12493"/>
                    </a:lnTo>
                    <a:cubicBezTo>
                      <a:pt x="36154" y="12189"/>
                      <a:pt x="36032" y="11976"/>
                      <a:pt x="35637" y="11672"/>
                    </a:cubicBezTo>
                    <a:lnTo>
                      <a:pt x="36032" y="11672"/>
                    </a:lnTo>
                    <a:cubicBezTo>
                      <a:pt x="35850" y="11429"/>
                      <a:pt x="36154" y="11246"/>
                      <a:pt x="35273" y="10942"/>
                    </a:cubicBezTo>
                    <a:cubicBezTo>
                      <a:pt x="34634" y="10912"/>
                      <a:pt x="34513" y="10851"/>
                      <a:pt x="33722" y="10669"/>
                    </a:cubicBezTo>
                    <a:cubicBezTo>
                      <a:pt x="32932" y="10061"/>
                      <a:pt x="31260" y="9727"/>
                      <a:pt x="30196" y="9240"/>
                    </a:cubicBezTo>
                    <a:cubicBezTo>
                      <a:pt x="30140" y="9247"/>
                      <a:pt x="30082" y="9250"/>
                      <a:pt x="30023" y="9250"/>
                    </a:cubicBezTo>
                    <a:cubicBezTo>
                      <a:pt x="28924" y="9250"/>
                      <a:pt x="27416" y="8114"/>
                      <a:pt x="26380" y="8114"/>
                    </a:cubicBezTo>
                    <a:cubicBezTo>
                      <a:pt x="26245" y="8114"/>
                      <a:pt x="26119" y="8133"/>
                      <a:pt x="26002" y="8176"/>
                    </a:cubicBezTo>
                    <a:cubicBezTo>
                      <a:pt x="25096" y="7772"/>
                      <a:pt x="24578" y="7678"/>
                      <a:pt x="24136" y="7678"/>
                    </a:cubicBezTo>
                    <a:cubicBezTo>
                      <a:pt x="23746" y="7678"/>
                      <a:pt x="23416" y="7751"/>
                      <a:pt x="22932" y="7751"/>
                    </a:cubicBezTo>
                    <a:cubicBezTo>
                      <a:pt x="22530" y="7469"/>
                      <a:pt x="22607" y="7391"/>
                      <a:pt x="22868" y="7391"/>
                    </a:cubicBezTo>
                    <a:cubicBezTo>
                      <a:pt x="23197" y="7391"/>
                      <a:pt x="23820" y="7516"/>
                      <a:pt x="24143" y="7516"/>
                    </a:cubicBezTo>
                    <a:cubicBezTo>
                      <a:pt x="24337" y="7516"/>
                      <a:pt x="24422" y="7471"/>
                      <a:pt x="24269" y="7325"/>
                    </a:cubicBezTo>
                    <a:cubicBezTo>
                      <a:pt x="22324" y="6535"/>
                      <a:pt x="20136" y="5927"/>
                      <a:pt x="18099" y="5198"/>
                    </a:cubicBezTo>
                    <a:cubicBezTo>
                      <a:pt x="17627" y="5269"/>
                      <a:pt x="18017" y="5596"/>
                      <a:pt x="17715" y="5596"/>
                    </a:cubicBezTo>
                    <a:cubicBezTo>
                      <a:pt x="17629" y="5596"/>
                      <a:pt x="17485" y="5569"/>
                      <a:pt x="17248" y="5502"/>
                    </a:cubicBezTo>
                    <a:cubicBezTo>
                      <a:pt x="17613" y="5471"/>
                      <a:pt x="17339" y="5076"/>
                      <a:pt x="16974" y="4924"/>
                    </a:cubicBezTo>
                    <a:lnTo>
                      <a:pt x="16974" y="4924"/>
                    </a:lnTo>
                    <a:cubicBezTo>
                      <a:pt x="17339" y="5137"/>
                      <a:pt x="16944" y="5046"/>
                      <a:pt x="16853" y="5137"/>
                    </a:cubicBezTo>
                    <a:lnTo>
                      <a:pt x="17126" y="5289"/>
                    </a:lnTo>
                    <a:cubicBezTo>
                      <a:pt x="17126" y="5425"/>
                      <a:pt x="17063" y="5478"/>
                      <a:pt x="16956" y="5478"/>
                    </a:cubicBezTo>
                    <a:cubicBezTo>
                      <a:pt x="16565" y="5478"/>
                      <a:pt x="15592" y="4772"/>
                      <a:pt x="14968" y="4772"/>
                    </a:cubicBezTo>
                    <a:cubicBezTo>
                      <a:pt x="14958" y="4772"/>
                      <a:pt x="14948" y="4772"/>
                      <a:pt x="14938" y="4772"/>
                    </a:cubicBezTo>
                    <a:cubicBezTo>
                      <a:pt x="14862" y="4688"/>
                      <a:pt x="14856" y="4660"/>
                      <a:pt x="14890" y="4660"/>
                    </a:cubicBezTo>
                    <a:cubicBezTo>
                      <a:pt x="14959" y="4660"/>
                      <a:pt x="15190" y="4776"/>
                      <a:pt x="15331" y="4776"/>
                    </a:cubicBezTo>
                    <a:cubicBezTo>
                      <a:pt x="15372" y="4776"/>
                      <a:pt x="15405" y="4766"/>
                      <a:pt x="15424" y="4742"/>
                    </a:cubicBezTo>
                    <a:cubicBezTo>
                      <a:pt x="15485" y="4468"/>
                      <a:pt x="15303" y="4073"/>
                      <a:pt x="14360" y="3648"/>
                    </a:cubicBezTo>
                    <a:cubicBezTo>
                      <a:pt x="12354" y="3344"/>
                      <a:pt x="11199" y="2280"/>
                      <a:pt x="9041" y="1702"/>
                    </a:cubicBezTo>
                    <a:lnTo>
                      <a:pt x="9041" y="1702"/>
                    </a:lnTo>
                    <a:cubicBezTo>
                      <a:pt x="9050" y="1784"/>
                      <a:pt x="9005" y="1814"/>
                      <a:pt x="8929" y="1814"/>
                    </a:cubicBezTo>
                    <a:cubicBezTo>
                      <a:pt x="8747" y="1814"/>
                      <a:pt x="8386" y="1645"/>
                      <a:pt x="8129" y="1581"/>
                    </a:cubicBezTo>
                    <a:cubicBezTo>
                      <a:pt x="8616" y="1550"/>
                      <a:pt x="7856" y="1033"/>
                      <a:pt x="7430" y="882"/>
                    </a:cubicBezTo>
                    <a:cubicBezTo>
                      <a:pt x="7392" y="877"/>
                      <a:pt x="7356" y="875"/>
                      <a:pt x="7320" y="875"/>
                    </a:cubicBezTo>
                    <a:cubicBezTo>
                      <a:pt x="7011" y="875"/>
                      <a:pt x="6791" y="1028"/>
                      <a:pt x="6451" y="1028"/>
                    </a:cubicBezTo>
                    <a:cubicBezTo>
                      <a:pt x="6300" y="1028"/>
                      <a:pt x="6126" y="998"/>
                      <a:pt x="5910" y="912"/>
                    </a:cubicBezTo>
                    <a:lnTo>
                      <a:pt x="5910" y="912"/>
                    </a:lnTo>
                    <a:lnTo>
                      <a:pt x="6305" y="1489"/>
                    </a:lnTo>
                    <a:cubicBezTo>
                      <a:pt x="6579" y="1641"/>
                      <a:pt x="7704" y="1824"/>
                      <a:pt x="8281" y="1885"/>
                    </a:cubicBezTo>
                    <a:cubicBezTo>
                      <a:pt x="8464" y="2462"/>
                      <a:pt x="11017" y="2584"/>
                      <a:pt x="10561" y="3100"/>
                    </a:cubicBezTo>
                    <a:lnTo>
                      <a:pt x="10257" y="2918"/>
                    </a:lnTo>
                    <a:cubicBezTo>
                      <a:pt x="9698" y="2609"/>
                      <a:pt x="9217" y="2549"/>
                      <a:pt x="8731" y="2549"/>
                    </a:cubicBezTo>
                    <a:cubicBezTo>
                      <a:pt x="8426" y="2549"/>
                      <a:pt x="8120" y="2573"/>
                      <a:pt x="7791" y="2573"/>
                    </a:cubicBezTo>
                    <a:cubicBezTo>
                      <a:pt x="7562" y="2573"/>
                      <a:pt x="7323" y="2561"/>
                      <a:pt x="7065" y="2523"/>
                    </a:cubicBezTo>
                    <a:cubicBezTo>
                      <a:pt x="6184" y="2037"/>
                      <a:pt x="6002" y="1611"/>
                      <a:pt x="5454" y="1216"/>
                    </a:cubicBezTo>
                    <a:cubicBezTo>
                      <a:pt x="5022" y="971"/>
                      <a:pt x="4764" y="925"/>
                      <a:pt x="4522" y="925"/>
                    </a:cubicBezTo>
                    <a:cubicBezTo>
                      <a:pt x="4373" y="925"/>
                      <a:pt x="4230" y="942"/>
                      <a:pt x="4056" y="942"/>
                    </a:cubicBezTo>
                    <a:cubicBezTo>
                      <a:pt x="3387" y="821"/>
                      <a:pt x="3114" y="517"/>
                      <a:pt x="2810" y="304"/>
                    </a:cubicBezTo>
                    <a:cubicBezTo>
                      <a:pt x="2791" y="302"/>
                      <a:pt x="2775" y="301"/>
                      <a:pt x="2762" y="301"/>
                    </a:cubicBezTo>
                    <a:cubicBezTo>
                      <a:pt x="2645" y="301"/>
                      <a:pt x="2766" y="391"/>
                      <a:pt x="2733" y="391"/>
                    </a:cubicBezTo>
                    <a:cubicBezTo>
                      <a:pt x="2723" y="391"/>
                      <a:pt x="2701" y="383"/>
                      <a:pt x="2658" y="365"/>
                    </a:cubicBezTo>
                    <a:cubicBezTo>
                      <a:pt x="2384" y="213"/>
                      <a:pt x="2080" y="30"/>
                      <a:pt x="1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1"/>
              <p:cNvSpPr/>
              <p:nvPr/>
            </p:nvSpPr>
            <p:spPr>
              <a:xfrm>
                <a:off x="7075790" y="1224261"/>
                <a:ext cx="1208959" cy="515294"/>
              </a:xfrm>
              <a:custGeom>
                <a:avLst/>
                <a:gdLst/>
                <a:ahLst/>
                <a:cxnLst/>
                <a:rect l="l" t="t" r="r" b="b"/>
                <a:pathLst>
                  <a:path w="45591" h="19515" extrusionOk="0">
                    <a:moveTo>
                      <a:pt x="1942" y="1"/>
                    </a:moveTo>
                    <a:lnTo>
                      <a:pt x="1942" y="1"/>
                    </a:lnTo>
                    <a:cubicBezTo>
                      <a:pt x="1699" y="335"/>
                      <a:pt x="2945" y="852"/>
                      <a:pt x="3675" y="1277"/>
                    </a:cubicBezTo>
                    <a:cubicBezTo>
                      <a:pt x="3432" y="1247"/>
                      <a:pt x="3371" y="1308"/>
                      <a:pt x="3097" y="1156"/>
                    </a:cubicBezTo>
                    <a:cubicBezTo>
                      <a:pt x="2854" y="1095"/>
                      <a:pt x="2945" y="1004"/>
                      <a:pt x="2915" y="973"/>
                    </a:cubicBezTo>
                    <a:lnTo>
                      <a:pt x="2429" y="821"/>
                    </a:lnTo>
                    <a:cubicBezTo>
                      <a:pt x="2366" y="906"/>
                      <a:pt x="2361" y="1033"/>
                      <a:pt x="2152" y="1033"/>
                    </a:cubicBezTo>
                    <a:cubicBezTo>
                      <a:pt x="2059" y="1033"/>
                      <a:pt x="1926" y="1008"/>
                      <a:pt x="1730" y="943"/>
                    </a:cubicBezTo>
                    <a:lnTo>
                      <a:pt x="1456" y="548"/>
                    </a:lnTo>
                    <a:cubicBezTo>
                      <a:pt x="1022" y="342"/>
                      <a:pt x="630" y="248"/>
                      <a:pt x="393" y="248"/>
                    </a:cubicBezTo>
                    <a:cubicBezTo>
                      <a:pt x="1" y="248"/>
                      <a:pt x="33" y="507"/>
                      <a:pt x="1000" y="943"/>
                    </a:cubicBezTo>
                    <a:lnTo>
                      <a:pt x="1243" y="761"/>
                    </a:lnTo>
                    <a:lnTo>
                      <a:pt x="2611" y="1733"/>
                    </a:lnTo>
                    <a:cubicBezTo>
                      <a:pt x="2655" y="1830"/>
                      <a:pt x="2608" y="1860"/>
                      <a:pt x="2516" y="1860"/>
                    </a:cubicBezTo>
                    <a:cubicBezTo>
                      <a:pt x="2354" y="1860"/>
                      <a:pt x="2052" y="1765"/>
                      <a:pt x="1861" y="1765"/>
                    </a:cubicBezTo>
                    <a:cubicBezTo>
                      <a:pt x="1784" y="1765"/>
                      <a:pt x="1724" y="1781"/>
                      <a:pt x="1699" y="1824"/>
                    </a:cubicBezTo>
                    <a:cubicBezTo>
                      <a:pt x="1365" y="2007"/>
                      <a:pt x="2611" y="2675"/>
                      <a:pt x="3128" y="2979"/>
                    </a:cubicBezTo>
                    <a:cubicBezTo>
                      <a:pt x="3187" y="2987"/>
                      <a:pt x="3234" y="2991"/>
                      <a:pt x="3269" y="2991"/>
                    </a:cubicBezTo>
                    <a:cubicBezTo>
                      <a:pt x="3633" y="2991"/>
                      <a:pt x="2819" y="2593"/>
                      <a:pt x="2459" y="2371"/>
                    </a:cubicBezTo>
                    <a:lnTo>
                      <a:pt x="3493" y="2341"/>
                    </a:lnTo>
                    <a:cubicBezTo>
                      <a:pt x="3705" y="2432"/>
                      <a:pt x="4009" y="2645"/>
                      <a:pt x="3979" y="2767"/>
                    </a:cubicBezTo>
                    <a:cubicBezTo>
                      <a:pt x="4161" y="2979"/>
                      <a:pt x="3736" y="3192"/>
                      <a:pt x="4252" y="3344"/>
                    </a:cubicBezTo>
                    <a:cubicBezTo>
                      <a:pt x="4579" y="3504"/>
                      <a:pt x="4758" y="3559"/>
                      <a:pt x="4859" y="3559"/>
                    </a:cubicBezTo>
                    <a:cubicBezTo>
                      <a:pt x="5086" y="3559"/>
                      <a:pt x="4930" y="3285"/>
                      <a:pt x="5182" y="3285"/>
                    </a:cubicBezTo>
                    <a:cubicBezTo>
                      <a:pt x="5269" y="3285"/>
                      <a:pt x="5404" y="3317"/>
                      <a:pt x="5620" y="3405"/>
                    </a:cubicBezTo>
                    <a:cubicBezTo>
                      <a:pt x="5468" y="2888"/>
                      <a:pt x="3645" y="2007"/>
                      <a:pt x="3097" y="1551"/>
                    </a:cubicBezTo>
                    <a:lnTo>
                      <a:pt x="2611" y="1368"/>
                    </a:lnTo>
                    <a:cubicBezTo>
                      <a:pt x="2582" y="1296"/>
                      <a:pt x="2614" y="1272"/>
                      <a:pt x="2669" y="1272"/>
                    </a:cubicBezTo>
                    <a:cubicBezTo>
                      <a:pt x="2780" y="1272"/>
                      <a:pt x="2985" y="1366"/>
                      <a:pt x="3004" y="1366"/>
                    </a:cubicBezTo>
                    <a:cubicBezTo>
                      <a:pt x="3015" y="1366"/>
                      <a:pt x="2957" y="1331"/>
                      <a:pt x="2763" y="1216"/>
                    </a:cubicBezTo>
                    <a:lnTo>
                      <a:pt x="2763" y="1216"/>
                    </a:lnTo>
                    <a:cubicBezTo>
                      <a:pt x="4131" y="1460"/>
                      <a:pt x="5711" y="2736"/>
                      <a:pt x="6532" y="3405"/>
                    </a:cubicBezTo>
                    <a:cubicBezTo>
                      <a:pt x="6441" y="3678"/>
                      <a:pt x="7353" y="4317"/>
                      <a:pt x="6411" y="4317"/>
                    </a:cubicBezTo>
                    <a:cubicBezTo>
                      <a:pt x="6836" y="4560"/>
                      <a:pt x="6927" y="4803"/>
                      <a:pt x="7535" y="5016"/>
                    </a:cubicBezTo>
                    <a:cubicBezTo>
                      <a:pt x="9298" y="5229"/>
                      <a:pt x="9784" y="6019"/>
                      <a:pt x="11243" y="6536"/>
                    </a:cubicBezTo>
                    <a:cubicBezTo>
                      <a:pt x="11092" y="6384"/>
                      <a:pt x="11395" y="6414"/>
                      <a:pt x="11456" y="6323"/>
                    </a:cubicBezTo>
                    <a:lnTo>
                      <a:pt x="11456" y="6323"/>
                    </a:lnTo>
                    <a:cubicBezTo>
                      <a:pt x="13371" y="7326"/>
                      <a:pt x="10392" y="7204"/>
                      <a:pt x="13158" y="8086"/>
                    </a:cubicBezTo>
                    <a:cubicBezTo>
                      <a:pt x="13374" y="8149"/>
                      <a:pt x="13552" y="8181"/>
                      <a:pt x="13678" y="8181"/>
                    </a:cubicBezTo>
                    <a:cubicBezTo>
                      <a:pt x="13855" y="8181"/>
                      <a:pt x="13928" y="8119"/>
                      <a:pt x="13858" y="7995"/>
                    </a:cubicBezTo>
                    <a:cubicBezTo>
                      <a:pt x="13554" y="7782"/>
                      <a:pt x="13280" y="7478"/>
                      <a:pt x="12702" y="7326"/>
                    </a:cubicBezTo>
                    <a:cubicBezTo>
                      <a:pt x="12763" y="7204"/>
                      <a:pt x="11882" y="6870"/>
                      <a:pt x="12490" y="6840"/>
                    </a:cubicBezTo>
                    <a:lnTo>
                      <a:pt x="12490" y="6840"/>
                    </a:lnTo>
                    <a:cubicBezTo>
                      <a:pt x="13675" y="7448"/>
                      <a:pt x="14435" y="7235"/>
                      <a:pt x="15377" y="7752"/>
                    </a:cubicBezTo>
                    <a:lnTo>
                      <a:pt x="15742" y="7691"/>
                    </a:lnTo>
                    <a:cubicBezTo>
                      <a:pt x="16137" y="7843"/>
                      <a:pt x="17171" y="8086"/>
                      <a:pt x="17627" y="8420"/>
                    </a:cubicBezTo>
                    <a:cubicBezTo>
                      <a:pt x="18396" y="8821"/>
                      <a:pt x="18278" y="8892"/>
                      <a:pt x="17972" y="8892"/>
                    </a:cubicBezTo>
                    <a:cubicBezTo>
                      <a:pt x="17804" y="8892"/>
                      <a:pt x="17578" y="8870"/>
                      <a:pt x="17413" y="8870"/>
                    </a:cubicBezTo>
                    <a:cubicBezTo>
                      <a:pt x="17309" y="8870"/>
                      <a:pt x="17229" y="8879"/>
                      <a:pt x="17201" y="8907"/>
                    </a:cubicBezTo>
                    <a:lnTo>
                      <a:pt x="18417" y="9575"/>
                    </a:lnTo>
                    <a:cubicBezTo>
                      <a:pt x="20058" y="9758"/>
                      <a:pt x="20575" y="11156"/>
                      <a:pt x="22034" y="11156"/>
                    </a:cubicBezTo>
                    <a:lnTo>
                      <a:pt x="21821" y="11247"/>
                    </a:lnTo>
                    <a:cubicBezTo>
                      <a:pt x="21756" y="11237"/>
                      <a:pt x="21702" y="11232"/>
                      <a:pt x="21658" y="11232"/>
                    </a:cubicBezTo>
                    <a:cubicBezTo>
                      <a:pt x="21168" y="11232"/>
                      <a:pt x="21922" y="11812"/>
                      <a:pt x="22368" y="12007"/>
                    </a:cubicBezTo>
                    <a:lnTo>
                      <a:pt x="22824" y="12068"/>
                    </a:lnTo>
                    <a:cubicBezTo>
                      <a:pt x="22896" y="12049"/>
                      <a:pt x="22975" y="12040"/>
                      <a:pt x="23059" y="12040"/>
                    </a:cubicBezTo>
                    <a:cubicBezTo>
                      <a:pt x="23944" y="12040"/>
                      <a:pt x="25492" y="12981"/>
                      <a:pt x="26684" y="13314"/>
                    </a:cubicBezTo>
                    <a:cubicBezTo>
                      <a:pt x="26915" y="13416"/>
                      <a:pt x="27016" y="13541"/>
                      <a:pt x="26878" y="13541"/>
                    </a:cubicBezTo>
                    <a:cubicBezTo>
                      <a:pt x="26853" y="13541"/>
                      <a:pt x="26819" y="13536"/>
                      <a:pt x="26776" y="13527"/>
                    </a:cubicBezTo>
                    <a:lnTo>
                      <a:pt x="26776" y="13527"/>
                    </a:lnTo>
                    <a:lnTo>
                      <a:pt x="28052" y="14317"/>
                    </a:lnTo>
                    <a:cubicBezTo>
                      <a:pt x="28154" y="14266"/>
                      <a:pt x="28251" y="14244"/>
                      <a:pt x="28346" y="14244"/>
                    </a:cubicBezTo>
                    <a:cubicBezTo>
                      <a:pt x="28815" y="14244"/>
                      <a:pt x="29229" y="14783"/>
                      <a:pt x="29937" y="14986"/>
                    </a:cubicBezTo>
                    <a:cubicBezTo>
                      <a:pt x="30088" y="15000"/>
                      <a:pt x="30219" y="15004"/>
                      <a:pt x="30340" y="15004"/>
                    </a:cubicBezTo>
                    <a:cubicBezTo>
                      <a:pt x="30509" y="15004"/>
                      <a:pt x="30660" y="14996"/>
                      <a:pt x="30826" y="14996"/>
                    </a:cubicBezTo>
                    <a:cubicBezTo>
                      <a:pt x="31047" y="14996"/>
                      <a:pt x="31294" y="15010"/>
                      <a:pt x="31639" y="15077"/>
                    </a:cubicBezTo>
                    <a:cubicBezTo>
                      <a:pt x="33372" y="16201"/>
                      <a:pt x="34709" y="16171"/>
                      <a:pt x="36229" y="17326"/>
                    </a:cubicBezTo>
                    <a:cubicBezTo>
                      <a:pt x="36654" y="17083"/>
                      <a:pt x="37718" y="17417"/>
                      <a:pt x="37110" y="16657"/>
                    </a:cubicBezTo>
                    <a:lnTo>
                      <a:pt x="37110" y="16657"/>
                    </a:lnTo>
                    <a:cubicBezTo>
                      <a:pt x="38782" y="17630"/>
                      <a:pt x="40180" y="18694"/>
                      <a:pt x="41852" y="19515"/>
                    </a:cubicBezTo>
                    <a:lnTo>
                      <a:pt x="42277" y="19515"/>
                    </a:lnTo>
                    <a:cubicBezTo>
                      <a:pt x="43159" y="19059"/>
                      <a:pt x="45591" y="18360"/>
                      <a:pt x="43858" y="17235"/>
                    </a:cubicBezTo>
                    <a:lnTo>
                      <a:pt x="43858" y="17235"/>
                    </a:lnTo>
                    <a:cubicBezTo>
                      <a:pt x="43919" y="17296"/>
                      <a:pt x="43980" y="17357"/>
                      <a:pt x="44101" y="17448"/>
                    </a:cubicBezTo>
                    <a:cubicBezTo>
                      <a:pt x="44013" y="17536"/>
                      <a:pt x="43914" y="17584"/>
                      <a:pt x="43733" y="17584"/>
                    </a:cubicBezTo>
                    <a:cubicBezTo>
                      <a:pt x="43603" y="17584"/>
                      <a:pt x="43430" y="17559"/>
                      <a:pt x="43189" y="17508"/>
                    </a:cubicBezTo>
                    <a:cubicBezTo>
                      <a:pt x="42764" y="17235"/>
                      <a:pt x="41670" y="16901"/>
                      <a:pt x="41943" y="16779"/>
                    </a:cubicBezTo>
                    <a:lnTo>
                      <a:pt x="41943" y="16779"/>
                    </a:lnTo>
                    <a:lnTo>
                      <a:pt x="42034" y="16809"/>
                    </a:lnTo>
                    <a:cubicBezTo>
                      <a:pt x="42095" y="16657"/>
                      <a:pt x="41670" y="16141"/>
                      <a:pt x="41062" y="15958"/>
                    </a:cubicBezTo>
                    <a:lnTo>
                      <a:pt x="41062" y="15958"/>
                    </a:lnTo>
                    <a:cubicBezTo>
                      <a:pt x="40886" y="16017"/>
                      <a:pt x="41248" y="16416"/>
                      <a:pt x="40698" y="16416"/>
                    </a:cubicBezTo>
                    <a:cubicBezTo>
                      <a:pt x="40679" y="16416"/>
                      <a:pt x="40658" y="16415"/>
                      <a:pt x="40636" y="16414"/>
                    </a:cubicBezTo>
                    <a:cubicBezTo>
                      <a:pt x="39907" y="16171"/>
                      <a:pt x="39116" y="15746"/>
                      <a:pt x="38630" y="15350"/>
                    </a:cubicBezTo>
                    <a:lnTo>
                      <a:pt x="37931" y="15442"/>
                    </a:lnTo>
                    <a:cubicBezTo>
                      <a:pt x="37262" y="15107"/>
                      <a:pt x="37171" y="14894"/>
                      <a:pt x="36715" y="14591"/>
                    </a:cubicBezTo>
                    <a:lnTo>
                      <a:pt x="37141" y="14591"/>
                    </a:lnTo>
                    <a:cubicBezTo>
                      <a:pt x="36958" y="14347"/>
                      <a:pt x="37262" y="14165"/>
                      <a:pt x="36381" y="13770"/>
                    </a:cubicBezTo>
                    <a:cubicBezTo>
                      <a:pt x="35742" y="13709"/>
                      <a:pt x="35590" y="13679"/>
                      <a:pt x="34800" y="13435"/>
                    </a:cubicBezTo>
                    <a:cubicBezTo>
                      <a:pt x="33979" y="12767"/>
                      <a:pt x="32247" y="12341"/>
                      <a:pt x="31153" y="11764"/>
                    </a:cubicBezTo>
                    <a:cubicBezTo>
                      <a:pt x="31119" y="11766"/>
                      <a:pt x="31085" y="11767"/>
                      <a:pt x="31050" y="11767"/>
                    </a:cubicBezTo>
                    <a:cubicBezTo>
                      <a:pt x="29838" y="11767"/>
                      <a:pt x="28197" y="10384"/>
                      <a:pt x="27109" y="10384"/>
                    </a:cubicBezTo>
                    <a:cubicBezTo>
                      <a:pt x="27002" y="10384"/>
                      <a:pt x="26901" y="10397"/>
                      <a:pt x="26806" y="10426"/>
                    </a:cubicBezTo>
                    <a:cubicBezTo>
                      <a:pt x="25651" y="9859"/>
                      <a:pt x="25090" y="9818"/>
                      <a:pt x="24530" y="9818"/>
                    </a:cubicBezTo>
                    <a:cubicBezTo>
                      <a:pt x="24436" y="9818"/>
                      <a:pt x="24343" y="9820"/>
                      <a:pt x="24247" y="9820"/>
                    </a:cubicBezTo>
                    <a:cubicBezTo>
                      <a:pt x="24054" y="9820"/>
                      <a:pt x="23851" y="9815"/>
                      <a:pt x="23615" y="9788"/>
                    </a:cubicBezTo>
                    <a:cubicBezTo>
                      <a:pt x="23243" y="9507"/>
                      <a:pt x="23271" y="9421"/>
                      <a:pt x="23477" y="9421"/>
                    </a:cubicBezTo>
                    <a:cubicBezTo>
                      <a:pt x="23809" y="9421"/>
                      <a:pt x="24601" y="9645"/>
                      <a:pt x="24936" y="9645"/>
                    </a:cubicBezTo>
                    <a:cubicBezTo>
                      <a:pt x="25092" y="9645"/>
                      <a:pt x="25148" y="9596"/>
                      <a:pt x="25013" y="9454"/>
                    </a:cubicBezTo>
                    <a:cubicBezTo>
                      <a:pt x="23037" y="8511"/>
                      <a:pt x="20727" y="7752"/>
                      <a:pt x="18690" y="6840"/>
                    </a:cubicBezTo>
                    <a:cubicBezTo>
                      <a:pt x="18234" y="6840"/>
                      <a:pt x="18565" y="7199"/>
                      <a:pt x="18297" y="7199"/>
                    </a:cubicBezTo>
                    <a:cubicBezTo>
                      <a:pt x="18208" y="7199"/>
                      <a:pt x="18052" y="7159"/>
                      <a:pt x="17779" y="7052"/>
                    </a:cubicBezTo>
                    <a:cubicBezTo>
                      <a:pt x="18174" y="7052"/>
                      <a:pt x="17870" y="6627"/>
                      <a:pt x="17505" y="6475"/>
                    </a:cubicBezTo>
                    <a:lnTo>
                      <a:pt x="17505" y="6475"/>
                    </a:lnTo>
                    <a:cubicBezTo>
                      <a:pt x="17735" y="6606"/>
                      <a:pt x="17708" y="6631"/>
                      <a:pt x="17615" y="6631"/>
                    </a:cubicBezTo>
                    <a:cubicBezTo>
                      <a:pt x="17558" y="6631"/>
                      <a:pt x="17476" y="6622"/>
                      <a:pt x="17413" y="6622"/>
                    </a:cubicBezTo>
                    <a:cubicBezTo>
                      <a:pt x="17390" y="6622"/>
                      <a:pt x="17369" y="6623"/>
                      <a:pt x="17353" y="6627"/>
                    </a:cubicBezTo>
                    <a:lnTo>
                      <a:pt x="17657" y="6840"/>
                    </a:lnTo>
                    <a:cubicBezTo>
                      <a:pt x="17651" y="6963"/>
                      <a:pt x="17593" y="7012"/>
                      <a:pt x="17498" y="7012"/>
                    </a:cubicBezTo>
                    <a:cubicBezTo>
                      <a:pt x="17099" y="7012"/>
                      <a:pt x="16040" y="6141"/>
                      <a:pt x="15377" y="6141"/>
                    </a:cubicBezTo>
                    <a:cubicBezTo>
                      <a:pt x="15304" y="6051"/>
                      <a:pt x="15296" y="6020"/>
                      <a:pt x="15327" y="6020"/>
                    </a:cubicBezTo>
                    <a:cubicBezTo>
                      <a:pt x="15394" y="6020"/>
                      <a:pt x="15649" y="6171"/>
                      <a:pt x="15804" y="6171"/>
                    </a:cubicBezTo>
                    <a:cubicBezTo>
                      <a:pt x="15841" y="6171"/>
                      <a:pt x="15872" y="6162"/>
                      <a:pt x="15894" y="6141"/>
                    </a:cubicBezTo>
                    <a:cubicBezTo>
                      <a:pt x="15985" y="5867"/>
                      <a:pt x="15803" y="5472"/>
                      <a:pt x="14830" y="4925"/>
                    </a:cubicBezTo>
                    <a:cubicBezTo>
                      <a:pt x="12763" y="4438"/>
                      <a:pt x="11608" y="3253"/>
                      <a:pt x="9420" y="2493"/>
                    </a:cubicBezTo>
                    <a:cubicBezTo>
                      <a:pt x="9420" y="2561"/>
                      <a:pt x="9384" y="2588"/>
                      <a:pt x="9324" y="2588"/>
                    </a:cubicBezTo>
                    <a:cubicBezTo>
                      <a:pt x="9146" y="2588"/>
                      <a:pt x="8759" y="2349"/>
                      <a:pt x="8508" y="2280"/>
                    </a:cubicBezTo>
                    <a:cubicBezTo>
                      <a:pt x="9025" y="2280"/>
                      <a:pt x="8234" y="1703"/>
                      <a:pt x="7839" y="1460"/>
                    </a:cubicBezTo>
                    <a:cubicBezTo>
                      <a:pt x="7775" y="1449"/>
                      <a:pt x="7714" y="1444"/>
                      <a:pt x="7657" y="1444"/>
                    </a:cubicBezTo>
                    <a:cubicBezTo>
                      <a:pt x="7397" y="1444"/>
                      <a:pt x="7195" y="1534"/>
                      <a:pt x="6922" y="1534"/>
                    </a:cubicBezTo>
                    <a:cubicBezTo>
                      <a:pt x="6743" y="1534"/>
                      <a:pt x="6534" y="1496"/>
                      <a:pt x="6259" y="1368"/>
                    </a:cubicBezTo>
                    <a:lnTo>
                      <a:pt x="6259" y="1368"/>
                    </a:lnTo>
                    <a:lnTo>
                      <a:pt x="6623" y="1976"/>
                    </a:lnTo>
                    <a:cubicBezTo>
                      <a:pt x="6897" y="2159"/>
                      <a:pt x="8082" y="2432"/>
                      <a:pt x="8660" y="2584"/>
                    </a:cubicBezTo>
                    <a:cubicBezTo>
                      <a:pt x="8781" y="3192"/>
                      <a:pt x="11456" y="3527"/>
                      <a:pt x="10940" y="4013"/>
                    </a:cubicBezTo>
                    <a:lnTo>
                      <a:pt x="10636" y="3800"/>
                    </a:lnTo>
                    <a:cubicBezTo>
                      <a:pt x="9481" y="3040"/>
                      <a:pt x="8569" y="3375"/>
                      <a:pt x="7322" y="3101"/>
                    </a:cubicBezTo>
                    <a:cubicBezTo>
                      <a:pt x="6441" y="2523"/>
                      <a:pt x="6259" y="2128"/>
                      <a:pt x="5711" y="1581"/>
                    </a:cubicBezTo>
                    <a:cubicBezTo>
                      <a:pt x="4982" y="1156"/>
                      <a:pt x="4739" y="1247"/>
                      <a:pt x="4283" y="1156"/>
                    </a:cubicBezTo>
                    <a:cubicBezTo>
                      <a:pt x="3553" y="973"/>
                      <a:pt x="3341" y="669"/>
                      <a:pt x="2976" y="365"/>
                    </a:cubicBezTo>
                    <a:cubicBezTo>
                      <a:pt x="2949" y="358"/>
                      <a:pt x="2930" y="354"/>
                      <a:pt x="2917" y="354"/>
                    </a:cubicBezTo>
                    <a:cubicBezTo>
                      <a:pt x="2844" y="354"/>
                      <a:pt x="2980" y="468"/>
                      <a:pt x="2872" y="468"/>
                    </a:cubicBezTo>
                    <a:cubicBezTo>
                      <a:pt x="2854" y="468"/>
                      <a:pt x="2828" y="464"/>
                      <a:pt x="2793" y="457"/>
                    </a:cubicBezTo>
                    <a:cubicBezTo>
                      <a:pt x="2520" y="244"/>
                      <a:pt x="2186" y="61"/>
                      <a:pt x="1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1"/>
              <p:cNvSpPr/>
              <p:nvPr/>
            </p:nvSpPr>
            <p:spPr>
              <a:xfrm>
                <a:off x="7298954" y="1606351"/>
                <a:ext cx="715301" cy="335662"/>
              </a:xfrm>
              <a:custGeom>
                <a:avLst/>
                <a:gdLst/>
                <a:ahLst/>
                <a:cxnLst/>
                <a:rect l="l" t="t" r="r" b="b"/>
                <a:pathLst>
                  <a:path w="33685" h="15807" extrusionOk="0">
                    <a:moveTo>
                      <a:pt x="32437" y="13314"/>
                    </a:moveTo>
                    <a:lnTo>
                      <a:pt x="32437" y="13314"/>
                    </a:lnTo>
                    <a:cubicBezTo>
                      <a:pt x="32447" y="13321"/>
                      <a:pt x="32457" y="13328"/>
                      <a:pt x="32466" y="13334"/>
                    </a:cubicBezTo>
                    <a:lnTo>
                      <a:pt x="32466" y="13334"/>
                    </a:lnTo>
                    <a:cubicBezTo>
                      <a:pt x="32457" y="13326"/>
                      <a:pt x="32448" y="13319"/>
                      <a:pt x="32437" y="13314"/>
                    </a:cubicBezTo>
                    <a:close/>
                    <a:moveTo>
                      <a:pt x="1555" y="1"/>
                    </a:moveTo>
                    <a:cubicBezTo>
                      <a:pt x="1282" y="335"/>
                      <a:pt x="2193" y="761"/>
                      <a:pt x="2710" y="1186"/>
                    </a:cubicBezTo>
                    <a:cubicBezTo>
                      <a:pt x="2660" y="1186"/>
                      <a:pt x="2616" y="1190"/>
                      <a:pt x="2573" y="1190"/>
                    </a:cubicBezTo>
                    <a:cubicBezTo>
                      <a:pt x="2487" y="1190"/>
                      <a:pt x="2406" y="1176"/>
                      <a:pt x="2285" y="1095"/>
                    </a:cubicBezTo>
                    <a:cubicBezTo>
                      <a:pt x="2102" y="1034"/>
                      <a:pt x="2163" y="1004"/>
                      <a:pt x="2163" y="943"/>
                    </a:cubicBezTo>
                    <a:lnTo>
                      <a:pt x="1829" y="852"/>
                    </a:lnTo>
                    <a:cubicBezTo>
                      <a:pt x="1761" y="919"/>
                      <a:pt x="1744" y="1070"/>
                      <a:pt x="1555" y="1070"/>
                    </a:cubicBezTo>
                    <a:cubicBezTo>
                      <a:pt x="1488" y="1070"/>
                      <a:pt x="1400" y="1051"/>
                      <a:pt x="1282" y="1004"/>
                    </a:cubicBezTo>
                    <a:lnTo>
                      <a:pt x="1130" y="639"/>
                    </a:lnTo>
                    <a:cubicBezTo>
                      <a:pt x="845" y="470"/>
                      <a:pt x="575" y="397"/>
                      <a:pt x="390" y="397"/>
                    </a:cubicBezTo>
                    <a:cubicBezTo>
                      <a:pt x="43" y="397"/>
                      <a:pt x="0" y="657"/>
                      <a:pt x="734" y="1034"/>
                    </a:cubicBezTo>
                    <a:lnTo>
                      <a:pt x="947" y="852"/>
                    </a:lnTo>
                    <a:lnTo>
                      <a:pt x="1859" y="1703"/>
                    </a:lnTo>
                    <a:cubicBezTo>
                      <a:pt x="1888" y="1800"/>
                      <a:pt x="1836" y="1829"/>
                      <a:pt x="1748" y="1829"/>
                    </a:cubicBezTo>
                    <a:cubicBezTo>
                      <a:pt x="1622" y="1829"/>
                      <a:pt x="1422" y="1771"/>
                      <a:pt x="1280" y="1771"/>
                    </a:cubicBezTo>
                    <a:cubicBezTo>
                      <a:pt x="1212" y="1771"/>
                      <a:pt x="1156" y="1784"/>
                      <a:pt x="1130" y="1825"/>
                    </a:cubicBezTo>
                    <a:cubicBezTo>
                      <a:pt x="826" y="2007"/>
                      <a:pt x="1707" y="2615"/>
                      <a:pt x="2133" y="2888"/>
                    </a:cubicBezTo>
                    <a:cubicBezTo>
                      <a:pt x="2152" y="2890"/>
                      <a:pt x="2169" y="2890"/>
                      <a:pt x="2185" y="2890"/>
                    </a:cubicBezTo>
                    <a:cubicBezTo>
                      <a:pt x="2569" y="2890"/>
                      <a:pt x="1969" y="2547"/>
                      <a:pt x="1677" y="2372"/>
                    </a:cubicBezTo>
                    <a:lnTo>
                      <a:pt x="2467" y="2280"/>
                    </a:lnTo>
                    <a:cubicBezTo>
                      <a:pt x="2649" y="2372"/>
                      <a:pt x="2862" y="2554"/>
                      <a:pt x="2801" y="2676"/>
                    </a:cubicBezTo>
                    <a:cubicBezTo>
                      <a:pt x="2923" y="2888"/>
                      <a:pt x="2589" y="3101"/>
                      <a:pt x="2923" y="3192"/>
                    </a:cubicBezTo>
                    <a:cubicBezTo>
                      <a:pt x="3152" y="3325"/>
                      <a:pt x="3286" y="3372"/>
                      <a:pt x="3368" y="3372"/>
                    </a:cubicBezTo>
                    <a:cubicBezTo>
                      <a:pt x="3567" y="3372"/>
                      <a:pt x="3472" y="3103"/>
                      <a:pt x="3688" y="3103"/>
                    </a:cubicBezTo>
                    <a:cubicBezTo>
                      <a:pt x="3754" y="3103"/>
                      <a:pt x="3848" y="3128"/>
                      <a:pt x="3987" y="3192"/>
                    </a:cubicBezTo>
                    <a:cubicBezTo>
                      <a:pt x="3956" y="2706"/>
                      <a:pt x="2619" y="1946"/>
                      <a:pt x="2315" y="1521"/>
                    </a:cubicBezTo>
                    <a:lnTo>
                      <a:pt x="1950" y="1338"/>
                    </a:lnTo>
                    <a:cubicBezTo>
                      <a:pt x="1929" y="1275"/>
                      <a:pt x="1950" y="1254"/>
                      <a:pt x="1988" y="1254"/>
                    </a:cubicBezTo>
                    <a:cubicBezTo>
                      <a:pt x="2066" y="1254"/>
                      <a:pt x="2216" y="1342"/>
                      <a:pt x="2232" y="1342"/>
                    </a:cubicBezTo>
                    <a:cubicBezTo>
                      <a:pt x="2243" y="1342"/>
                      <a:pt x="2197" y="1305"/>
                      <a:pt x="2041" y="1186"/>
                    </a:cubicBezTo>
                    <a:lnTo>
                      <a:pt x="2041" y="1186"/>
                    </a:lnTo>
                    <a:cubicBezTo>
                      <a:pt x="3075" y="1369"/>
                      <a:pt x="4139" y="2524"/>
                      <a:pt x="4716" y="3132"/>
                    </a:cubicBezTo>
                    <a:cubicBezTo>
                      <a:pt x="4595" y="3375"/>
                      <a:pt x="5233" y="3952"/>
                      <a:pt x="4473" y="4013"/>
                    </a:cubicBezTo>
                    <a:cubicBezTo>
                      <a:pt x="4777" y="4195"/>
                      <a:pt x="4838" y="4439"/>
                      <a:pt x="5294" y="4621"/>
                    </a:cubicBezTo>
                    <a:cubicBezTo>
                      <a:pt x="6662" y="4773"/>
                      <a:pt x="6874" y="5472"/>
                      <a:pt x="7969" y="5867"/>
                    </a:cubicBezTo>
                    <a:cubicBezTo>
                      <a:pt x="7877" y="5746"/>
                      <a:pt x="8121" y="5746"/>
                      <a:pt x="8181" y="5685"/>
                    </a:cubicBezTo>
                    <a:lnTo>
                      <a:pt x="8181" y="5685"/>
                    </a:lnTo>
                    <a:cubicBezTo>
                      <a:pt x="9549" y="6505"/>
                      <a:pt x="7209" y="6536"/>
                      <a:pt x="9306" y="7265"/>
                    </a:cubicBezTo>
                    <a:cubicBezTo>
                      <a:pt x="9435" y="7312"/>
                      <a:pt x="9555" y="7336"/>
                      <a:pt x="9651" y="7336"/>
                    </a:cubicBezTo>
                    <a:cubicBezTo>
                      <a:pt x="9806" y="7336"/>
                      <a:pt x="9902" y="7275"/>
                      <a:pt x="9884" y="7144"/>
                    </a:cubicBezTo>
                    <a:cubicBezTo>
                      <a:pt x="9640" y="6961"/>
                      <a:pt x="9488" y="6657"/>
                      <a:pt x="9093" y="6536"/>
                    </a:cubicBezTo>
                    <a:cubicBezTo>
                      <a:pt x="9154" y="6414"/>
                      <a:pt x="8485" y="6110"/>
                      <a:pt x="8972" y="6080"/>
                    </a:cubicBezTo>
                    <a:lnTo>
                      <a:pt x="8972" y="6080"/>
                    </a:lnTo>
                    <a:cubicBezTo>
                      <a:pt x="9853" y="6597"/>
                      <a:pt x="10461" y="6384"/>
                      <a:pt x="11130" y="6809"/>
                    </a:cubicBezTo>
                    <a:lnTo>
                      <a:pt x="11434" y="6718"/>
                    </a:lnTo>
                    <a:cubicBezTo>
                      <a:pt x="11707" y="6840"/>
                      <a:pt x="12498" y="6992"/>
                      <a:pt x="12832" y="7296"/>
                    </a:cubicBezTo>
                    <a:cubicBezTo>
                      <a:pt x="13896" y="7934"/>
                      <a:pt x="12589" y="7630"/>
                      <a:pt x="12467" y="7812"/>
                    </a:cubicBezTo>
                    <a:lnTo>
                      <a:pt x="13349" y="8329"/>
                    </a:lnTo>
                    <a:cubicBezTo>
                      <a:pt x="14553" y="8388"/>
                      <a:pt x="14849" y="9610"/>
                      <a:pt x="15882" y="9610"/>
                    </a:cubicBezTo>
                    <a:cubicBezTo>
                      <a:pt x="15918" y="9610"/>
                      <a:pt x="15955" y="9609"/>
                      <a:pt x="15993" y="9606"/>
                    </a:cubicBezTo>
                    <a:lnTo>
                      <a:pt x="15993" y="9606"/>
                    </a:lnTo>
                    <a:lnTo>
                      <a:pt x="15841" y="9697"/>
                    </a:lnTo>
                    <a:cubicBezTo>
                      <a:pt x="15799" y="9691"/>
                      <a:pt x="15763" y="9688"/>
                      <a:pt x="15732" y="9688"/>
                    </a:cubicBezTo>
                    <a:cubicBezTo>
                      <a:pt x="15312" y="9688"/>
                      <a:pt x="15836" y="10224"/>
                      <a:pt x="16175" y="10366"/>
                    </a:cubicBezTo>
                    <a:lnTo>
                      <a:pt x="16540" y="10426"/>
                    </a:lnTo>
                    <a:cubicBezTo>
                      <a:pt x="16626" y="10391"/>
                      <a:pt x="16722" y="10376"/>
                      <a:pt x="16825" y="10376"/>
                    </a:cubicBezTo>
                    <a:cubicBezTo>
                      <a:pt x="17525" y="10376"/>
                      <a:pt x="18584" y="11092"/>
                      <a:pt x="19458" y="11278"/>
                    </a:cubicBezTo>
                    <a:cubicBezTo>
                      <a:pt x="19621" y="11386"/>
                      <a:pt x="19663" y="11495"/>
                      <a:pt x="19539" y="11495"/>
                    </a:cubicBezTo>
                    <a:cubicBezTo>
                      <a:pt x="19525" y="11495"/>
                      <a:pt x="19508" y="11494"/>
                      <a:pt x="19489" y="11490"/>
                    </a:cubicBezTo>
                    <a:lnTo>
                      <a:pt x="19489" y="11490"/>
                    </a:lnTo>
                    <a:lnTo>
                      <a:pt x="20401" y="12129"/>
                    </a:lnTo>
                    <a:cubicBezTo>
                      <a:pt x="20499" y="12061"/>
                      <a:pt x="20588" y="12033"/>
                      <a:pt x="20674" y="12033"/>
                    </a:cubicBezTo>
                    <a:cubicBezTo>
                      <a:pt x="21012" y="12033"/>
                      <a:pt x="21289" y="12469"/>
                      <a:pt x="21799" y="12615"/>
                    </a:cubicBezTo>
                    <a:cubicBezTo>
                      <a:pt x="22196" y="12615"/>
                      <a:pt x="22414" y="12525"/>
                      <a:pt x="22770" y="12525"/>
                    </a:cubicBezTo>
                    <a:cubicBezTo>
                      <a:pt x="22877" y="12525"/>
                      <a:pt x="22996" y="12533"/>
                      <a:pt x="23136" y="12554"/>
                    </a:cubicBezTo>
                    <a:cubicBezTo>
                      <a:pt x="24382" y="13496"/>
                      <a:pt x="25446" y="13344"/>
                      <a:pt x="26571" y="14256"/>
                    </a:cubicBezTo>
                    <a:cubicBezTo>
                      <a:pt x="26905" y="13983"/>
                      <a:pt x="27726" y="14226"/>
                      <a:pt x="27270" y="13557"/>
                    </a:cubicBezTo>
                    <a:lnTo>
                      <a:pt x="27270" y="13557"/>
                    </a:lnTo>
                    <a:cubicBezTo>
                      <a:pt x="28486" y="14317"/>
                      <a:pt x="29550" y="15199"/>
                      <a:pt x="30765" y="15807"/>
                    </a:cubicBezTo>
                    <a:cubicBezTo>
                      <a:pt x="30887" y="15776"/>
                      <a:pt x="31009" y="15776"/>
                      <a:pt x="31130" y="15776"/>
                    </a:cubicBezTo>
                    <a:cubicBezTo>
                      <a:pt x="31794" y="15082"/>
                      <a:pt x="33685" y="14209"/>
                      <a:pt x="32466" y="13334"/>
                    </a:cubicBezTo>
                    <a:lnTo>
                      <a:pt x="32466" y="13334"/>
                    </a:lnTo>
                    <a:cubicBezTo>
                      <a:pt x="32509" y="13374"/>
                      <a:pt x="32539" y="13441"/>
                      <a:pt x="32589" y="13466"/>
                    </a:cubicBezTo>
                    <a:cubicBezTo>
                      <a:pt x="32518" y="13609"/>
                      <a:pt x="32409" y="13659"/>
                      <a:pt x="32145" y="13659"/>
                    </a:cubicBezTo>
                    <a:cubicBezTo>
                      <a:pt x="32072" y="13659"/>
                      <a:pt x="31988" y="13655"/>
                      <a:pt x="31890" y="13648"/>
                    </a:cubicBezTo>
                    <a:cubicBezTo>
                      <a:pt x="31586" y="13466"/>
                      <a:pt x="30735" y="13223"/>
                      <a:pt x="30978" y="13071"/>
                    </a:cubicBezTo>
                    <a:lnTo>
                      <a:pt x="30978" y="13071"/>
                    </a:lnTo>
                    <a:lnTo>
                      <a:pt x="31039" y="13132"/>
                    </a:lnTo>
                    <a:cubicBezTo>
                      <a:pt x="31069" y="12980"/>
                      <a:pt x="30765" y="12493"/>
                      <a:pt x="30310" y="12402"/>
                    </a:cubicBezTo>
                    <a:lnTo>
                      <a:pt x="30310" y="12402"/>
                    </a:lnTo>
                    <a:cubicBezTo>
                      <a:pt x="30158" y="12463"/>
                      <a:pt x="30431" y="12858"/>
                      <a:pt x="29945" y="12858"/>
                    </a:cubicBezTo>
                    <a:cubicBezTo>
                      <a:pt x="29398" y="12706"/>
                      <a:pt x="28790" y="12372"/>
                      <a:pt x="28455" y="12007"/>
                    </a:cubicBezTo>
                    <a:lnTo>
                      <a:pt x="27939" y="12220"/>
                    </a:lnTo>
                    <a:cubicBezTo>
                      <a:pt x="27422" y="11946"/>
                      <a:pt x="27361" y="11703"/>
                      <a:pt x="27057" y="11490"/>
                    </a:cubicBezTo>
                    <a:lnTo>
                      <a:pt x="27392" y="11460"/>
                    </a:lnTo>
                    <a:cubicBezTo>
                      <a:pt x="27240" y="11247"/>
                      <a:pt x="27543" y="11034"/>
                      <a:pt x="26875" y="10761"/>
                    </a:cubicBezTo>
                    <a:cubicBezTo>
                      <a:pt x="26358" y="10730"/>
                      <a:pt x="26267" y="10730"/>
                      <a:pt x="25659" y="10578"/>
                    </a:cubicBezTo>
                    <a:cubicBezTo>
                      <a:pt x="25081" y="10001"/>
                      <a:pt x="23744" y="9727"/>
                      <a:pt x="22954" y="9332"/>
                    </a:cubicBezTo>
                    <a:cubicBezTo>
                      <a:pt x="22895" y="9343"/>
                      <a:pt x="22835" y="9348"/>
                      <a:pt x="22774" y="9348"/>
                    </a:cubicBezTo>
                    <a:cubicBezTo>
                      <a:pt x="21901" y="9348"/>
                      <a:pt x="20854" y="8345"/>
                      <a:pt x="20069" y="8345"/>
                    </a:cubicBezTo>
                    <a:cubicBezTo>
                      <a:pt x="19950" y="8345"/>
                      <a:pt x="19837" y="8368"/>
                      <a:pt x="19732" y="8420"/>
                    </a:cubicBezTo>
                    <a:cubicBezTo>
                      <a:pt x="19079" y="8048"/>
                      <a:pt x="18673" y="7961"/>
                      <a:pt x="18322" y="7961"/>
                    </a:cubicBezTo>
                    <a:cubicBezTo>
                      <a:pt x="18015" y="7961"/>
                      <a:pt x="17750" y="8027"/>
                      <a:pt x="17400" y="8027"/>
                    </a:cubicBezTo>
                    <a:cubicBezTo>
                      <a:pt x="17368" y="8027"/>
                      <a:pt x="17334" y="8027"/>
                      <a:pt x="17300" y="8025"/>
                    </a:cubicBezTo>
                    <a:cubicBezTo>
                      <a:pt x="17009" y="7764"/>
                      <a:pt x="17076" y="7692"/>
                      <a:pt x="17283" y="7692"/>
                    </a:cubicBezTo>
                    <a:cubicBezTo>
                      <a:pt x="17535" y="7692"/>
                      <a:pt x="17995" y="7799"/>
                      <a:pt x="18262" y="7799"/>
                    </a:cubicBezTo>
                    <a:cubicBezTo>
                      <a:pt x="18438" y="7799"/>
                      <a:pt x="18530" y="7753"/>
                      <a:pt x="18425" y="7600"/>
                    </a:cubicBezTo>
                    <a:cubicBezTo>
                      <a:pt x="16996" y="6809"/>
                      <a:pt x="15264" y="6323"/>
                      <a:pt x="13744" y="5563"/>
                    </a:cubicBezTo>
                    <a:cubicBezTo>
                      <a:pt x="13358" y="5587"/>
                      <a:pt x="13641" y="5955"/>
                      <a:pt x="13351" y="5955"/>
                    </a:cubicBezTo>
                    <a:cubicBezTo>
                      <a:pt x="13275" y="5955"/>
                      <a:pt x="13160" y="5930"/>
                      <a:pt x="12984" y="5867"/>
                    </a:cubicBezTo>
                    <a:cubicBezTo>
                      <a:pt x="13349" y="5837"/>
                      <a:pt x="13136" y="5442"/>
                      <a:pt x="12893" y="5320"/>
                    </a:cubicBezTo>
                    <a:lnTo>
                      <a:pt x="12893" y="5320"/>
                    </a:lnTo>
                    <a:cubicBezTo>
                      <a:pt x="13079" y="5451"/>
                      <a:pt x="13003" y="5467"/>
                      <a:pt x="12909" y="5467"/>
                    </a:cubicBezTo>
                    <a:cubicBezTo>
                      <a:pt x="12878" y="5467"/>
                      <a:pt x="12845" y="5465"/>
                      <a:pt x="12819" y="5465"/>
                    </a:cubicBezTo>
                    <a:cubicBezTo>
                      <a:pt x="12795" y="5465"/>
                      <a:pt x="12777" y="5466"/>
                      <a:pt x="12771" y="5472"/>
                    </a:cubicBezTo>
                    <a:lnTo>
                      <a:pt x="12954" y="5624"/>
                    </a:lnTo>
                    <a:cubicBezTo>
                      <a:pt x="12927" y="5772"/>
                      <a:pt x="12861" y="5829"/>
                      <a:pt x="12769" y="5829"/>
                    </a:cubicBezTo>
                    <a:cubicBezTo>
                      <a:pt x="12447" y="5829"/>
                      <a:pt x="11794" y="5137"/>
                      <a:pt x="11277" y="5137"/>
                    </a:cubicBezTo>
                    <a:cubicBezTo>
                      <a:pt x="11268" y="5137"/>
                      <a:pt x="11260" y="5137"/>
                      <a:pt x="11251" y="5138"/>
                    </a:cubicBezTo>
                    <a:cubicBezTo>
                      <a:pt x="11209" y="5053"/>
                      <a:pt x="11212" y="5025"/>
                      <a:pt x="11240" y="5025"/>
                    </a:cubicBezTo>
                    <a:cubicBezTo>
                      <a:pt x="11298" y="5025"/>
                      <a:pt x="11463" y="5141"/>
                      <a:pt x="11586" y="5141"/>
                    </a:cubicBezTo>
                    <a:cubicBezTo>
                      <a:pt x="11621" y="5141"/>
                      <a:pt x="11652" y="5132"/>
                      <a:pt x="11677" y="5107"/>
                    </a:cubicBezTo>
                    <a:cubicBezTo>
                      <a:pt x="11768" y="4834"/>
                      <a:pt x="11677" y="4439"/>
                      <a:pt x="10978" y="4013"/>
                    </a:cubicBezTo>
                    <a:cubicBezTo>
                      <a:pt x="9428" y="3648"/>
                      <a:pt x="8668" y="2645"/>
                      <a:pt x="7026" y="1977"/>
                    </a:cubicBezTo>
                    <a:cubicBezTo>
                      <a:pt x="7018" y="2043"/>
                      <a:pt x="6982" y="2069"/>
                      <a:pt x="6930" y="2069"/>
                    </a:cubicBezTo>
                    <a:cubicBezTo>
                      <a:pt x="6790" y="2069"/>
                      <a:pt x="6534" y="1891"/>
                      <a:pt x="6358" y="1825"/>
                    </a:cubicBezTo>
                    <a:cubicBezTo>
                      <a:pt x="6753" y="1794"/>
                      <a:pt x="6236" y="1308"/>
                      <a:pt x="5932" y="1095"/>
                    </a:cubicBezTo>
                    <a:cubicBezTo>
                      <a:pt x="5898" y="1090"/>
                      <a:pt x="5865" y="1088"/>
                      <a:pt x="5833" y="1088"/>
                    </a:cubicBezTo>
                    <a:cubicBezTo>
                      <a:pt x="5583" y="1088"/>
                      <a:pt x="5379" y="1218"/>
                      <a:pt x="5118" y="1218"/>
                    </a:cubicBezTo>
                    <a:cubicBezTo>
                      <a:pt x="4991" y="1218"/>
                      <a:pt x="4851" y="1187"/>
                      <a:pt x="4686" y="1095"/>
                    </a:cubicBezTo>
                    <a:lnTo>
                      <a:pt x="4686" y="1095"/>
                    </a:lnTo>
                    <a:lnTo>
                      <a:pt x="4868" y="1673"/>
                    </a:lnTo>
                    <a:cubicBezTo>
                      <a:pt x="5051" y="1825"/>
                      <a:pt x="5932" y="2068"/>
                      <a:pt x="6388" y="2159"/>
                    </a:cubicBezTo>
                    <a:cubicBezTo>
                      <a:pt x="6418" y="2736"/>
                      <a:pt x="8425" y="2919"/>
                      <a:pt x="7969" y="3436"/>
                    </a:cubicBezTo>
                    <a:lnTo>
                      <a:pt x="7756" y="3253"/>
                    </a:lnTo>
                    <a:cubicBezTo>
                      <a:pt x="6966" y="2584"/>
                      <a:pt x="6206" y="2980"/>
                      <a:pt x="5233" y="2736"/>
                    </a:cubicBezTo>
                    <a:cubicBezTo>
                      <a:pt x="4625" y="2250"/>
                      <a:pt x="4564" y="1825"/>
                      <a:pt x="4230" y="1369"/>
                    </a:cubicBezTo>
                    <a:cubicBezTo>
                      <a:pt x="3713" y="1004"/>
                      <a:pt x="3500" y="1065"/>
                      <a:pt x="3166" y="1034"/>
                    </a:cubicBezTo>
                    <a:cubicBezTo>
                      <a:pt x="2619" y="882"/>
                      <a:pt x="2467" y="578"/>
                      <a:pt x="2285" y="335"/>
                    </a:cubicBezTo>
                    <a:cubicBezTo>
                      <a:pt x="2261" y="327"/>
                      <a:pt x="2245" y="324"/>
                      <a:pt x="2233" y="324"/>
                    </a:cubicBezTo>
                    <a:cubicBezTo>
                      <a:pt x="2162" y="324"/>
                      <a:pt x="2255" y="437"/>
                      <a:pt x="2185" y="437"/>
                    </a:cubicBezTo>
                    <a:cubicBezTo>
                      <a:pt x="2173" y="437"/>
                      <a:pt x="2156" y="434"/>
                      <a:pt x="2133" y="426"/>
                    </a:cubicBezTo>
                    <a:cubicBezTo>
                      <a:pt x="1950" y="274"/>
                      <a:pt x="1707" y="92"/>
                      <a:pt x="15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0" name="Google Shape;1600;p21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2" name="Google Shape;1602;p21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1603" name="Google Shape;1603;p21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1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1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21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21"/>
          <p:cNvSpPr txBox="1">
            <a:spLocks noGrp="1"/>
          </p:cNvSpPr>
          <p:nvPr>
            <p:ph type="subTitle" idx="1"/>
          </p:nvPr>
        </p:nvSpPr>
        <p:spPr>
          <a:xfrm>
            <a:off x="725150" y="1811523"/>
            <a:ext cx="2459100" cy="89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21"/>
          <p:cNvSpPr txBox="1">
            <a:spLocks noGrp="1"/>
          </p:cNvSpPr>
          <p:nvPr>
            <p:ph type="subTitle" idx="2"/>
          </p:nvPr>
        </p:nvSpPr>
        <p:spPr>
          <a:xfrm>
            <a:off x="3342473" y="1811523"/>
            <a:ext cx="2459100" cy="89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0" name="Google Shape;1610;p21"/>
          <p:cNvSpPr txBox="1">
            <a:spLocks noGrp="1"/>
          </p:cNvSpPr>
          <p:nvPr>
            <p:ph type="subTitle" idx="3"/>
          </p:nvPr>
        </p:nvSpPr>
        <p:spPr>
          <a:xfrm>
            <a:off x="5964604" y="1811523"/>
            <a:ext cx="2454000" cy="89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1" name="Google Shape;1611;p21"/>
          <p:cNvSpPr txBox="1">
            <a:spLocks noGrp="1"/>
          </p:cNvSpPr>
          <p:nvPr>
            <p:ph type="subTitle" idx="4"/>
          </p:nvPr>
        </p:nvSpPr>
        <p:spPr>
          <a:xfrm>
            <a:off x="725150" y="3512625"/>
            <a:ext cx="2459100" cy="89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21"/>
          <p:cNvSpPr txBox="1">
            <a:spLocks noGrp="1"/>
          </p:cNvSpPr>
          <p:nvPr>
            <p:ph type="subTitle" idx="5"/>
          </p:nvPr>
        </p:nvSpPr>
        <p:spPr>
          <a:xfrm>
            <a:off x="3342473" y="3512625"/>
            <a:ext cx="2459100" cy="89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3" name="Google Shape;1613;p21"/>
          <p:cNvSpPr txBox="1">
            <a:spLocks noGrp="1"/>
          </p:cNvSpPr>
          <p:nvPr>
            <p:ph type="subTitle" idx="6"/>
          </p:nvPr>
        </p:nvSpPr>
        <p:spPr>
          <a:xfrm>
            <a:off x="5964604" y="3512625"/>
            <a:ext cx="2454000" cy="89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4" name="Google Shape;1614;p21"/>
          <p:cNvSpPr txBox="1">
            <a:spLocks noGrp="1"/>
          </p:cNvSpPr>
          <p:nvPr>
            <p:ph type="subTitle" idx="7"/>
          </p:nvPr>
        </p:nvSpPr>
        <p:spPr>
          <a:xfrm>
            <a:off x="718875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5" name="Google Shape;1615;p21"/>
          <p:cNvSpPr txBox="1">
            <a:spLocks noGrp="1"/>
          </p:cNvSpPr>
          <p:nvPr>
            <p:ph type="subTitle" idx="8"/>
          </p:nvPr>
        </p:nvSpPr>
        <p:spPr>
          <a:xfrm>
            <a:off x="3341354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6" name="Google Shape;1616;p21"/>
          <p:cNvSpPr txBox="1">
            <a:spLocks noGrp="1"/>
          </p:cNvSpPr>
          <p:nvPr>
            <p:ph type="subTitle" idx="9"/>
          </p:nvPr>
        </p:nvSpPr>
        <p:spPr>
          <a:xfrm>
            <a:off x="5968632" y="1276675"/>
            <a:ext cx="24540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7" name="Google Shape;1617;p21"/>
          <p:cNvSpPr txBox="1">
            <a:spLocks noGrp="1"/>
          </p:cNvSpPr>
          <p:nvPr>
            <p:ph type="subTitle" idx="13"/>
          </p:nvPr>
        </p:nvSpPr>
        <p:spPr>
          <a:xfrm>
            <a:off x="720344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8" name="Google Shape;1618;p21"/>
          <p:cNvSpPr txBox="1">
            <a:spLocks noGrp="1"/>
          </p:cNvSpPr>
          <p:nvPr>
            <p:ph type="subTitle" idx="14"/>
          </p:nvPr>
        </p:nvSpPr>
        <p:spPr>
          <a:xfrm>
            <a:off x="3342479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9" name="Google Shape;1619;p21"/>
          <p:cNvSpPr txBox="1">
            <a:spLocks noGrp="1"/>
          </p:cNvSpPr>
          <p:nvPr>
            <p:ph type="subTitle" idx="15"/>
          </p:nvPr>
        </p:nvSpPr>
        <p:spPr>
          <a:xfrm>
            <a:off x="5966023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0" name="Google Shape;1620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21" name="Google Shape;1621;p21"/>
          <p:cNvGrpSpPr/>
          <p:nvPr/>
        </p:nvGrpSpPr>
        <p:grpSpPr>
          <a:xfrm>
            <a:off x="444322" y="878544"/>
            <a:ext cx="397646" cy="458063"/>
            <a:chOff x="3150425" y="3024575"/>
            <a:chExt cx="130350" cy="150150"/>
          </a:xfrm>
        </p:grpSpPr>
        <p:sp>
          <p:nvSpPr>
            <p:cNvPr id="1622" name="Google Shape;1622;p21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7572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samiq Sans"/>
              <a:buNone/>
              <a:defRPr sz="30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4" r:id="rId8"/>
    <p:sldLayoutId id="2147483667" r:id="rId9"/>
    <p:sldLayoutId id="2147483668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corgiredirector?site=https%3A%2F%2Fru.wikipedia.org%2Fwiki%2F%25D0%25A1%25D1%2580%25D0%25B5%25D0%25B4%25D0%25BD%25D0%25B5%25D0%25BA%25D0%25B2%25D0%25B0%25D0%25B4%25D1%2580%25D0%25B0%25D1%2582%25D0%25B8%25D1%2587%25D0%25B5%25D1%2581%25D0%25BA%25D0%25BE%25D0%25B5_%25D0%25BE%25D1%2582%25D0%25BA%25D0%25BB%25D0%25BE%25D0%25BD%25D0%25B5%25D0%25BD%25D0%25B8%25D0%25B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corgiredirector?site=https%3A%2F%2Fru.wikipedia.org%2Fwiki%2F%25D0%259A%25D0%25B2%25D0%25B0%25D0%25BD%25D1%2582%25D0%25B8%25D0%25BB%25D1%258C%23%25D0%259C%25D0%25B5%25D0%25B4%25D0%25B8%25D0%25B0%25D0%25BD%25D0%25B0_%25D0%25B8_%25D0%25BA%25D0%25B2%25D0%25B0%25D1%2580%25D1%2582%25D0%25B8%25D0%25BB%25D0%25B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kamilpolak/tutorial-how-to-use-pivot-table-in-pandas/noteboo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hyperlink" Target="https://colab.research.google.com/drive/1S1kGoGEC39zi48jWbKeBae7nd1HQQZMR?usp=shari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30"/>
          <p:cNvGrpSpPr/>
          <p:nvPr/>
        </p:nvGrpSpPr>
        <p:grpSpPr>
          <a:xfrm>
            <a:off x="1021750" y="621450"/>
            <a:ext cx="7086735" cy="3936516"/>
            <a:chOff x="694974" y="1206903"/>
            <a:chExt cx="4370751" cy="2427850"/>
          </a:xfrm>
        </p:grpSpPr>
        <p:sp>
          <p:nvSpPr>
            <p:cNvPr id="1955" name="Google Shape;1955;p30"/>
            <p:cNvSpPr/>
            <p:nvPr/>
          </p:nvSpPr>
          <p:spPr>
            <a:xfrm>
              <a:off x="712274" y="1223570"/>
              <a:ext cx="4351930" cy="2393875"/>
            </a:xfrm>
            <a:custGeom>
              <a:avLst/>
              <a:gdLst/>
              <a:ahLst/>
              <a:cxnLst/>
              <a:rect l="l" t="t" r="r" b="b"/>
              <a:pathLst>
                <a:path w="152192" h="95755" extrusionOk="0">
                  <a:moveTo>
                    <a:pt x="0" y="0"/>
                  </a:moveTo>
                  <a:lnTo>
                    <a:pt x="0" y="95754"/>
                  </a:lnTo>
                  <a:lnTo>
                    <a:pt x="152192" y="95754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695608" y="1206903"/>
              <a:ext cx="4369350" cy="2427850"/>
            </a:xfrm>
            <a:custGeom>
              <a:avLst/>
              <a:gdLst/>
              <a:ahLst/>
              <a:cxnLst/>
              <a:rect l="l" t="t" r="r" b="b"/>
              <a:pathLst>
                <a:path w="153526" h="97114" extrusionOk="0">
                  <a:moveTo>
                    <a:pt x="152859" y="667"/>
                  </a:moveTo>
                  <a:lnTo>
                    <a:pt x="152859" y="96447"/>
                  </a:lnTo>
                  <a:lnTo>
                    <a:pt x="667" y="96447"/>
                  </a:lnTo>
                  <a:lnTo>
                    <a:pt x="667" y="667"/>
                  </a:lnTo>
                  <a:close/>
                  <a:moveTo>
                    <a:pt x="667" y="1"/>
                  </a:moveTo>
                  <a:cubicBezTo>
                    <a:pt x="283" y="1"/>
                    <a:pt x="1" y="283"/>
                    <a:pt x="1" y="667"/>
                  </a:cubicBezTo>
                  <a:lnTo>
                    <a:pt x="1" y="96447"/>
                  </a:lnTo>
                  <a:cubicBezTo>
                    <a:pt x="1" y="96831"/>
                    <a:pt x="283" y="97113"/>
                    <a:pt x="667" y="97113"/>
                  </a:cubicBezTo>
                  <a:lnTo>
                    <a:pt x="152859" y="97113"/>
                  </a:lnTo>
                  <a:cubicBezTo>
                    <a:pt x="153243" y="97113"/>
                    <a:pt x="153525" y="96831"/>
                    <a:pt x="153525" y="96447"/>
                  </a:cubicBezTo>
                  <a:lnTo>
                    <a:pt x="153525" y="667"/>
                  </a:lnTo>
                  <a:cubicBezTo>
                    <a:pt x="153525" y="283"/>
                    <a:pt x="153192" y="1"/>
                    <a:pt x="152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712274" y="1223570"/>
              <a:ext cx="4351930" cy="296050"/>
            </a:xfrm>
            <a:custGeom>
              <a:avLst/>
              <a:gdLst/>
              <a:ahLst/>
              <a:cxnLst/>
              <a:rect l="l" t="t" r="r" b="b"/>
              <a:pathLst>
                <a:path w="152192" h="11842" extrusionOk="0">
                  <a:moveTo>
                    <a:pt x="0" y="0"/>
                  </a:moveTo>
                  <a:lnTo>
                    <a:pt x="0" y="11841"/>
                  </a:lnTo>
                  <a:lnTo>
                    <a:pt x="152192" y="11841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695608" y="1206903"/>
              <a:ext cx="4370118" cy="329375"/>
            </a:xfrm>
            <a:custGeom>
              <a:avLst/>
              <a:gdLst/>
              <a:ahLst/>
              <a:cxnLst/>
              <a:rect l="l" t="t" r="r" b="b"/>
              <a:pathLst>
                <a:path w="153526" h="13175" extrusionOk="0">
                  <a:moveTo>
                    <a:pt x="152859" y="667"/>
                  </a:moveTo>
                  <a:lnTo>
                    <a:pt x="152859" y="12483"/>
                  </a:lnTo>
                  <a:lnTo>
                    <a:pt x="667" y="12483"/>
                  </a:lnTo>
                  <a:lnTo>
                    <a:pt x="667" y="667"/>
                  </a:lnTo>
                  <a:close/>
                  <a:moveTo>
                    <a:pt x="667" y="1"/>
                  </a:moveTo>
                  <a:cubicBezTo>
                    <a:pt x="283" y="1"/>
                    <a:pt x="1" y="283"/>
                    <a:pt x="1" y="667"/>
                  </a:cubicBezTo>
                  <a:lnTo>
                    <a:pt x="1" y="12508"/>
                  </a:lnTo>
                  <a:cubicBezTo>
                    <a:pt x="1" y="12893"/>
                    <a:pt x="283" y="13175"/>
                    <a:pt x="667" y="13175"/>
                  </a:cubicBezTo>
                  <a:lnTo>
                    <a:pt x="152859" y="13175"/>
                  </a:lnTo>
                  <a:cubicBezTo>
                    <a:pt x="153243" y="13175"/>
                    <a:pt x="153525" y="12893"/>
                    <a:pt x="153525" y="12508"/>
                  </a:cubicBezTo>
                  <a:lnTo>
                    <a:pt x="153525" y="667"/>
                  </a:lnTo>
                  <a:cubicBezTo>
                    <a:pt x="153525" y="283"/>
                    <a:pt x="153192" y="1"/>
                    <a:pt x="152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4923183" y="1272900"/>
              <a:ext cx="80100" cy="34000"/>
            </a:xfrm>
            <a:custGeom>
              <a:avLst/>
              <a:gdLst/>
              <a:ahLst/>
              <a:cxnLst/>
              <a:rect l="l" t="t" r="r" b="b"/>
              <a:pathLst>
                <a:path w="3204" h="1360" fill="none" extrusionOk="0">
                  <a:moveTo>
                    <a:pt x="0" y="1"/>
                  </a:moveTo>
                  <a:lnTo>
                    <a:pt x="1615" y="1359"/>
                  </a:lnTo>
                  <a:lnTo>
                    <a:pt x="3204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4631633" y="1255600"/>
              <a:ext cx="25" cy="67950"/>
            </a:xfrm>
            <a:custGeom>
              <a:avLst/>
              <a:gdLst/>
              <a:ahLst/>
              <a:cxnLst/>
              <a:rect l="l" t="t" r="r" b="b"/>
              <a:pathLst>
                <a:path w="1" h="2718" fill="none" extrusionOk="0">
                  <a:moveTo>
                    <a:pt x="0" y="1"/>
                  </a:moveTo>
                  <a:lnTo>
                    <a:pt x="0" y="2718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4597683" y="1289575"/>
              <a:ext cx="68575" cy="25"/>
            </a:xfrm>
            <a:custGeom>
              <a:avLst/>
              <a:gdLst/>
              <a:ahLst/>
              <a:cxnLst/>
              <a:rect l="l" t="t" r="r" b="b"/>
              <a:pathLst>
                <a:path w="2743" h="1" fill="none" extrusionOk="0">
                  <a:moveTo>
                    <a:pt x="2742" y="0"/>
                  </a:moveTo>
                  <a:lnTo>
                    <a:pt x="0" y="0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1254043" y="1223570"/>
              <a:ext cx="831613" cy="147400"/>
            </a:xfrm>
            <a:custGeom>
              <a:avLst/>
              <a:gdLst/>
              <a:ahLst/>
              <a:cxnLst/>
              <a:rect l="l" t="t" r="r" b="b"/>
              <a:pathLst>
                <a:path w="28373" h="5896" extrusionOk="0">
                  <a:moveTo>
                    <a:pt x="1589" y="0"/>
                  </a:moveTo>
                  <a:cubicBezTo>
                    <a:pt x="692" y="0"/>
                    <a:pt x="0" y="718"/>
                    <a:pt x="0" y="1615"/>
                  </a:cubicBezTo>
                  <a:lnTo>
                    <a:pt x="0" y="5895"/>
                  </a:lnTo>
                  <a:lnTo>
                    <a:pt x="28373" y="5895"/>
                  </a:lnTo>
                  <a:lnTo>
                    <a:pt x="28373" y="1615"/>
                  </a:lnTo>
                  <a:cubicBezTo>
                    <a:pt x="28373" y="718"/>
                    <a:pt x="27681" y="0"/>
                    <a:pt x="26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712274" y="1370943"/>
              <a:ext cx="4351930" cy="148040"/>
            </a:xfrm>
            <a:custGeom>
              <a:avLst/>
              <a:gdLst/>
              <a:ahLst/>
              <a:cxnLst/>
              <a:rect l="l" t="t" r="r" b="b"/>
              <a:pathLst>
                <a:path w="152192" h="5921" extrusionOk="0">
                  <a:moveTo>
                    <a:pt x="0" y="0"/>
                  </a:moveTo>
                  <a:lnTo>
                    <a:pt x="0" y="5921"/>
                  </a:lnTo>
                  <a:lnTo>
                    <a:pt x="152192" y="5921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694974" y="1206903"/>
              <a:ext cx="4369322" cy="330025"/>
            </a:xfrm>
            <a:custGeom>
              <a:avLst/>
              <a:gdLst/>
              <a:ahLst/>
              <a:cxnLst/>
              <a:rect l="l" t="t" r="r" b="b"/>
              <a:pathLst>
                <a:path w="153525" h="13201" extrusionOk="0">
                  <a:moveTo>
                    <a:pt x="47032" y="667"/>
                  </a:moveTo>
                  <a:cubicBezTo>
                    <a:pt x="47929" y="667"/>
                    <a:pt x="48621" y="1385"/>
                    <a:pt x="48621" y="2282"/>
                  </a:cubicBezTo>
                  <a:lnTo>
                    <a:pt x="48621" y="6562"/>
                  </a:lnTo>
                  <a:lnTo>
                    <a:pt x="152833" y="6562"/>
                  </a:lnTo>
                  <a:lnTo>
                    <a:pt x="152833" y="12508"/>
                  </a:lnTo>
                  <a:lnTo>
                    <a:pt x="667" y="12508"/>
                  </a:lnTo>
                  <a:lnTo>
                    <a:pt x="667" y="6562"/>
                  </a:lnTo>
                  <a:lnTo>
                    <a:pt x="20248" y="6562"/>
                  </a:lnTo>
                  <a:lnTo>
                    <a:pt x="20248" y="2282"/>
                  </a:lnTo>
                  <a:cubicBezTo>
                    <a:pt x="20248" y="1385"/>
                    <a:pt x="20940" y="667"/>
                    <a:pt x="21837" y="667"/>
                  </a:cubicBezTo>
                  <a:close/>
                  <a:moveTo>
                    <a:pt x="21837" y="1"/>
                  </a:moveTo>
                  <a:cubicBezTo>
                    <a:pt x="20581" y="1"/>
                    <a:pt x="19556" y="1026"/>
                    <a:pt x="19556" y="2282"/>
                  </a:cubicBezTo>
                  <a:lnTo>
                    <a:pt x="19556" y="5922"/>
                  </a:lnTo>
                  <a:lnTo>
                    <a:pt x="667" y="5922"/>
                  </a:lnTo>
                  <a:cubicBezTo>
                    <a:pt x="282" y="5922"/>
                    <a:pt x="0" y="6229"/>
                    <a:pt x="0" y="6614"/>
                  </a:cubicBezTo>
                  <a:lnTo>
                    <a:pt x="0" y="12534"/>
                  </a:lnTo>
                  <a:cubicBezTo>
                    <a:pt x="0" y="12919"/>
                    <a:pt x="282" y="13200"/>
                    <a:pt x="667" y="13200"/>
                  </a:cubicBezTo>
                  <a:lnTo>
                    <a:pt x="152833" y="13200"/>
                  </a:lnTo>
                  <a:cubicBezTo>
                    <a:pt x="153217" y="13200"/>
                    <a:pt x="153525" y="12919"/>
                    <a:pt x="153525" y="12534"/>
                  </a:cubicBezTo>
                  <a:lnTo>
                    <a:pt x="153525" y="6562"/>
                  </a:lnTo>
                  <a:cubicBezTo>
                    <a:pt x="153525" y="6178"/>
                    <a:pt x="153217" y="5896"/>
                    <a:pt x="152833" y="5896"/>
                  </a:cubicBezTo>
                  <a:lnTo>
                    <a:pt x="49287" y="5896"/>
                  </a:lnTo>
                  <a:lnTo>
                    <a:pt x="49287" y="2282"/>
                  </a:lnTo>
                  <a:cubicBezTo>
                    <a:pt x="49287" y="1026"/>
                    <a:pt x="48313" y="1"/>
                    <a:pt x="47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1451729" y="1396569"/>
              <a:ext cx="3563266" cy="98060"/>
            </a:xfrm>
            <a:custGeom>
              <a:avLst/>
              <a:gdLst/>
              <a:ahLst/>
              <a:cxnLst/>
              <a:rect l="l" t="t" r="r" b="b"/>
              <a:pathLst>
                <a:path w="120462" h="3922" extrusionOk="0">
                  <a:moveTo>
                    <a:pt x="1948" y="0"/>
                  </a:moveTo>
                  <a:cubicBezTo>
                    <a:pt x="872" y="0"/>
                    <a:pt x="0" y="872"/>
                    <a:pt x="0" y="1974"/>
                  </a:cubicBezTo>
                  <a:cubicBezTo>
                    <a:pt x="0" y="3050"/>
                    <a:pt x="872" y="3922"/>
                    <a:pt x="1948" y="3922"/>
                  </a:cubicBezTo>
                  <a:lnTo>
                    <a:pt x="118514" y="3922"/>
                  </a:lnTo>
                  <a:cubicBezTo>
                    <a:pt x="119591" y="3922"/>
                    <a:pt x="120462" y="3025"/>
                    <a:pt x="120462" y="1974"/>
                  </a:cubicBezTo>
                  <a:cubicBezTo>
                    <a:pt x="120462" y="872"/>
                    <a:pt x="119591" y="0"/>
                    <a:pt x="118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4928507" y="1411300"/>
              <a:ext cx="68600" cy="68600"/>
            </a:xfrm>
            <a:custGeom>
              <a:avLst/>
              <a:gdLst/>
              <a:ahLst/>
              <a:cxnLst/>
              <a:rect l="l" t="t" r="r" b="b"/>
              <a:pathLst>
                <a:path w="2744" h="2744" extrusionOk="0">
                  <a:moveTo>
                    <a:pt x="1385" y="1"/>
                  </a:moveTo>
                  <a:cubicBezTo>
                    <a:pt x="616" y="1"/>
                    <a:pt x="1" y="590"/>
                    <a:pt x="1" y="1385"/>
                  </a:cubicBezTo>
                  <a:cubicBezTo>
                    <a:pt x="1" y="2128"/>
                    <a:pt x="616" y="2743"/>
                    <a:pt x="1385" y="2743"/>
                  </a:cubicBezTo>
                  <a:cubicBezTo>
                    <a:pt x="2154" y="2743"/>
                    <a:pt x="2743" y="2154"/>
                    <a:pt x="2743" y="1385"/>
                  </a:cubicBezTo>
                  <a:cubicBezTo>
                    <a:pt x="2743" y="590"/>
                    <a:pt x="2154" y="1"/>
                    <a:pt x="1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4942278" y="1426396"/>
              <a:ext cx="37932" cy="34094"/>
            </a:xfrm>
            <a:custGeom>
              <a:avLst/>
              <a:gdLst/>
              <a:ahLst/>
              <a:cxnLst/>
              <a:rect l="l" t="t" r="r" b="b"/>
              <a:pathLst>
                <a:path w="1769" h="1590" extrusionOk="0">
                  <a:moveTo>
                    <a:pt x="872" y="436"/>
                  </a:moveTo>
                  <a:cubicBezTo>
                    <a:pt x="974" y="436"/>
                    <a:pt x="1051" y="462"/>
                    <a:pt x="1128" y="564"/>
                  </a:cubicBezTo>
                  <a:cubicBezTo>
                    <a:pt x="1282" y="718"/>
                    <a:pt x="1282" y="948"/>
                    <a:pt x="1128" y="1102"/>
                  </a:cubicBezTo>
                  <a:cubicBezTo>
                    <a:pt x="1051" y="1179"/>
                    <a:pt x="955" y="1218"/>
                    <a:pt x="859" y="1218"/>
                  </a:cubicBezTo>
                  <a:cubicBezTo>
                    <a:pt x="763" y="1218"/>
                    <a:pt x="667" y="1179"/>
                    <a:pt x="590" y="1102"/>
                  </a:cubicBezTo>
                  <a:cubicBezTo>
                    <a:pt x="410" y="948"/>
                    <a:pt x="410" y="718"/>
                    <a:pt x="590" y="564"/>
                  </a:cubicBezTo>
                  <a:cubicBezTo>
                    <a:pt x="667" y="462"/>
                    <a:pt x="769" y="436"/>
                    <a:pt x="872" y="436"/>
                  </a:cubicBezTo>
                  <a:close/>
                  <a:moveTo>
                    <a:pt x="885" y="0"/>
                  </a:moveTo>
                  <a:cubicBezTo>
                    <a:pt x="686" y="0"/>
                    <a:pt x="487" y="77"/>
                    <a:pt x="334" y="231"/>
                  </a:cubicBezTo>
                  <a:cubicBezTo>
                    <a:pt x="0" y="564"/>
                    <a:pt x="0" y="1051"/>
                    <a:pt x="334" y="1359"/>
                  </a:cubicBezTo>
                  <a:cubicBezTo>
                    <a:pt x="462" y="1512"/>
                    <a:pt x="667" y="1589"/>
                    <a:pt x="872" y="1589"/>
                  </a:cubicBezTo>
                  <a:cubicBezTo>
                    <a:pt x="1051" y="1589"/>
                    <a:pt x="1282" y="1512"/>
                    <a:pt x="1436" y="1359"/>
                  </a:cubicBezTo>
                  <a:cubicBezTo>
                    <a:pt x="1769" y="1051"/>
                    <a:pt x="1769" y="564"/>
                    <a:pt x="1436" y="231"/>
                  </a:cubicBezTo>
                  <a:cubicBezTo>
                    <a:pt x="1282" y="77"/>
                    <a:pt x="1083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4965349" y="1448225"/>
              <a:ext cx="17604" cy="17197"/>
            </a:xfrm>
            <a:custGeom>
              <a:avLst/>
              <a:gdLst/>
              <a:ahLst/>
              <a:cxnLst/>
              <a:rect l="l" t="t" r="r" b="b"/>
              <a:pathLst>
                <a:path w="821" h="802" extrusionOk="0">
                  <a:moveTo>
                    <a:pt x="219" y="1"/>
                  </a:moveTo>
                  <a:cubicBezTo>
                    <a:pt x="167" y="1"/>
                    <a:pt x="116" y="20"/>
                    <a:pt x="78" y="59"/>
                  </a:cubicBezTo>
                  <a:cubicBezTo>
                    <a:pt x="1" y="161"/>
                    <a:pt x="1" y="289"/>
                    <a:pt x="78" y="341"/>
                  </a:cubicBezTo>
                  <a:lnTo>
                    <a:pt x="462" y="725"/>
                  </a:lnTo>
                  <a:cubicBezTo>
                    <a:pt x="488" y="751"/>
                    <a:pt x="539" y="802"/>
                    <a:pt x="590" y="802"/>
                  </a:cubicBezTo>
                  <a:cubicBezTo>
                    <a:pt x="642" y="802"/>
                    <a:pt x="693" y="802"/>
                    <a:pt x="744" y="725"/>
                  </a:cubicBezTo>
                  <a:cubicBezTo>
                    <a:pt x="821" y="622"/>
                    <a:pt x="821" y="494"/>
                    <a:pt x="744" y="443"/>
                  </a:cubicBezTo>
                  <a:lnTo>
                    <a:pt x="360" y="59"/>
                  </a:lnTo>
                  <a:cubicBezTo>
                    <a:pt x="321" y="20"/>
                    <a:pt x="27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769925" y="1405550"/>
              <a:ext cx="34650" cy="80125"/>
            </a:xfrm>
            <a:custGeom>
              <a:avLst/>
              <a:gdLst/>
              <a:ahLst/>
              <a:cxnLst/>
              <a:rect l="l" t="t" r="r" b="b"/>
              <a:pathLst>
                <a:path w="1386" h="3205" fill="none" extrusionOk="0">
                  <a:moveTo>
                    <a:pt x="1385" y="0"/>
                  </a:moveTo>
                  <a:lnTo>
                    <a:pt x="1" y="1615"/>
                  </a:lnTo>
                  <a:lnTo>
                    <a:pt x="1385" y="3204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769925" y="1445900"/>
              <a:ext cx="73075" cy="25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1"/>
                  </a:moveTo>
                  <a:lnTo>
                    <a:pt x="2923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967300" y="1405550"/>
              <a:ext cx="35250" cy="80125"/>
            </a:xfrm>
            <a:custGeom>
              <a:avLst/>
              <a:gdLst/>
              <a:ahLst/>
              <a:cxnLst/>
              <a:rect l="l" t="t" r="r" b="b"/>
              <a:pathLst>
                <a:path w="1410" h="3205" fill="none" extrusionOk="0">
                  <a:moveTo>
                    <a:pt x="0" y="0"/>
                  </a:moveTo>
                  <a:lnTo>
                    <a:pt x="1410" y="1615"/>
                  </a:lnTo>
                  <a:lnTo>
                    <a:pt x="0" y="3204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929475" y="1445900"/>
              <a:ext cx="73075" cy="25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2923" y="1"/>
                  </a:moveTo>
                  <a:lnTo>
                    <a:pt x="1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1089675" y="1404900"/>
              <a:ext cx="80750" cy="81400"/>
            </a:xfrm>
            <a:custGeom>
              <a:avLst/>
              <a:gdLst/>
              <a:ahLst/>
              <a:cxnLst/>
              <a:rect l="l" t="t" r="r" b="b"/>
              <a:pathLst>
                <a:path w="3230" h="3256" fill="none" extrusionOk="0">
                  <a:moveTo>
                    <a:pt x="3230" y="2025"/>
                  </a:moveTo>
                  <a:cubicBezTo>
                    <a:pt x="3076" y="2743"/>
                    <a:pt x="2410" y="3256"/>
                    <a:pt x="1641" y="3256"/>
                  </a:cubicBezTo>
                  <a:cubicBezTo>
                    <a:pt x="744" y="3256"/>
                    <a:pt x="0" y="2538"/>
                    <a:pt x="0" y="1641"/>
                  </a:cubicBezTo>
                  <a:cubicBezTo>
                    <a:pt x="0" y="744"/>
                    <a:pt x="744" y="1"/>
                    <a:pt x="1641" y="1"/>
                  </a:cubicBezTo>
                  <a:cubicBezTo>
                    <a:pt x="2205" y="1"/>
                    <a:pt x="2692" y="283"/>
                    <a:pt x="2999" y="744"/>
                  </a:cubicBez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1143500" y="1405550"/>
              <a:ext cx="29500" cy="23075"/>
            </a:xfrm>
            <a:custGeom>
              <a:avLst/>
              <a:gdLst/>
              <a:ahLst/>
              <a:cxnLst/>
              <a:rect l="l" t="t" r="r" b="b"/>
              <a:pathLst>
                <a:path w="1180" h="923" fill="none" extrusionOk="0">
                  <a:moveTo>
                    <a:pt x="1179" y="0"/>
                  </a:moveTo>
                  <a:lnTo>
                    <a:pt x="949" y="923"/>
                  </a:lnTo>
                  <a:lnTo>
                    <a:pt x="0" y="820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1278700" y="1428600"/>
              <a:ext cx="65375" cy="57075"/>
            </a:xfrm>
            <a:custGeom>
              <a:avLst/>
              <a:gdLst/>
              <a:ahLst/>
              <a:cxnLst/>
              <a:rect l="l" t="t" r="r" b="b"/>
              <a:pathLst>
                <a:path w="2615" h="2283" fill="none" extrusionOk="0">
                  <a:moveTo>
                    <a:pt x="2615" y="1"/>
                  </a:moveTo>
                  <a:lnTo>
                    <a:pt x="2615" y="2282"/>
                  </a:lnTo>
                  <a:lnTo>
                    <a:pt x="0" y="2282"/>
                  </a:lnTo>
                  <a:lnTo>
                    <a:pt x="0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1260125" y="1405550"/>
              <a:ext cx="102525" cy="32050"/>
            </a:xfrm>
            <a:custGeom>
              <a:avLst/>
              <a:gdLst/>
              <a:ahLst/>
              <a:cxnLst/>
              <a:rect l="l" t="t" r="r" b="b"/>
              <a:pathLst>
                <a:path w="4101" h="1282" fill="none" extrusionOk="0">
                  <a:moveTo>
                    <a:pt x="4101" y="1282"/>
                  </a:moveTo>
                  <a:lnTo>
                    <a:pt x="2050" y="0"/>
                  </a:lnTo>
                  <a:lnTo>
                    <a:pt x="0" y="1282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7" name="Google Shape;1977;p30"/>
          <p:cNvSpPr txBox="1">
            <a:spLocks noGrp="1"/>
          </p:cNvSpPr>
          <p:nvPr>
            <p:ph type="ctrTitle"/>
          </p:nvPr>
        </p:nvSpPr>
        <p:spPr>
          <a:xfrm>
            <a:off x="1421075" y="1768300"/>
            <a:ext cx="6304200" cy="1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Программирование в лингвистике</a:t>
            </a:r>
            <a:endParaRPr dirty="0"/>
          </a:p>
        </p:txBody>
      </p:sp>
      <p:sp>
        <p:nvSpPr>
          <p:cNvPr id="1978" name="Google Shape;1978;p30"/>
          <p:cNvSpPr txBox="1">
            <a:spLocks noGrp="1"/>
          </p:cNvSpPr>
          <p:nvPr>
            <p:ph type="subTitle" idx="1"/>
          </p:nvPr>
        </p:nvSpPr>
        <p:spPr>
          <a:xfrm>
            <a:off x="2225975" y="3402950"/>
            <a:ext cx="4694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grpSp>
        <p:nvGrpSpPr>
          <p:cNvPr id="1979" name="Google Shape;1979;p30"/>
          <p:cNvGrpSpPr/>
          <p:nvPr/>
        </p:nvGrpSpPr>
        <p:grpSpPr>
          <a:xfrm rot="969506">
            <a:off x="1229082" y="3614735"/>
            <a:ext cx="845389" cy="853360"/>
            <a:chOff x="-1802200" y="3102150"/>
            <a:chExt cx="1646375" cy="1661900"/>
          </a:xfrm>
        </p:grpSpPr>
        <p:sp>
          <p:nvSpPr>
            <p:cNvPr id="1980" name="Google Shape;1980;p30"/>
            <p:cNvSpPr/>
            <p:nvPr/>
          </p:nvSpPr>
          <p:spPr>
            <a:xfrm>
              <a:off x="-1407600" y="4016150"/>
              <a:ext cx="3475" cy="2750"/>
            </a:xfrm>
            <a:custGeom>
              <a:avLst/>
              <a:gdLst/>
              <a:ahLst/>
              <a:cxnLst/>
              <a:rect l="l" t="t" r="r" b="b"/>
              <a:pathLst>
                <a:path w="139" h="110" extrusionOk="0">
                  <a:moveTo>
                    <a:pt x="32" y="1"/>
                  </a:moveTo>
                  <a:cubicBezTo>
                    <a:pt x="1" y="1"/>
                    <a:pt x="31" y="72"/>
                    <a:pt x="83" y="98"/>
                  </a:cubicBezTo>
                  <a:cubicBezTo>
                    <a:pt x="113" y="106"/>
                    <a:pt x="127" y="109"/>
                    <a:pt x="130" y="109"/>
                  </a:cubicBezTo>
                  <a:cubicBezTo>
                    <a:pt x="138" y="109"/>
                    <a:pt x="53" y="75"/>
                    <a:pt x="53" y="7"/>
                  </a:cubicBezTo>
                  <a:cubicBezTo>
                    <a:pt x="44" y="3"/>
                    <a:pt x="38" y="1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-1399450" y="3705500"/>
              <a:ext cx="235575" cy="310825"/>
            </a:xfrm>
            <a:custGeom>
              <a:avLst/>
              <a:gdLst/>
              <a:ahLst/>
              <a:cxnLst/>
              <a:rect l="l" t="t" r="r" b="b"/>
              <a:pathLst>
                <a:path w="9423" h="12433" extrusionOk="0">
                  <a:moveTo>
                    <a:pt x="8633" y="1"/>
                  </a:moveTo>
                  <a:cubicBezTo>
                    <a:pt x="8629" y="28"/>
                    <a:pt x="8627" y="55"/>
                    <a:pt x="8627" y="82"/>
                  </a:cubicBezTo>
                  <a:lnTo>
                    <a:pt x="8627" y="82"/>
                  </a:lnTo>
                  <a:cubicBezTo>
                    <a:pt x="8631" y="56"/>
                    <a:pt x="8633" y="29"/>
                    <a:pt x="8633" y="1"/>
                  </a:cubicBezTo>
                  <a:close/>
                  <a:moveTo>
                    <a:pt x="7441" y="3762"/>
                  </a:moveTo>
                  <a:lnTo>
                    <a:pt x="7441" y="3762"/>
                  </a:lnTo>
                  <a:cubicBezTo>
                    <a:pt x="7441" y="3780"/>
                    <a:pt x="7462" y="3807"/>
                    <a:pt x="7538" y="3861"/>
                  </a:cubicBezTo>
                  <a:cubicBezTo>
                    <a:pt x="7482" y="3816"/>
                    <a:pt x="7459" y="3787"/>
                    <a:pt x="7441" y="3762"/>
                  </a:cubicBezTo>
                  <a:close/>
                  <a:moveTo>
                    <a:pt x="3617" y="6050"/>
                  </a:moveTo>
                  <a:lnTo>
                    <a:pt x="3617" y="6080"/>
                  </a:lnTo>
                  <a:cubicBezTo>
                    <a:pt x="3625" y="6083"/>
                    <a:pt x="3631" y="6085"/>
                    <a:pt x="3638" y="6086"/>
                  </a:cubicBezTo>
                  <a:lnTo>
                    <a:pt x="3638" y="6086"/>
                  </a:lnTo>
                  <a:cubicBezTo>
                    <a:pt x="3633" y="6075"/>
                    <a:pt x="3626" y="6063"/>
                    <a:pt x="3617" y="6050"/>
                  </a:cubicBezTo>
                  <a:close/>
                  <a:moveTo>
                    <a:pt x="6019" y="6475"/>
                  </a:moveTo>
                  <a:cubicBezTo>
                    <a:pt x="6019" y="6475"/>
                    <a:pt x="6019" y="6475"/>
                    <a:pt x="6018" y="6475"/>
                  </a:cubicBezTo>
                  <a:lnTo>
                    <a:pt x="6018" y="6475"/>
                  </a:lnTo>
                  <a:cubicBezTo>
                    <a:pt x="6021" y="6478"/>
                    <a:pt x="6023" y="6479"/>
                    <a:pt x="6023" y="6479"/>
                  </a:cubicBezTo>
                  <a:cubicBezTo>
                    <a:pt x="6023" y="6479"/>
                    <a:pt x="6021" y="6478"/>
                    <a:pt x="6019" y="6475"/>
                  </a:cubicBezTo>
                  <a:close/>
                  <a:moveTo>
                    <a:pt x="5611" y="6711"/>
                  </a:moveTo>
                  <a:cubicBezTo>
                    <a:pt x="5615" y="6711"/>
                    <a:pt x="5653" y="6792"/>
                    <a:pt x="5655" y="6829"/>
                  </a:cubicBezTo>
                  <a:lnTo>
                    <a:pt x="5655" y="6829"/>
                  </a:lnTo>
                  <a:cubicBezTo>
                    <a:pt x="5629" y="6793"/>
                    <a:pt x="5580" y="6731"/>
                    <a:pt x="5594" y="6731"/>
                  </a:cubicBezTo>
                  <a:cubicBezTo>
                    <a:pt x="5598" y="6731"/>
                    <a:pt x="5607" y="6736"/>
                    <a:pt x="5623" y="6749"/>
                  </a:cubicBezTo>
                  <a:cubicBezTo>
                    <a:pt x="5613" y="6722"/>
                    <a:pt x="5609" y="6711"/>
                    <a:pt x="5611" y="6711"/>
                  </a:cubicBezTo>
                  <a:close/>
                  <a:moveTo>
                    <a:pt x="5623" y="6810"/>
                  </a:moveTo>
                  <a:lnTo>
                    <a:pt x="5623" y="6810"/>
                  </a:lnTo>
                  <a:cubicBezTo>
                    <a:pt x="5637" y="6823"/>
                    <a:pt x="5647" y="6833"/>
                    <a:pt x="5654" y="6840"/>
                  </a:cubicBezTo>
                  <a:lnTo>
                    <a:pt x="5654" y="6840"/>
                  </a:lnTo>
                  <a:cubicBezTo>
                    <a:pt x="5653" y="6845"/>
                    <a:pt x="5651" y="6847"/>
                    <a:pt x="5646" y="6847"/>
                  </a:cubicBezTo>
                  <a:cubicBezTo>
                    <a:pt x="5641" y="6847"/>
                    <a:pt x="5633" y="6844"/>
                    <a:pt x="5622" y="6835"/>
                  </a:cubicBezTo>
                  <a:lnTo>
                    <a:pt x="5622" y="6835"/>
                  </a:lnTo>
                  <a:cubicBezTo>
                    <a:pt x="5618" y="6824"/>
                    <a:pt x="5618" y="6815"/>
                    <a:pt x="5623" y="6810"/>
                  </a:cubicBezTo>
                  <a:close/>
                  <a:moveTo>
                    <a:pt x="5596" y="7103"/>
                  </a:moveTo>
                  <a:cubicBezTo>
                    <a:pt x="5604" y="7106"/>
                    <a:pt x="5613" y="7109"/>
                    <a:pt x="5623" y="7114"/>
                  </a:cubicBezTo>
                  <a:cubicBezTo>
                    <a:pt x="5613" y="7108"/>
                    <a:pt x="5604" y="7105"/>
                    <a:pt x="5596" y="7103"/>
                  </a:cubicBezTo>
                  <a:close/>
                  <a:moveTo>
                    <a:pt x="2067" y="8025"/>
                  </a:moveTo>
                  <a:cubicBezTo>
                    <a:pt x="2073" y="8031"/>
                    <a:pt x="2081" y="8039"/>
                    <a:pt x="2092" y="8049"/>
                  </a:cubicBezTo>
                  <a:lnTo>
                    <a:pt x="2092" y="8049"/>
                  </a:lnTo>
                  <a:cubicBezTo>
                    <a:pt x="2093" y="8042"/>
                    <a:pt x="2095" y="8034"/>
                    <a:pt x="2098" y="8025"/>
                  </a:cubicBezTo>
                  <a:close/>
                  <a:moveTo>
                    <a:pt x="4352" y="8274"/>
                  </a:moveTo>
                  <a:cubicBezTo>
                    <a:pt x="4354" y="8282"/>
                    <a:pt x="4357" y="8289"/>
                    <a:pt x="4377" y="8299"/>
                  </a:cubicBezTo>
                  <a:lnTo>
                    <a:pt x="4352" y="8274"/>
                  </a:lnTo>
                  <a:close/>
                  <a:moveTo>
                    <a:pt x="4341" y="8472"/>
                  </a:moveTo>
                  <a:cubicBezTo>
                    <a:pt x="4354" y="8482"/>
                    <a:pt x="4369" y="8494"/>
                    <a:pt x="4386" y="8505"/>
                  </a:cubicBezTo>
                  <a:lnTo>
                    <a:pt x="4386" y="8505"/>
                  </a:lnTo>
                  <a:cubicBezTo>
                    <a:pt x="4383" y="8498"/>
                    <a:pt x="4380" y="8490"/>
                    <a:pt x="4377" y="8481"/>
                  </a:cubicBezTo>
                  <a:lnTo>
                    <a:pt x="4341" y="8472"/>
                  </a:lnTo>
                  <a:close/>
                  <a:moveTo>
                    <a:pt x="4488" y="8569"/>
                  </a:moveTo>
                  <a:cubicBezTo>
                    <a:pt x="4511" y="8588"/>
                    <a:pt x="4529" y="8603"/>
                    <a:pt x="4529" y="8603"/>
                  </a:cubicBezTo>
                  <a:cubicBezTo>
                    <a:pt x="4509" y="8583"/>
                    <a:pt x="4496" y="8573"/>
                    <a:pt x="4488" y="8569"/>
                  </a:cubicBezTo>
                  <a:close/>
                  <a:moveTo>
                    <a:pt x="4415" y="8468"/>
                  </a:moveTo>
                  <a:cubicBezTo>
                    <a:pt x="4408" y="8473"/>
                    <a:pt x="4408" y="8481"/>
                    <a:pt x="4408" y="8481"/>
                  </a:cubicBezTo>
                  <a:cubicBezTo>
                    <a:pt x="4397" y="8481"/>
                    <a:pt x="4408" y="8495"/>
                    <a:pt x="4427" y="8514"/>
                  </a:cubicBezTo>
                  <a:lnTo>
                    <a:pt x="4427" y="8514"/>
                  </a:lnTo>
                  <a:cubicBezTo>
                    <a:pt x="4421" y="8509"/>
                    <a:pt x="4415" y="8505"/>
                    <a:pt x="4411" y="8505"/>
                  </a:cubicBezTo>
                  <a:cubicBezTo>
                    <a:pt x="4409" y="8505"/>
                    <a:pt x="4408" y="8507"/>
                    <a:pt x="4408" y="8512"/>
                  </a:cubicBezTo>
                  <a:cubicBezTo>
                    <a:pt x="4413" y="8519"/>
                    <a:pt x="4418" y="8526"/>
                    <a:pt x="4423" y="8532"/>
                  </a:cubicBezTo>
                  <a:lnTo>
                    <a:pt x="4423" y="8532"/>
                  </a:lnTo>
                  <a:cubicBezTo>
                    <a:pt x="4410" y="8523"/>
                    <a:pt x="4398" y="8514"/>
                    <a:pt x="4386" y="8505"/>
                  </a:cubicBezTo>
                  <a:lnTo>
                    <a:pt x="4386" y="8505"/>
                  </a:lnTo>
                  <a:cubicBezTo>
                    <a:pt x="4413" y="8578"/>
                    <a:pt x="4441" y="8606"/>
                    <a:pt x="4468" y="8633"/>
                  </a:cubicBezTo>
                  <a:cubicBezTo>
                    <a:pt x="4485" y="8636"/>
                    <a:pt x="4497" y="8637"/>
                    <a:pt x="4507" y="8637"/>
                  </a:cubicBezTo>
                  <a:cubicBezTo>
                    <a:pt x="4554" y="8637"/>
                    <a:pt x="4523" y="8606"/>
                    <a:pt x="4472" y="8567"/>
                  </a:cubicBezTo>
                  <a:lnTo>
                    <a:pt x="4472" y="8567"/>
                  </a:lnTo>
                  <a:cubicBezTo>
                    <a:pt x="4473" y="8566"/>
                    <a:pt x="4475" y="8566"/>
                    <a:pt x="4477" y="8566"/>
                  </a:cubicBezTo>
                  <a:cubicBezTo>
                    <a:pt x="4480" y="8566"/>
                    <a:pt x="4483" y="8567"/>
                    <a:pt x="4488" y="8569"/>
                  </a:cubicBezTo>
                  <a:lnTo>
                    <a:pt x="4488" y="8569"/>
                  </a:lnTo>
                  <a:cubicBezTo>
                    <a:pt x="4467" y="8552"/>
                    <a:pt x="4444" y="8531"/>
                    <a:pt x="4427" y="8514"/>
                  </a:cubicBezTo>
                  <a:lnTo>
                    <a:pt x="4427" y="8514"/>
                  </a:lnTo>
                  <a:cubicBezTo>
                    <a:pt x="4433" y="8518"/>
                    <a:pt x="4439" y="8523"/>
                    <a:pt x="4443" y="8523"/>
                  </a:cubicBezTo>
                  <a:cubicBezTo>
                    <a:pt x="4448" y="8523"/>
                    <a:pt x="4449" y="8514"/>
                    <a:pt x="4438" y="8481"/>
                  </a:cubicBezTo>
                  <a:cubicBezTo>
                    <a:pt x="4431" y="8478"/>
                    <a:pt x="4423" y="8473"/>
                    <a:pt x="4415" y="8468"/>
                  </a:cubicBezTo>
                  <a:close/>
                  <a:moveTo>
                    <a:pt x="3227" y="10639"/>
                  </a:moveTo>
                  <a:cubicBezTo>
                    <a:pt x="3240" y="10654"/>
                    <a:pt x="3266" y="10673"/>
                    <a:pt x="3313" y="10700"/>
                  </a:cubicBezTo>
                  <a:cubicBezTo>
                    <a:pt x="3287" y="10682"/>
                    <a:pt x="3257" y="10662"/>
                    <a:pt x="3227" y="10639"/>
                  </a:cubicBezTo>
                  <a:close/>
                  <a:moveTo>
                    <a:pt x="2958" y="11155"/>
                  </a:moveTo>
                  <a:cubicBezTo>
                    <a:pt x="2973" y="11164"/>
                    <a:pt x="2990" y="11174"/>
                    <a:pt x="3009" y="11187"/>
                  </a:cubicBezTo>
                  <a:cubicBezTo>
                    <a:pt x="2987" y="11172"/>
                    <a:pt x="2971" y="11162"/>
                    <a:pt x="2958" y="11155"/>
                  </a:cubicBezTo>
                  <a:close/>
                  <a:moveTo>
                    <a:pt x="2979" y="11217"/>
                  </a:moveTo>
                  <a:lnTo>
                    <a:pt x="2994" y="11239"/>
                  </a:lnTo>
                  <a:lnTo>
                    <a:pt x="2994" y="11239"/>
                  </a:lnTo>
                  <a:cubicBezTo>
                    <a:pt x="2991" y="11232"/>
                    <a:pt x="2988" y="11226"/>
                    <a:pt x="2979" y="11217"/>
                  </a:cubicBezTo>
                  <a:close/>
                  <a:moveTo>
                    <a:pt x="3012" y="11267"/>
                  </a:moveTo>
                  <a:lnTo>
                    <a:pt x="3040" y="11308"/>
                  </a:lnTo>
                  <a:cubicBezTo>
                    <a:pt x="3034" y="11297"/>
                    <a:pt x="3024" y="11283"/>
                    <a:pt x="3012" y="11267"/>
                  </a:cubicBezTo>
                  <a:close/>
                  <a:moveTo>
                    <a:pt x="1832" y="11694"/>
                  </a:moveTo>
                  <a:cubicBezTo>
                    <a:pt x="1819" y="11696"/>
                    <a:pt x="1813" y="11706"/>
                    <a:pt x="1821" y="11729"/>
                  </a:cubicBezTo>
                  <a:lnTo>
                    <a:pt x="1821" y="11729"/>
                  </a:lnTo>
                  <a:cubicBezTo>
                    <a:pt x="1834" y="11726"/>
                    <a:pt x="1847" y="11720"/>
                    <a:pt x="1832" y="11694"/>
                  </a:cubicBezTo>
                  <a:close/>
                  <a:moveTo>
                    <a:pt x="1821" y="11729"/>
                  </a:moveTo>
                  <a:cubicBezTo>
                    <a:pt x="1802" y="11733"/>
                    <a:pt x="1781" y="11730"/>
                    <a:pt x="1843" y="11775"/>
                  </a:cubicBezTo>
                  <a:lnTo>
                    <a:pt x="1843" y="11775"/>
                  </a:lnTo>
                  <a:cubicBezTo>
                    <a:pt x="1832" y="11756"/>
                    <a:pt x="1825" y="11741"/>
                    <a:pt x="1821" y="11729"/>
                  </a:cubicBezTo>
                  <a:close/>
                  <a:moveTo>
                    <a:pt x="2402" y="11764"/>
                  </a:moveTo>
                  <a:cubicBezTo>
                    <a:pt x="2401" y="11764"/>
                    <a:pt x="2401" y="11764"/>
                    <a:pt x="2401" y="11764"/>
                  </a:cubicBezTo>
                  <a:lnTo>
                    <a:pt x="2401" y="11764"/>
                  </a:lnTo>
                  <a:cubicBezTo>
                    <a:pt x="2409" y="11772"/>
                    <a:pt x="2414" y="11776"/>
                    <a:pt x="2414" y="11776"/>
                  </a:cubicBezTo>
                  <a:cubicBezTo>
                    <a:pt x="2414" y="11776"/>
                    <a:pt x="2410" y="11773"/>
                    <a:pt x="2402" y="11764"/>
                  </a:cubicBezTo>
                  <a:close/>
                  <a:moveTo>
                    <a:pt x="1843" y="11775"/>
                  </a:moveTo>
                  <a:lnTo>
                    <a:pt x="1843" y="11775"/>
                  </a:lnTo>
                  <a:cubicBezTo>
                    <a:pt x="1846" y="11781"/>
                    <a:pt x="1850" y="11787"/>
                    <a:pt x="1854" y="11794"/>
                  </a:cubicBezTo>
                  <a:cubicBezTo>
                    <a:pt x="1897" y="11823"/>
                    <a:pt x="1919" y="11838"/>
                    <a:pt x="1944" y="11855"/>
                  </a:cubicBezTo>
                  <a:lnTo>
                    <a:pt x="1944" y="11855"/>
                  </a:lnTo>
                  <a:cubicBezTo>
                    <a:pt x="1935" y="11845"/>
                    <a:pt x="1926" y="11835"/>
                    <a:pt x="1915" y="11825"/>
                  </a:cubicBezTo>
                  <a:cubicBezTo>
                    <a:pt x="1883" y="11804"/>
                    <a:pt x="1860" y="11787"/>
                    <a:pt x="1843" y="11775"/>
                  </a:cubicBezTo>
                  <a:close/>
                  <a:moveTo>
                    <a:pt x="57" y="11950"/>
                  </a:moveTo>
                  <a:cubicBezTo>
                    <a:pt x="46" y="11954"/>
                    <a:pt x="46" y="11962"/>
                    <a:pt x="91" y="11977"/>
                  </a:cubicBezTo>
                  <a:cubicBezTo>
                    <a:pt x="78" y="11968"/>
                    <a:pt x="67" y="11959"/>
                    <a:pt x="57" y="11950"/>
                  </a:cubicBezTo>
                  <a:close/>
                  <a:moveTo>
                    <a:pt x="1944" y="11855"/>
                  </a:moveTo>
                  <a:cubicBezTo>
                    <a:pt x="2046" y="11971"/>
                    <a:pt x="2032" y="12043"/>
                    <a:pt x="1983" y="12043"/>
                  </a:cubicBezTo>
                  <a:cubicBezTo>
                    <a:pt x="1964" y="12043"/>
                    <a:pt x="1940" y="12032"/>
                    <a:pt x="1915" y="12007"/>
                  </a:cubicBezTo>
                  <a:lnTo>
                    <a:pt x="1915" y="12007"/>
                  </a:lnTo>
                  <a:cubicBezTo>
                    <a:pt x="1975" y="12091"/>
                    <a:pt x="1993" y="12109"/>
                    <a:pt x="2003" y="12109"/>
                  </a:cubicBezTo>
                  <a:cubicBezTo>
                    <a:pt x="2010" y="12109"/>
                    <a:pt x="2014" y="12099"/>
                    <a:pt x="2028" y="12099"/>
                  </a:cubicBezTo>
                  <a:cubicBezTo>
                    <a:pt x="2043" y="12099"/>
                    <a:pt x="2070" y="12111"/>
                    <a:pt x="2128" y="12159"/>
                  </a:cubicBezTo>
                  <a:cubicBezTo>
                    <a:pt x="2128" y="12129"/>
                    <a:pt x="2067" y="12007"/>
                    <a:pt x="2067" y="11946"/>
                  </a:cubicBezTo>
                  <a:cubicBezTo>
                    <a:pt x="2002" y="11897"/>
                    <a:pt x="1972" y="11875"/>
                    <a:pt x="1944" y="11855"/>
                  </a:cubicBezTo>
                  <a:close/>
                  <a:moveTo>
                    <a:pt x="2164" y="11820"/>
                  </a:moveTo>
                  <a:cubicBezTo>
                    <a:pt x="2406" y="11995"/>
                    <a:pt x="2135" y="11862"/>
                    <a:pt x="2280" y="12007"/>
                  </a:cubicBezTo>
                  <a:lnTo>
                    <a:pt x="2523" y="12159"/>
                  </a:lnTo>
                  <a:cubicBezTo>
                    <a:pt x="2554" y="12129"/>
                    <a:pt x="2280" y="11977"/>
                    <a:pt x="2402" y="11977"/>
                  </a:cubicBezTo>
                  <a:lnTo>
                    <a:pt x="2462" y="12068"/>
                  </a:lnTo>
                  <a:lnTo>
                    <a:pt x="2462" y="12068"/>
                  </a:lnTo>
                  <a:lnTo>
                    <a:pt x="2432" y="11977"/>
                  </a:lnTo>
                  <a:cubicBezTo>
                    <a:pt x="2324" y="11923"/>
                    <a:pt x="2193" y="11822"/>
                    <a:pt x="2164" y="11820"/>
                  </a:cubicBezTo>
                  <a:close/>
                  <a:moveTo>
                    <a:pt x="633" y="12189"/>
                  </a:moveTo>
                  <a:cubicBezTo>
                    <a:pt x="643" y="12209"/>
                    <a:pt x="667" y="12234"/>
                    <a:pt x="699" y="12250"/>
                  </a:cubicBezTo>
                  <a:cubicBezTo>
                    <a:pt x="675" y="12226"/>
                    <a:pt x="653" y="12206"/>
                    <a:pt x="633" y="12189"/>
                  </a:cubicBezTo>
                  <a:close/>
                  <a:moveTo>
                    <a:pt x="1702" y="12204"/>
                  </a:moveTo>
                  <a:cubicBezTo>
                    <a:pt x="1686" y="12204"/>
                    <a:pt x="1694" y="12222"/>
                    <a:pt x="1763" y="12281"/>
                  </a:cubicBezTo>
                  <a:cubicBezTo>
                    <a:pt x="1750" y="12254"/>
                    <a:pt x="1730" y="12229"/>
                    <a:pt x="1704" y="12204"/>
                  </a:cubicBezTo>
                  <a:lnTo>
                    <a:pt x="1704" y="12204"/>
                  </a:lnTo>
                  <a:cubicBezTo>
                    <a:pt x="1703" y="12204"/>
                    <a:pt x="1703" y="12204"/>
                    <a:pt x="1702" y="12204"/>
                  </a:cubicBezTo>
                  <a:close/>
                  <a:moveTo>
                    <a:pt x="254" y="12305"/>
                  </a:moveTo>
                  <a:lnTo>
                    <a:pt x="254" y="12305"/>
                  </a:lnTo>
                  <a:cubicBezTo>
                    <a:pt x="256" y="12317"/>
                    <a:pt x="271" y="12339"/>
                    <a:pt x="304" y="12372"/>
                  </a:cubicBezTo>
                  <a:lnTo>
                    <a:pt x="254" y="12305"/>
                  </a:lnTo>
                  <a:close/>
                  <a:moveTo>
                    <a:pt x="8627" y="82"/>
                  </a:moveTo>
                  <a:cubicBezTo>
                    <a:pt x="8576" y="438"/>
                    <a:pt x="8177" y="520"/>
                    <a:pt x="7751" y="548"/>
                  </a:cubicBezTo>
                  <a:cubicBezTo>
                    <a:pt x="7721" y="670"/>
                    <a:pt x="7721" y="852"/>
                    <a:pt x="7569" y="852"/>
                  </a:cubicBezTo>
                  <a:cubicBezTo>
                    <a:pt x="7326" y="1217"/>
                    <a:pt x="6687" y="1217"/>
                    <a:pt x="6566" y="1734"/>
                  </a:cubicBezTo>
                  <a:cubicBezTo>
                    <a:pt x="6687" y="1734"/>
                    <a:pt x="6779" y="1825"/>
                    <a:pt x="6779" y="1885"/>
                  </a:cubicBezTo>
                  <a:lnTo>
                    <a:pt x="6687" y="1825"/>
                  </a:lnTo>
                  <a:lnTo>
                    <a:pt x="6687" y="1825"/>
                  </a:lnTo>
                  <a:lnTo>
                    <a:pt x="6809" y="1946"/>
                  </a:lnTo>
                  <a:cubicBezTo>
                    <a:pt x="6809" y="1949"/>
                    <a:pt x="6808" y="1950"/>
                    <a:pt x="6805" y="1950"/>
                  </a:cubicBezTo>
                  <a:cubicBezTo>
                    <a:pt x="6783" y="1950"/>
                    <a:pt x="6657" y="1822"/>
                    <a:pt x="6657" y="1794"/>
                  </a:cubicBezTo>
                  <a:cubicBezTo>
                    <a:pt x="6535" y="1946"/>
                    <a:pt x="6505" y="2098"/>
                    <a:pt x="6353" y="2220"/>
                  </a:cubicBezTo>
                  <a:cubicBezTo>
                    <a:pt x="6535" y="2372"/>
                    <a:pt x="6323" y="2281"/>
                    <a:pt x="6505" y="2433"/>
                  </a:cubicBezTo>
                  <a:lnTo>
                    <a:pt x="6414" y="2372"/>
                  </a:lnTo>
                  <a:lnTo>
                    <a:pt x="6414" y="2372"/>
                  </a:lnTo>
                  <a:cubicBezTo>
                    <a:pt x="6447" y="2472"/>
                    <a:pt x="6462" y="2517"/>
                    <a:pt x="6418" y="2517"/>
                  </a:cubicBezTo>
                  <a:cubicBezTo>
                    <a:pt x="6382" y="2517"/>
                    <a:pt x="6307" y="2487"/>
                    <a:pt x="6171" y="2433"/>
                  </a:cubicBezTo>
                  <a:cubicBezTo>
                    <a:pt x="5715" y="2676"/>
                    <a:pt x="5563" y="3132"/>
                    <a:pt x="5198" y="3436"/>
                  </a:cubicBezTo>
                  <a:cubicBezTo>
                    <a:pt x="4985" y="3861"/>
                    <a:pt x="4833" y="4317"/>
                    <a:pt x="4590" y="4712"/>
                  </a:cubicBezTo>
                  <a:cubicBezTo>
                    <a:pt x="4864" y="5016"/>
                    <a:pt x="4681" y="4986"/>
                    <a:pt x="4864" y="5259"/>
                  </a:cubicBezTo>
                  <a:lnTo>
                    <a:pt x="4803" y="5168"/>
                  </a:lnTo>
                  <a:lnTo>
                    <a:pt x="4803" y="5168"/>
                  </a:lnTo>
                  <a:cubicBezTo>
                    <a:pt x="4830" y="5237"/>
                    <a:pt x="4808" y="5256"/>
                    <a:pt x="4761" y="5256"/>
                  </a:cubicBezTo>
                  <a:cubicBezTo>
                    <a:pt x="4704" y="5256"/>
                    <a:pt x="4612" y="5229"/>
                    <a:pt x="4529" y="5229"/>
                  </a:cubicBezTo>
                  <a:cubicBezTo>
                    <a:pt x="4651" y="5320"/>
                    <a:pt x="4529" y="5290"/>
                    <a:pt x="4712" y="5411"/>
                  </a:cubicBezTo>
                  <a:cubicBezTo>
                    <a:pt x="4737" y="5443"/>
                    <a:pt x="4740" y="5455"/>
                    <a:pt x="4729" y="5455"/>
                  </a:cubicBezTo>
                  <a:cubicBezTo>
                    <a:pt x="4697" y="5455"/>
                    <a:pt x="4546" y="5352"/>
                    <a:pt x="4503" y="5352"/>
                  </a:cubicBezTo>
                  <a:cubicBezTo>
                    <a:pt x="4491" y="5352"/>
                    <a:pt x="4488" y="5360"/>
                    <a:pt x="4499" y="5381"/>
                  </a:cubicBezTo>
                  <a:cubicBezTo>
                    <a:pt x="4480" y="5369"/>
                    <a:pt x="4473" y="5364"/>
                    <a:pt x="4473" y="5364"/>
                  </a:cubicBezTo>
                  <a:lnTo>
                    <a:pt x="4473" y="5364"/>
                  </a:lnTo>
                  <a:cubicBezTo>
                    <a:pt x="4472" y="5364"/>
                    <a:pt x="4549" y="5416"/>
                    <a:pt x="4541" y="5416"/>
                  </a:cubicBezTo>
                  <a:cubicBezTo>
                    <a:pt x="4540" y="5416"/>
                    <a:pt x="4536" y="5415"/>
                    <a:pt x="4529" y="5411"/>
                  </a:cubicBezTo>
                  <a:lnTo>
                    <a:pt x="4529" y="5411"/>
                  </a:lnTo>
                  <a:cubicBezTo>
                    <a:pt x="4560" y="5482"/>
                    <a:pt x="4570" y="5508"/>
                    <a:pt x="4562" y="5508"/>
                  </a:cubicBezTo>
                  <a:cubicBezTo>
                    <a:pt x="4539" y="5508"/>
                    <a:pt x="4376" y="5290"/>
                    <a:pt x="4195" y="5290"/>
                  </a:cubicBezTo>
                  <a:cubicBezTo>
                    <a:pt x="4104" y="5533"/>
                    <a:pt x="4134" y="5837"/>
                    <a:pt x="3921" y="5898"/>
                  </a:cubicBezTo>
                  <a:lnTo>
                    <a:pt x="4043" y="6019"/>
                  </a:lnTo>
                  <a:cubicBezTo>
                    <a:pt x="3964" y="5956"/>
                    <a:pt x="3926" y="5934"/>
                    <a:pt x="3911" y="5934"/>
                  </a:cubicBezTo>
                  <a:cubicBezTo>
                    <a:pt x="3874" y="5934"/>
                    <a:pt x="3971" y="6065"/>
                    <a:pt x="3948" y="6065"/>
                  </a:cubicBezTo>
                  <a:cubicBezTo>
                    <a:pt x="3944" y="6065"/>
                    <a:pt x="3935" y="6060"/>
                    <a:pt x="3921" y="6050"/>
                  </a:cubicBezTo>
                  <a:cubicBezTo>
                    <a:pt x="3891" y="5989"/>
                    <a:pt x="3830" y="5989"/>
                    <a:pt x="3830" y="5928"/>
                  </a:cubicBezTo>
                  <a:cubicBezTo>
                    <a:pt x="3671" y="5928"/>
                    <a:pt x="3767" y="6091"/>
                    <a:pt x="3671" y="6091"/>
                  </a:cubicBezTo>
                  <a:cubicBezTo>
                    <a:pt x="3662" y="6091"/>
                    <a:pt x="3651" y="6089"/>
                    <a:pt x="3638" y="6086"/>
                  </a:cubicBezTo>
                  <a:lnTo>
                    <a:pt x="3638" y="6086"/>
                  </a:lnTo>
                  <a:cubicBezTo>
                    <a:pt x="3727" y="6271"/>
                    <a:pt x="3381" y="6092"/>
                    <a:pt x="3496" y="6293"/>
                  </a:cubicBezTo>
                  <a:cubicBezTo>
                    <a:pt x="3374" y="6171"/>
                    <a:pt x="3374" y="6232"/>
                    <a:pt x="3313" y="6202"/>
                  </a:cubicBezTo>
                  <a:lnTo>
                    <a:pt x="3313" y="6202"/>
                  </a:lnTo>
                  <a:cubicBezTo>
                    <a:pt x="3465" y="6354"/>
                    <a:pt x="3405" y="6361"/>
                    <a:pt x="3332" y="6361"/>
                  </a:cubicBezTo>
                  <a:cubicBezTo>
                    <a:pt x="3324" y="6361"/>
                    <a:pt x="3316" y="6361"/>
                    <a:pt x="3308" y="6361"/>
                  </a:cubicBezTo>
                  <a:cubicBezTo>
                    <a:pt x="3244" y="6361"/>
                    <a:pt x="3188" y="6367"/>
                    <a:pt x="3283" y="6475"/>
                  </a:cubicBezTo>
                  <a:lnTo>
                    <a:pt x="3222" y="6445"/>
                  </a:lnTo>
                  <a:cubicBezTo>
                    <a:pt x="3131" y="6658"/>
                    <a:pt x="2888" y="6779"/>
                    <a:pt x="2888" y="7083"/>
                  </a:cubicBezTo>
                  <a:cubicBezTo>
                    <a:pt x="2857" y="7205"/>
                    <a:pt x="2462" y="7083"/>
                    <a:pt x="2523" y="7296"/>
                  </a:cubicBezTo>
                  <a:cubicBezTo>
                    <a:pt x="2523" y="7387"/>
                    <a:pt x="2614" y="7417"/>
                    <a:pt x="2614" y="7448"/>
                  </a:cubicBezTo>
                  <a:cubicBezTo>
                    <a:pt x="2584" y="7448"/>
                    <a:pt x="2523" y="7387"/>
                    <a:pt x="2462" y="7357"/>
                  </a:cubicBezTo>
                  <a:lnTo>
                    <a:pt x="2462" y="7357"/>
                  </a:lnTo>
                  <a:cubicBezTo>
                    <a:pt x="2554" y="7539"/>
                    <a:pt x="2310" y="7448"/>
                    <a:pt x="2280" y="7539"/>
                  </a:cubicBezTo>
                  <a:cubicBezTo>
                    <a:pt x="2310" y="7600"/>
                    <a:pt x="2310" y="7600"/>
                    <a:pt x="2402" y="7691"/>
                  </a:cubicBezTo>
                  <a:cubicBezTo>
                    <a:pt x="2354" y="7672"/>
                    <a:pt x="2320" y="7664"/>
                    <a:pt x="2294" y="7664"/>
                  </a:cubicBezTo>
                  <a:cubicBezTo>
                    <a:pt x="2161" y="7664"/>
                    <a:pt x="2265" y="7875"/>
                    <a:pt x="2123" y="7875"/>
                  </a:cubicBezTo>
                  <a:cubicBezTo>
                    <a:pt x="2115" y="7875"/>
                    <a:pt x="2107" y="7875"/>
                    <a:pt x="2098" y="7873"/>
                  </a:cubicBezTo>
                  <a:lnTo>
                    <a:pt x="2098" y="7873"/>
                  </a:lnTo>
                  <a:cubicBezTo>
                    <a:pt x="2402" y="8117"/>
                    <a:pt x="2219" y="8056"/>
                    <a:pt x="2250" y="8147"/>
                  </a:cubicBezTo>
                  <a:cubicBezTo>
                    <a:pt x="2246" y="8150"/>
                    <a:pt x="2242" y="8152"/>
                    <a:pt x="2237" y="8152"/>
                  </a:cubicBezTo>
                  <a:cubicBezTo>
                    <a:pt x="2202" y="8152"/>
                    <a:pt x="2132" y="8089"/>
                    <a:pt x="2092" y="8049"/>
                  </a:cubicBezTo>
                  <a:lnTo>
                    <a:pt x="2092" y="8049"/>
                  </a:lnTo>
                  <a:cubicBezTo>
                    <a:pt x="2066" y="8151"/>
                    <a:pt x="2057" y="8177"/>
                    <a:pt x="1915" y="8177"/>
                  </a:cubicBezTo>
                  <a:cubicBezTo>
                    <a:pt x="1915" y="8208"/>
                    <a:pt x="2067" y="8360"/>
                    <a:pt x="1976" y="8360"/>
                  </a:cubicBezTo>
                  <a:cubicBezTo>
                    <a:pt x="1925" y="8323"/>
                    <a:pt x="1894" y="8309"/>
                    <a:pt x="1877" y="8309"/>
                  </a:cubicBezTo>
                  <a:cubicBezTo>
                    <a:pt x="1825" y="8309"/>
                    <a:pt x="1876" y="8423"/>
                    <a:pt x="1813" y="8423"/>
                  </a:cubicBezTo>
                  <a:cubicBezTo>
                    <a:pt x="1807" y="8423"/>
                    <a:pt x="1801" y="8422"/>
                    <a:pt x="1794" y="8421"/>
                  </a:cubicBezTo>
                  <a:lnTo>
                    <a:pt x="1794" y="8421"/>
                  </a:lnTo>
                  <a:cubicBezTo>
                    <a:pt x="1927" y="8501"/>
                    <a:pt x="2037" y="8674"/>
                    <a:pt x="1980" y="8674"/>
                  </a:cubicBezTo>
                  <a:cubicBezTo>
                    <a:pt x="1972" y="8674"/>
                    <a:pt x="1960" y="8671"/>
                    <a:pt x="1946" y="8664"/>
                  </a:cubicBezTo>
                  <a:lnTo>
                    <a:pt x="1702" y="8481"/>
                  </a:lnTo>
                  <a:lnTo>
                    <a:pt x="1702" y="8481"/>
                  </a:lnTo>
                  <a:cubicBezTo>
                    <a:pt x="1763" y="8755"/>
                    <a:pt x="1338" y="8724"/>
                    <a:pt x="1520" y="9089"/>
                  </a:cubicBezTo>
                  <a:lnTo>
                    <a:pt x="1368" y="8968"/>
                  </a:lnTo>
                  <a:lnTo>
                    <a:pt x="1368" y="8968"/>
                  </a:lnTo>
                  <a:cubicBezTo>
                    <a:pt x="1459" y="9241"/>
                    <a:pt x="1155" y="9241"/>
                    <a:pt x="1307" y="9636"/>
                  </a:cubicBezTo>
                  <a:cubicBezTo>
                    <a:pt x="1270" y="9618"/>
                    <a:pt x="1235" y="9610"/>
                    <a:pt x="1204" y="9610"/>
                  </a:cubicBezTo>
                  <a:cubicBezTo>
                    <a:pt x="1135" y="9610"/>
                    <a:pt x="1085" y="9646"/>
                    <a:pt x="1064" y="9667"/>
                  </a:cubicBezTo>
                  <a:cubicBezTo>
                    <a:pt x="1155" y="9819"/>
                    <a:pt x="1155" y="9819"/>
                    <a:pt x="1307" y="10001"/>
                  </a:cubicBezTo>
                  <a:cubicBezTo>
                    <a:pt x="1307" y="10007"/>
                    <a:pt x="1302" y="10009"/>
                    <a:pt x="1292" y="10009"/>
                  </a:cubicBezTo>
                  <a:cubicBezTo>
                    <a:pt x="1253" y="10009"/>
                    <a:pt x="1144" y="9965"/>
                    <a:pt x="1095" y="9940"/>
                  </a:cubicBezTo>
                  <a:cubicBezTo>
                    <a:pt x="1082" y="9946"/>
                    <a:pt x="1062" y="9948"/>
                    <a:pt x="1038" y="9948"/>
                  </a:cubicBezTo>
                  <a:cubicBezTo>
                    <a:pt x="1022" y="9948"/>
                    <a:pt x="1005" y="9947"/>
                    <a:pt x="988" y="9947"/>
                  </a:cubicBezTo>
                  <a:cubicBezTo>
                    <a:pt x="902" y="9947"/>
                    <a:pt x="821" y="9961"/>
                    <a:pt x="943" y="10123"/>
                  </a:cubicBezTo>
                  <a:lnTo>
                    <a:pt x="851" y="10032"/>
                  </a:lnTo>
                  <a:lnTo>
                    <a:pt x="851" y="10032"/>
                  </a:lnTo>
                  <a:cubicBezTo>
                    <a:pt x="932" y="10165"/>
                    <a:pt x="1012" y="10346"/>
                    <a:pt x="906" y="10346"/>
                  </a:cubicBezTo>
                  <a:cubicBezTo>
                    <a:pt x="891" y="10346"/>
                    <a:pt x="873" y="10343"/>
                    <a:pt x="851" y="10335"/>
                  </a:cubicBezTo>
                  <a:lnTo>
                    <a:pt x="851" y="10335"/>
                  </a:lnTo>
                  <a:cubicBezTo>
                    <a:pt x="943" y="10427"/>
                    <a:pt x="943" y="10548"/>
                    <a:pt x="1095" y="10609"/>
                  </a:cubicBezTo>
                  <a:cubicBezTo>
                    <a:pt x="1095" y="10611"/>
                    <a:pt x="1093" y="10612"/>
                    <a:pt x="1091" y="10612"/>
                  </a:cubicBezTo>
                  <a:cubicBezTo>
                    <a:pt x="1071" y="10612"/>
                    <a:pt x="975" y="10536"/>
                    <a:pt x="966" y="10536"/>
                  </a:cubicBezTo>
                  <a:cubicBezTo>
                    <a:pt x="963" y="10536"/>
                    <a:pt x="972" y="10548"/>
                    <a:pt x="1003" y="10579"/>
                  </a:cubicBezTo>
                  <a:lnTo>
                    <a:pt x="851" y="10427"/>
                  </a:lnTo>
                  <a:cubicBezTo>
                    <a:pt x="699" y="10548"/>
                    <a:pt x="699" y="10731"/>
                    <a:pt x="699" y="10913"/>
                  </a:cubicBezTo>
                  <a:cubicBezTo>
                    <a:pt x="644" y="10882"/>
                    <a:pt x="607" y="10870"/>
                    <a:pt x="583" y="10870"/>
                  </a:cubicBezTo>
                  <a:cubicBezTo>
                    <a:pt x="491" y="10870"/>
                    <a:pt x="562" y="11037"/>
                    <a:pt x="450" y="11037"/>
                  </a:cubicBezTo>
                  <a:cubicBezTo>
                    <a:pt x="443" y="11037"/>
                    <a:pt x="435" y="11036"/>
                    <a:pt x="426" y="11035"/>
                  </a:cubicBezTo>
                  <a:lnTo>
                    <a:pt x="426" y="11035"/>
                  </a:lnTo>
                  <a:cubicBezTo>
                    <a:pt x="487" y="11156"/>
                    <a:pt x="274" y="11095"/>
                    <a:pt x="487" y="11339"/>
                  </a:cubicBezTo>
                  <a:lnTo>
                    <a:pt x="395" y="11247"/>
                  </a:lnTo>
                  <a:cubicBezTo>
                    <a:pt x="335" y="11308"/>
                    <a:pt x="274" y="11369"/>
                    <a:pt x="152" y="11399"/>
                  </a:cubicBezTo>
                  <a:cubicBezTo>
                    <a:pt x="91" y="11399"/>
                    <a:pt x="274" y="11551"/>
                    <a:pt x="304" y="11642"/>
                  </a:cubicBezTo>
                  <a:lnTo>
                    <a:pt x="183" y="11521"/>
                  </a:lnTo>
                  <a:lnTo>
                    <a:pt x="183" y="11521"/>
                  </a:lnTo>
                  <a:cubicBezTo>
                    <a:pt x="243" y="11642"/>
                    <a:pt x="426" y="11794"/>
                    <a:pt x="547" y="11916"/>
                  </a:cubicBezTo>
                  <a:cubicBezTo>
                    <a:pt x="524" y="11900"/>
                    <a:pt x="512" y="11895"/>
                    <a:pt x="506" y="11895"/>
                  </a:cubicBezTo>
                  <a:cubicBezTo>
                    <a:pt x="493" y="11895"/>
                    <a:pt x="507" y="11922"/>
                    <a:pt x="468" y="11922"/>
                  </a:cubicBezTo>
                  <a:cubicBezTo>
                    <a:pt x="458" y="11922"/>
                    <a:pt x="444" y="11921"/>
                    <a:pt x="426" y="11916"/>
                  </a:cubicBezTo>
                  <a:cubicBezTo>
                    <a:pt x="395" y="11825"/>
                    <a:pt x="274" y="11703"/>
                    <a:pt x="122" y="11551"/>
                  </a:cubicBezTo>
                  <a:lnTo>
                    <a:pt x="122" y="11551"/>
                  </a:lnTo>
                  <a:cubicBezTo>
                    <a:pt x="19" y="11603"/>
                    <a:pt x="199" y="11784"/>
                    <a:pt x="147" y="11784"/>
                  </a:cubicBezTo>
                  <a:cubicBezTo>
                    <a:pt x="137" y="11784"/>
                    <a:pt x="120" y="11778"/>
                    <a:pt x="91" y="11764"/>
                  </a:cubicBezTo>
                  <a:cubicBezTo>
                    <a:pt x="3" y="11764"/>
                    <a:pt x="29" y="11822"/>
                    <a:pt x="170" y="11937"/>
                  </a:cubicBezTo>
                  <a:lnTo>
                    <a:pt x="170" y="11937"/>
                  </a:lnTo>
                  <a:cubicBezTo>
                    <a:pt x="138" y="11915"/>
                    <a:pt x="84" y="11905"/>
                    <a:pt x="31" y="11825"/>
                  </a:cubicBezTo>
                  <a:lnTo>
                    <a:pt x="31" y="11825"/>
                  </a:lnTo>
                  <a:cubicBezTo>
                    <a:pt x="5" y="11851"/>
                    <a:pt x="1" y="11899"/>
                    <a:pt x="57" y="11950"/>
                  </a:cubicBezTo>
                  <a:lnTo>
                    <a:pt x="57" y="11950"/>
                  </a:lnTo>
                  <a:cubicBezTo>
                    <a:pt x="68" y="11946"/>
                    <a:pt x="91" y="11946"/>
                    <a:pt x="91" y="11946"/>
                  </a:cubicBezTo>
                  <a:cubicBezTo>
                    <a:pt x="183" y="12068"/>
                    <a:pt x="152" y="12068"/>
                    <a:pt x="335" y="12220"/>
                  </a:cubicBezTo>
                  <a:cubicBezTo>
                    <a:pt x="304" y="12159"/>
                    <a:pt x="274" y="12129"/>
                    <a:pt x="304" y="12129"/>
                  </a:cubicBezTo>
                  <a:cubicBezTo>
                    <a:pt x="393" y="12218"/>
                    <a:pt x="417" y="12274"/>
                    <a:pt x="376" y="12274"/>
                  </a:cubicBezTo>
                  <a:cubicBezTo>
                    <a:pt x="361" y="12274"/>
                    <a:pt x="337" y="12267"/>
                    <a:pt x="304" y="12250"/>
                  </a:cubicBezTo>
                  <a:cubicBezTo>
                    <a:pt x="183" y="12159"/>
                    <a:pt x="152" y="12068"/>
                    <a:pt x="31" y="12007"/>
                  </a:cubicBezTo>
                  <a:lnTo>
                    <a:pt x="31" y="12007"/>
                  </a:lnTo>
                  <a:lnTo>
                    <a:pt x="254" y="12305"/>
                  </a:lnTo>
                  <a:lnTo>
                    <a:pt x="254" y="12305"/>
                  </a:lnTo>
                  <a:cubicBezTo>
                    <a:pt x="253" y="12298"/>
                    <a:pt x="257" y="12295"/>
                    <a:pt x="264" y="12295"/>
                  </a:cubicBezTo>
                  <a:cubicBezTo>
                    <a:pt x="289" y="12295"/>
                    <a:pt x="358" y="12334"/>
                    <a:pt x="426" y="12402"/>
                  </a:cubicBezTo>
                  <a:lnTo>
                    <a:pt x="395" y="12311"/>
                  </a:lnTo>
                  <a:lnTo>
                    <a:pt x="487" y="12433"/>
                  </a:lnTo>
                  <a:cubicBezTo>
                    <a:pt x="487" y="12372"/>
                    <a:pt x="699" y="12433"/>
                    <a:pt x="608" y="12281"/>
                  </a:cubicBezTo>
                  <a:lnTo>
                    <a:pt x="456" y="12220"/>
                  </a:lnTo>
                  <a:cubicBezTo>
                    <a:pt x="456" y="12174"/>
                    <a:pt x="369" y="12058"/>
                    <a:pt x="406" y="12058"/>
                  </a:cubicBezTo>
                  <a:cubicBezTo>
                    <a:pt x="418" y="12058"/>
                    <a:pt x="443" y="12069"/>
                    <a:pt x="487" y="12098"/>
                  </a:cubicBezTo>
                  <a:cubicBezTo>
                    <a:pt x="531" y="12121"/>
                    <a:pt x="576" y="12143"/>
                    <a:pt x="633" y="12189"/>
                  </a:cubicBezTo>
                  <a:lnTo>
                    <a:pt x="633" y="12189"/>
                  </a:lnTo>
                  <a:cubicBezTo>
                    <a:pt x="623" y="12172"/>
                    <a:pt x="624" y="12159"/>
                    <a:pt x="639" y="12159"/>
                  </a:cubicBezTo>
                  <a:lnTo>
                    <a:pt x="882" y="12372"/>
                  </a:lnTo>
                  <a:cubicBezTo>
                    <a:pt x="628" y="12143"/>
                    <a:pt x="777" y="12148"/>
                    <a:pt x="798" y="12138"/>
                  </a:cubicBezTo>
                  <a:lnTo>
                    <a:pt x="798" y="12138"/>
                  </a:lnTo>
                  <a:cubicBezTo>
                    <a:pt x="831" y="12159"/>
                    <a:pt x="865" y="12176"/>
                    <a:pt x="871" y="12176"/>
                  </a:cubicBezTo>
                  <a:cubicBezTo>
                    <a:pt x="874" y="12176"/>
                    <a:pt x="869" y="12171"/>
                    <a:pt x="851" y="12159"/>
                  </a:cubicBezTo>
                  <a:lnTo>
                    <a:pt x="791" y="12129"/>
                  </a:lnTo>
                  <a:lnTo>
                    <a:pt x="791" y="12129"/>
                  </a:lnTo>
                  <a:cubicBezTo>
                    <a:pt x="801" y="12134"/>
                    <a:pt x="801" y="12136"/>
                    <a:pt x="798" y="12138"/>
                  </a:cubicBezTo>
                  <a:lnTo>
                    <a:pt x="798" y="12138"/>
                  </a:lnTo>
                  <a:cubicBezTo>
                    <a:pt x="756" y="12113"/>
                    <a:pt x="716" y="12081"/>
                    <a:pt x="730" y="12068"/>
                  </a:cubicBezTo>
                  <a:cubicBezTo>
                    <a:pt x="791" y="12068"/>
                    <a:pt x="1003" y="12250"/>
                    <a:pt x="1095" y="12281"/>
                  </a:cubicBezTo>
                  <a:cubicBezTo>
                    <a:pt x="1146" y="12255"/>
                    <a:pt x="1067" y="12078"/>
                    <a:pt x="1169" y="12078"/>
                  </a:cubicBezTo>
                  <a:cubicBezTo>
                    <a:pt x="1188" y="12078"/>
                    <a:pt x="1213" y="12084"/>
                    <a:pt x="1246" y="12098"/>
                  </a:cubicBezTo>
                  <a:cubicBezTo>
                    <a:pt x="1246" y="12007"/>
                    <a:pt x="1216" y="11916"/>
                    <a:pt x="1155" y="11794"/>
                  </a:cubicBezTo>
                  <a:cubicBezTo>
                    <a:pt x="1157" y="11792"/>
                    <a:pt x="1160" y="11791"/>
                    <a:pt x="1163" y="11791"/>
                  </a:cubicBezTo>
                  <a:cubicBezTo>
                    <a:pt x="1198" y="11791"/>
                    <a:pt x="1295" y="11893"/>
                    <a:pt x="1316" y="11893"/>
                  </a:cubicBezTo>
                  <a:cubicBezTo>
                    <a:pt x="1322" y="11893"/>
                    <a:pt x="1321" y="11883"/>
                    <a:pt x="1307" y="11855"/>
                  </a:cubicBezTo>
                  <a:lnTo>
                    <a:pt x="1307" y="11855"/>
                  </a:lnTo>
                  <a:cubicBezTo>
                    <a:pt x="1450" y="12022"/>
                    <a:pt x="1611" y="12114"/>
                    <a:pt x="1704" y="12204"/>
                  </a:cubicBezTo>
                  <a:lnTo>
                    <a:pt x="1704" y="12204"/>
                  </a:lnTo>
                  <a:cubicBezTo>
                    <a:pt x="1730" y="12206"/>
                    <a:pt x="1805" y="12244"/>
                    <a:pt x="1817" y="12244"/>
                  </a:cubicBezTo>
                  <a:cubicBezTo>
                    <a:pt x="1819" y="12244"/>
                    <a:pt x="1820" y="12243"/>
                    <a:pt x="1819" y="12241"/>
                  </a:cubicBezTo>
                  <a:lnTo>
                    <a:pt x="1819" y="12241"/>
                  </a:lnTo>
                  <a:cubicBezTo>
                    <a:pt x="1858" y="12273"/>
                    <a:pt x="1921" y="12311"/>
                    <a:pt x="1946" y="12311"/>
                  </a:cubicBezTo>
                  <a:cubicBezTo>
                    <a:pt x="1854" y="12220"/>
                    <a:pt x="1672" y="12098"/>
                    <a:pt x="1611" y="12098"/>
                  </a:cubicBezTo>
                  <a:cubicBezTo>
                    <a:pt x="1368" y="11977"/>
                    <a:pt x="1642" y="12007"/>
                    <a:pt x="1368" y="11855"/>
                  </a:cubicBezTo>
                  <a:cubicBezTo>
                    <a:pt x="1459" y="11855"/>
                    <a:pt x="1520" y="11794"/>
                    <a:pt x="1520" y="11703"/>
                  </a:cubicBezTo>
                  <a:cubicBezTo>
                    <a:pt x="1520" y="11764"/>
                    <a:pt x="1672" y="11855"/>
                    <a:pt x="1763" y="11916"/>
                  </a:cubicBezTo>
                  <a:cubicBezTo>
                    <a:pt x="1642" y="11764"/>
                    <a:pt x="1611" y="11642"/>
                    <a:pt x="1672" y="11642"/>
                  </a:cubicBezTo>
                  <a:lnTo>
                    <a:pt x="1368" y="11399"/>
                  </a:lnTo>
                  <a:cubicBezTo>
                    <a:pt x="1368" y="11399"/>
                    <a:pt x="1307" y="11339"/>
                    <a:pt x="1338" y="11339"/>
                  </a:cubicBezTo>
                  <a:cubicBezTo>
                    <a:pt x="1478" y="11451"/>
                    <a:pt x="1671" y="11615"/>
                    <a:pt x="1747" y="11615"/>
                  </a:cubicBezTo>
                  <a:cubicBezTo>
                    <a:pt x="1753" y="11615"/>
                    <a:pt x="1759" y="11614"/>
                    <a:pt x="1763" y="11612"/>
                  </a:cubicBezTo>
                  <a:lnTo>
                    <a:pt x="1763" y="11612"/>
                  </a:lnTo>
                  <a:cubicBezTo>
                    <a:pt x="1802" y="11651"/>
                    <a:pt x="1823" y="11677"/>
                    <a:pt x="1832" y="11694"/>
                  </a:cubicBezTo>
                  <a:lnTo>
                    <a:pt x="1832" y="11694"/>
                  </a:lnTo>
                  <a:cubicBezTo>
                    <a:pt x="1833" y="11694"/>
                    <a:pt x="1835" y="11694"/>
                    <a:pt x="1836" y="11694"/>
                  </a:cubicBezTo>
                  <a:cubicBezTo>
                    <a:pt x="1895" y="11694"/>
                    <a:pt x="2077" y="11825"/>
                    <a:pt x="2098" y="11825"/>
                  </a:cubicBezTo>
                  <a:cubicBezTo>
                    <a:pt x="2128" y="11855"/>
                    <a:pt x="2128" y="11855"/>
                    <a:pt x="2128" y="11916"/>
                  </a:cubicBezTo>
                  <a:cubicBezTo>
                    <a:pt x="2138" y="11919"/>
                    <a:pt x="2145" y="11921"/>
                    <a:pt x="2151" y="11921"/>
                  </a:cubicBezTo>
                  <a:cubicBezTo>
                    <a:pt x="2193" y="11921"/>
                    <a:pt x="2105" y="11826"/>
                    <a:pt x="2126" y="11796"/>
                  </a:cubicBezTo>
                  <a:lnTo>
                    <a:pt x="2126" y="11796"/>
                  </a:lnTo>
                  <a:cubicBezTo>
                    <a:pt x="2136" y="11805"/>
                    <a:pt x="2147" y="11815"/>
                    <a:pt x="2158" y="11825"/>
                  </a:cubicBezTo>
                  <a:cubicBezTo>
                    <a:pt x="2158" y="11822"/>
                    <a:pt x="2160" y="11820"/>
                    <a:pt x="2163" y="11820"/>
                  </a:cubicBezTo>
                  <a:cubicBezTo>
                    <a:pt x="2164" y="11820"/>
                    <a:pt x="2164" y="11820"/>
                    <a:pt x="2164" y="11820"/>
                  </a:cubicBezTo>
                  <a:lnTo>
                    <a:pt x="2164" y="11820"/>
                  </a:lnTo>
                  <a:cubicBezTo>
                    <a:pt x="2153" y="11812"/>
                    <a:pt x="2141" y="11804"/>
                    <a:pt x="2128" y="11794"/>
                  </a:cubicBezTo>
                  <a:lnTo>
                    <a:pt x="2128" y="11794"/>
                  </a:lnTo>
                  <a:cubicBezTo>
                    <a:pt x="2127" y="11795"/>
                    <a:pt x="2127" y="11796"/>
                    <a:pt x="2126" y="11796"/>
                  </a:cubicBezTo>
                  <a:lnTo>
                    <a:pt x="2126" y="11796"/>
                  </a:lnTo>
                  <a:cubicBezTo>
                    <a:pt x="2036" y="11716"/>
                    <a:pt x="2031" y="11703"/>
                    <a:pt x="2052" y="11703"/>
                  </a:cubicBezTo>
                  <a:cubicBezTo>
                    <a:pt x="2061" y="11703"/>
                    <a:pt x="2075" y="11706"/>
                    <a:pt x="2089" y="11706"/>
                  </a:cubicBezTo>
                  <a:cubicBezTo>
                    <a:pt x="2109" y="11706"/>
                    <a:pt x="2128" y="11700"/>
                    <a:pt x="2128" y="11673"/>
                  </a:cubicBezTo>
                  <a:cubicBezTo>
                    <a:pt x="2080" y="11634"/>
                    <a:pt x="2062" y="11623"/>
                    <a:pt x="2056" y="11623"/>
                  </a:cubicBezTo>
                  <a:cubicBezTo>
                    <a:pt x="2047" y="11623"/>
                    <a:pt x="2058" y="11643"/>
                    <a:pt x="2043" y="11643"/>
                  </a:cubicBezTo>
                  <a:cubicBezTo>
                    <a:pt x="2034" y="11643"/>
                    <a:pt x="2015" y="11636"/>
                    <a:pt x="1976" y="11612"/>
                  </a:cubicBezTo>
                  <a:cubicBezTo>
                    <a:pt x="1854" y="11490"/>
                    <a:pt x="1854" y="11460"/>
                    <a:pt x="1854" y="11399"/>
                  </a:cubicBezTo>
                  <a:cubicBezTo>
                    <a:pt x="1860" y="11397"/>
                    <a:pt x="1866" y="11395"/>
                    <a:pt x="1873" y="11395"/>
                  </a:cubicBezTo>
                  <a:cubicBezTo>
                    <a:pt x="1942" y="11395"/>
                    <a:pt x="2075" y="11529"/>
                    <a:pt x="2158" y="11612"/>
                  </a:cubicBezTo>
                  <a:cubicBezTo>
                    <a:pt x="2158" y="11630"/>
                    <a:pt x="2158" y="11647"/>
                    <a:pt x="2147" y="11647"/>
                  </a:cubicBezTo>
                  <a:cubicBezTo>
                    <a:pt x="2138" y="11647"/>
                    <a:pt x="2123" y="11638"/>
                    <a:pt x="2098" y="11612"/>
                  </a:cubicBezTo>
                  <a:lnTo>
                    <a:pt x="2098" y="11612"/>
                  </a:lnTo>
                  <a:cubicBezTo>
                    <a:pt x="2219" y="11764"/>
                    <a:pt x="2432" y="11825"/>
                    <a:pt x="2523" y="11946"/>
                  </a:cubicBezTo>
                  <a:cubicBezTo>
                    <a:pt x="2529" y="11948"/>
                    <a:pt x="2534" y="11949"/>
                    <a:pt x="2536" y="11949"/>
                  </a:cubicBezTo>
                  <a:cubicBezTo>
                    <a:pt x="2575" y="11949"/>
                    <a:pt x="2318" y="11765"/>
                    <a:pt x="2401" y="11764"/>
                  </a:cubicBezTo>
                  <a:lnTo>
                    <a:pt x="2401" y="11764"/>
                  </a:lnTo>
                  <a:cubicBezTo>
                    <a:pt x="2364" y="11730"/>
                    <a:pt x="2262" y="11633"/>
                    <a:pt x="2219" y="11612"/>
                  </a:cubicBezTo>
                  <a:cubicBezTo>
                    <a:pt x="2122" y="11499"/>
                    <a:pt x="2100" y="11459"/>
                    <a:pt x="2120" y="11459"/>
                  </a:cubicBezTo>
                  <a:cubicBezTo>
                    <a:pt x="2168" y="11459"/>
                    <a:pt x="2456" y="11689"/>
                    <a:pt x="2514" y="11689"/>
                  </a:cubicBezTo>
                  <a:cubicBezTo>
                    <a:pt x="2522" y="11689"/>
                    <a:pt x="2526" y="11684"/>
                    <a:pt x="2523" y="11673"/>
                  </a:cubicBezTo>
                  <a:cubicBezTo>
                    <a:pt x="2250" y="11490"/>
                    <a:pt x="2219" y="11308"/>
                    <a:pt x="1915" y="11095"/>
                  </a:cubicBezTo>
                  <a:cubicBezTo>
                    <a:pt x="1854" y="11065"/>
                    <a:pt x="1824" y="11004"/>
                    <a:pt x="1854" y="11004"/>
                  </a:cubicBezTo>
                  <a:cubicBezTo>
                    <a:pt x="2006" y="11187"/>
                    <a:pt x="2006" y="11095"/>
                    <a:pt x="2158" y="11247"/>
                  </a:cubicBezTo>
                  <a:lnTo>
                    <a:pt x="2219" y="11217"/>
                  </a:lnTo>
                  <a:lnTo>
                    <a:pt x="2402" y="11399"/>
                  </a:lnTo>
                  <a:lnTo>
                    <a:pt x="2766" y="11612"/>
                  </a:lnTo>
                  <a:cubicBezTo>
                    <a:pt x="2736" y="11521"/>
                    <a:pt x="2584" y="11490"/>
                    <a:pt x="2584" y="11399"/>
                  </a:cubicBezTo>
                  <a:lnTo>
                    <a:pt x="2584" y="11399"/>
                  </a:lnTo>
                  <a:cubicBezTo>
                    <a:pt x="2675" y="11490"/>
                    <a:pt x="2766" y="11521"/>
                    <a:pt x="2766" y="11521"/>
                  </a:cubicBezTo>
                  <a:cubicBezTo>
                    <a:pt x="2705" y="11490"/>
                    <a:pt x="2554" y="11308"/>
                    <a:pt x="2523" y="11247"/>
                  </a:cubicBezTo>
                  <a:cubicBezTo>
                    <a:pt x="2526" y="11244"/>
                    <a:pt x="2532" y="11242"/>
                    <a:pt x="2538" y="11242"/>
                  </a:cubicBezTo>
                  <a:cubicBezTo>
                    <a:pt x="2592" y="11242"/>
                    <a:pt x="2739" y="11342"/>
                    <a:pt x="2766" y="11369"/>
                  </a:cubicBezTo>
                  <a:lnTo>
                    <a:pt x="2888" y="11521"/>
                  </a:lnTo>
                  <a:cubicBezTo>
                    <a:pt x="2850" y="11474"/>
                    <a:pt x="2845" y="11459"/>
                    <a:pt x="2853" y="11459"/>
                  </a:cubicBezTo>
                  <a:cubicBezTo>
                    <a:pt x="2868" y="11459"/>
                    <a:pt x="2925" y="11503"/>
                    <a:pt x="2929" y="11503"/>
                  </a:cubicBezTo>
                  <a:cubicBezTo>
                    <a:pt x="2930" y="11503"/>
                    <a:pt x="2928" y="11500"/>
                    <a:pt x="2918" y="11490"/>
                  </a:cubicBezTo>
                  <a:lnTo>
                    <a:pt x="2584" y="11156"/>
                  </a:lnTo>
                  <a:cubicBezTo>
                    <a:pt x="2584" y="11130"/>
                    <a:pt x="2594" y="11122"/>
                    <a:pt x="2608" y="11122"/>
                  </a:cubicBezTo>
                  <a:cubicBezTo>
                    <a:pt x="2637" y="11122"/>
                    <a:pt x="2686" y="11161"/>
                    <a:pt x="2701" y="11161"/>
                  </a:cubicBezTo>
                  <a:cubicBezTo>
                    <a:pt x="2704" y="11161"/>
                    <a:pt x="2705" y="11160"/>
                    <a:pt x="2705" y="11156"/>
                  </a:cubicBezTo>
                  <a:lnTo>
                    <a:pt x="2766" y="11247"/>
                  </a:lnTo>
                  <a:cubicBezTo>
                    <a:pt x="2763" y="11242"/>
                    <a:pt x="2764" y="11239"/>
                    <a:pt x="2766" y="11239"/>
                  </a:cubicBezTo>
                  <a:cubicBezTo>
                    <a:pt x="2785" y="11239"/>
                    <a:pt x="2952" y="11398"/>
                    <a:pt x="2999" y="11398"/>
                  </a:cubicBezTo>
                  <a:cubicBezTo>
                    <a:pt x="3010" y="11398"/>
                    <a:pt x="3015" y="11390"/>
                    <a:pt x="3009" y="11369"/>
                  </a:cubicBezTo>
                  <a:lnTo>
                    <a:pt x="2888" y="11247"/>
                  </a:lnTo>
                  <a:cubicBezTo>
                    <a:pt x="2918" y="11247"/>
                    <a:pt x="3009" y="11339"/>
                    <a:pt x="3040" y="11369"/>
                  </a:cubicBezTo>
                  <a:cubicBezTo>
                    <a:pt x="3001" y="11290"/>
                    <a:pt x="2999" y="11263"/>
                    <a:pt x="2995" y="11245"/>
                  </a:cubicBezTo>
                  <a:lnTo>
                    <a:pt x="2995" y="11245"/>
                  </a:lnTo>
                  <a:cubicBezTo>
                    <a:pt x="3001" y="11252"/>
                    <a:pt x="3007" y="11260"/>
                    <a:pt x="3012" y="11267"/>
                  </a:cubicBezTo>
                  <a:lnTo>
                    <a:pt x="3012" y="11267"/>
                  </a:lnTo>
                  <a:lnTo>
                    <a:pt x="2994" y="11239"/>
                  </a:lnTo>
                  <a:lnTo>
                    <a:pt x="2994" y="11239"/>
                  </a:lnTo>
                  <a:cubicBezTo>
                    <a:pt x="2994" y="11241"/>
                    <a:pt x="2995" y="11243"/>
                    <a:pt x="2995" y="11245"/>
                  </a:cubicBezTo>
                  <a:lnTo>
                    <a:pt x="2995" y="11245"/>
                  </a:lnTo>
                  <a:cubicBezTo>
                    <a:pt x="2958" y="11197"/>
                    <a:pt x="2915" y="11146"/>
                    <a:pt x="2934" y="11146"/>
                  </a:cubicBezTo>
                  <a:cubicBezTo>
                    <a:pt x="2938" y="11146"/>
                    <a:pt x="2946" y="11149"/>
                    <a:pt x="2958" y="11155"/>
                  </a:cubicBezTo>
                  <a:lnTo>
                    <a:pt x="2958" y="11155"/>
                  </a:lnTo>
                  <a:cubicBezTo>
                    <a:pt x="2913" y="11127"/>
                    <a:pt x="2894" y="11118"/>
                    <a:pt x="2888" y="11118"/>
                  </a:cubicBezTo>
                  <a:cubicBezTo>
                    <a:pt x="2876" y="11118"/>
                    <a:pt x="2920" y="11160"/>
                    <a:pt x="2884" y="11160"/>
                  </a:cubicBezTo>
                  <a:cubicBezTo>
                    <a:pt x="2878" y="11160"/>
                    <a:pt x="2869" y="11159"/>
                    <a:pt x="2857" y="11156"/>
                  </a:cubicBezTo>
                  <a:cubicBezTo>
                    <a:pt x="2675" y="11035"/>
                    <a:pt x="2705" y="11004"/>
                    <a:pt x="2705" y="10943"/>
                  </a:cubicBezTo>
                  <a:lnTo>
                    <a:pt x="2705" y="10943"/>
                  </a:lnTo>
                  <a:cubicBezTo>
                    <a:pt x="2775" y="11013"/>
                    <a:pt x="2802" y="11037"/>
                    <a:pt x="2809" y="11037"/>
                  </a:cubicBezTo>
                  <a:cubicBezTo>
                    <a:pt x="2822" y="11037"/>
                    <a:pt x="2746" y="10933"/>
                    <a:pt x="2766" y="10913"/>
                  </a:cubicBezTo>
                  <a:lnTo>
                    <a:pt x="2766" y="10913"/>
                  </a:lnTo>
                  <a:cubicBezTo>
                    <a:pt x="2857" y="11004"/>
                    <a:pt x="2888" y="11004"/>
                    <a:pt x="2979" y="11035"/>
                  </a:cubicBezTo>
                  <a:lnTo>
                    <a:pt x="2827" y="10883"/>
                  </a:lnTo>
                  <a:lnTo>
                    <a:pt x="2827" y="10883"/>
                  </a:lnTo>
                  <a:cubicBezTo>
                    <a:pt x="2904" y="10959"/>
                    <a:pt x="2932" y="10986"/>
                    <a:pt x="2937" y="10986"/>
                  </a:cubicBezTo>
                  <a:cubicBezTo>
                    <a:pt x="2948" y="10986"/>
                    <a:pt x="2831" y="10845"/>
                    <a:pt x="2867" y="10845"/>
                  </a:cubicBezTo>
                  <a:cubicBezTo>
                    <a:pt x="2871" y="10845"/>
                    <a:pt x="2878" y="10847"/>
                    <a:pt x="2888" y="10852"/>
                  </a:cubicBezTo>
                  <a:cubicBezTo>
                    <a:pt x="2949" y="10913"/>
                    <a:pt x="3070" y="11035"/>
                    <a:pt x="3161" y="11035"/>
                  </a:cubicBezTo>
                  <a:cubicBezTo>
                    <a:pt x="2888" y="10883"/>
                    <a:pt x="2888" y="10761"/>
                    <a:pt x="2736" y="10639"/>
                  </a:cubicBezTo>
                  <a:cubicBezTo>
                    <a:pt x="2857" y="10639"/>
                    <a:pt x="3040" y="10883"/>
                    <a:pt x="3192" y="11004"/>
                  </a:cubicBezTo>
                  <a:cubicBezTo>
                    <a:pt x="3124" y="10948"/>
                    <a:pt x="3128" y="10937"/>
                    <a:pt x="3146" y="10937"/>
                  </a:cubicBezTo>
                  <a:cubicBezTo>
                    <a:pt x="3157" y="10937"/>
                    <a:pt x="3173" y="10941"/>
                    <a:pt x="3183" y="10941"/>
                  </a:cubicBezTo>
                  <a:cubicBezTo>
                    <a:pt x="3203" y="10941"/>
                    <a:pt x="3202" y="10928"/>
                    <a:pt x="3101" y="10852"/>
                  </a:cubicBezTo>
                  <a:cubicBezTo>
                    <a:pt x="3040" y="10852"/>
                    <a:pt x="2949" y="10731"/>
                    <a:pt x="2888" y="10639"/>
                  </a:cubicBezTo>
                  <a:cubicBezTo>
                    <a:pt x="2891" y="10636"/>
                    <a:pt x="2895" y="10635"/>
                    <a:pt x="2898" y="10635"/>
                  </a:cubicBezTo>
                  <a:cubicBezTo>
                    <a:pt x="2926" y="10635"/>
                    <a:pt x="2962" y="10734"/>
                    <a:pt x="3070" y="10761"/>
                  </a:cubicBezTo>
                  <a:cubicBezTo>
                    <a:pt x="3040" y="10731"/>
                    <a:pt x="2888" y="10579"/>
                    <a:pt x="2827" y="10548"/>
                  </a:cubicBezTo>
                  <a:cubicBezTo>
                    <a:pt x="2877" y="10548"/>
                    <a:pt x="2762" y="10404"/>
                    <a:pt x="2805" y="10404"/>
                  </a:cubicBezTo>
                  <a:cubicBezTo>
                    <a:pt x="2814" y="10404"/>
                    <a:pt x="2831" y="10411"/>
                    <a:pt x="2857" y="10427"/>
                  </a:cubicBezTo>
                  <a:cubicBezTo>
                    <a:pt x="3009" y="10487"/>
                    <a:pt x="2888" y="10487"/>
                    <a:pt x="3009" y="10579"/>
                  </a:cubicBezTo>
                  <a:cubicBezTo>
                    <a:pt x="3040" y="10487"/>
                    <a:pt x="2675" y="10244"/>
                    <a:pt x="2675" y="10153"/>
                  </a:cubicBezTo>
                  <a:cubicBezTo>
                    <a:pt x="2584" y="10123"/>
                    <a:pt x="2341" y="9880"/>
                    <a:pt x="2280" y="9819"/>
                  </a:cubicBezTo>
                  <a:cubicBezTo>
                    <a:pt x="2402" y="9819"/>
                    <a:pt x="2341" y="9940"/>
                    <a:pt x="2554" y="10032"/>
                  </a:cubicBezTo>
                  <a:lnTo>
                    <a:pt x="2554" y="10001"/>
                  </a:lnTo>
                  <a:cubicBezTo>
                    <a:pt x="2797" y="10183"/>
                    <a:pt x="2888" y="10427"/>
                    <a:pt x="3101" y="10548"/>
                  </a:cubicBezTo>
                  <a:lnTo>
                    <a:pt x="3040" y="10457"/>
                  </a:lnTo>
                  <a:lnTo>
                    <a:pt x="3040" y="10457"/>
                  </a:lnTo>
                  <a:cubicBezTo>
                    <a:pt x="3083" y="10521"/>
                    <a:pt x="3156" y="10586"/>
                    <a:pt x="3227" y="10639"/>
                  </a:cubicBezTo>
                  <a:lnTo>
                    <a:pt x="3227" y="10639"/>
                  </a:lnTo>
                  <a:cubicBezTo>
                    <a:pt x="3183" y="10589"/>
                    <a:pt x="3307" y="10602"/>
                    <a:pt x="3283" y="10579"/>
                  </a:cubicBezTo>
                  <a:cubicBezTo>
                    <a:pt x="3250" y="10546"/>
                    <a:pt x="3237" y="10535"/>
                    <a:pt x="3234" y="10535"/>
                  </a:cubicBezTo>
                  <a:cubicBezTo>
                    <a:pt x="3226" y="10535"/>
                    <a:pt x="3253" y="10575"/>
                    <a:pt x="3238" y="10575"/>
                  </a:cubicBezTo>
                  <a:cubicBezTo>
                    <a:pt x="3232" y="10575"/>
                    <a:pt x="3218" y="10568"/>
                    <a:pt x="3192" y="10548"/>
                  </a:cubicBezTo>
                  <a:cubicBezTo>
                    <a:pt x="3192" y="10491"/>
                    <a:pt x="2980" y="10302"/>
                    <a:pt x="3051" y="10302"/>
                  </a:cubicBezTo>
                  <a:cubicBezTo>
                    <a:pt x="3056" y="10302"/>
                    <a:pt x="3062" y="10303"/>
                    <a:pt x="3070" y="10305"/>
                  </a:cubicBezTo>
                  <a:cubicBezTo>
                    <a:pt x="3161" y="10427"/>
                    <a:pt x="3283" y="10457"/>
                    <a:pt x="3344" y="10548"/>
                  </a:cubicBezTo>
                  <a:cubicBezTo>
                    <a:pt x="3351" y="10551"/>
                    <a:pt x="3356" y="10552"/>
                    <a:pt x="3359" y="10552"/>
                  </a:cubicBezTo>
                  <a:cubicBezTo>
                    <a:pt x="3392" y="10552"/>
                    <a:pt x="3207" y="10423"/>
                    <a:pt x="3262" y="10423"/>
                  </a:cubicBezTo>
                  <a:cubicBezTo>
                    <a:pt x="3267" y="10423"/>
                    <a:pt x="3274" y="10424"/>
                    <a:pt x="3283" y="10427"/>
                  </a:cubicBezTo>
                  <a:lnTo>
                    <a:pt x="3344" y="10487"/>
                  </a:lnTo>
                  <a:cubicBezTo>
                    <a:pt x="3465" y="10427"/>
                    <a:pt x="3526" y="10275"/>
                    <a:pt x="3283" y="9880"/>
                  </a:cubicBezTo>
                  <a:lnTo>
                    <a:pt x="3283" y="9880"/>
                  </a:lnTo>
                  <a:cubicBezTo>
                    <a:pt x="3435" y="10001"/>
                    <a:pt x="3465" y="9971"/>
                    <a:pt x="3617" y="10001"/>
                  </a:cubicBezTo>
                  <a:cubicBezTo>
                    <a:pt x="3526" y="9971"/>
                    <a:pt x="3465" y="9880"/>
                    <a:pt x="3465" y="9849"/>
                  </a:cubicBezTo>
                  <a:lnTo>
                    <a:pt x="3465" y="9849"/>
                  </a:lnTo>
                  <a:lnTo>
                    <a:pt x="3648" y="9971"/>
                  </a:lnTo>
                  <a:cubicBezTo>
                    <a:pt x="3658" y="9973"/>
                    <a:pt x="3667" y="9975"/>
                    <a:pt x="3674" y="9975"/>
                  </a:cubicBezTo>
                  <a:cubicBezTo>
                    <a:pt x="3748" y="9975"/>
                    <a:pt x="3642" y="9838"/>
                    <a:pt x="3587" y="9728"/>
                  </a:cubicBezTo>
                  <a:cubicBezTo>
                    <a:pt x="3617" y="9728"/>
                    <a:pt x="3648" y="9788"/>
                    <a:pt x="3678" y="9819"/>
                  </a:cubicBezTo>
                  <a:cubicBezTo>
                    <a:pt x="3689" y="9821"/>
                    <a:pt x="3698" y="9823"/>
                    <a:pt x="3704" y="9823"/>
                  </a:cubicBezTo>
                  <a:cubicBezTo>
                    <a:pt x="3768" y="9823"/>
                    <a:pt x="3615" y="9694"/>
                    <a:pt x="3587" y="9667"/>
                  </a:cubicBezTo>
                  <a:lnTo>
                    <a:pt x="3587" y="9667"/>
                  </a:lnTo>
                  <a:lnTo>
                    <a:pt x="3739" y="9728"/>
                  </a:lnTo>
                  <a:lnTo>
                    <a:pt x="3617" y="9636"/>
                  </a:lnTo>
                  <a:cubicBezTo>
                    <a:pt x="3604" y="9597"/>
                    <a:pt x="3602" y="9574"/>
                    <a:pt x="3620" y="9574"/>
                  </a:cubicBezTo>
                  <a:cubicBezTo>
                    <a:pt x="3642" y="9574"/>
                    <a:pt x="3697" y="9612"/>
                    <a:pt x="3800" y="9697"/>
                  </a:cubicBezTo>
                  <a:cubicBezTo>
                    <a:pt x="3769" y="9667"/>
                    <a:pt x="3769" y="9636"/>
                    <a:pt x="3678" y="9576"/>
                  </a:cubicBezTo>
                  <a:lnTo>
                    <a:pt x="3678" y="9576"/>
                  </a:lnTo>
                  <a:cubicBezTo>
                    <a:pt x="3723" y="9602"/>
                    <a:pt x="3762" y="9613"/>
                    <a:pt x="3795" y="9613"/>
                  </a:cubicBezTo>
                  <a:cubicBezTo>
                    <a:pt x="3873" y="9613"/>
                    <a:pt x="3912" y="9549"/>
                    <a:pt x="3891" y="9484"/>
                  </a:cubicBezTo>
                  <a:cubicBezTo>
                    <a:pt x="3830" y="9484"/>
                    <a:pt x="3769" y="9393"/>
                    <a:pt x="3648" y="9332"/>
                  </a:cubicBezTo>
                  <a:cubicBezTo>
                    <a:pt x="3579" y="9252"/>
                    <a:pt x="3575" y="9232"/>
                    <a:pt x="3590" y="9232"/>
                  </a:cubicBezTo>
                  <a:cubicBezTo>
                    <a:pt x="3605" y="9232"/>
                    <a:pt x="3638" y="9251"/>
                    <a:pt x="3647" y="9251"/>
                  </a:cubicBezTo>
                  <a:cubicBezTo>
                    <a:pt x="3654" y="9251"/>
                    <a:pt x="3649" y="9242"/>
                    <a:pt x="3617" y="9211"/>
                  </a:cubicBezTo>
                  <a:lnTo>
                    <a:pt x="3617" y="9211"/>
                  </a:lnTo>
                  <a:cubicBezTo>
                    <a:pt x="3678" y="9241"/>
                    <a:pt x="3769" y="9272"/>
                    <a:pt x="3800" y="9363"/>
                  </a:cubicBezTo>
                  <a:cubicBezTo>
                    <a:pt x="3865" y="9395"/>
                    <a:pt x="3911" y="9408"/>
                    <a:pt x="3943" y="9408"/>
                  </a:cubicBezTo>
                  <a:cubicBezTo>
                    <a:pt x="4063" y="9408"/>
                    <a:pt x="4008" y="9235"/>
                    <a:pt x="4104" y="9211"/>
                  </a:cubicBezTo>
                  <a:lnTo>
                    <a:pt x="3982" y="9089"/>
                  </a:lnTo>
                  <a:lnTo>
                    <a:pt x="3982" y="9089"/>
                  </a:lnTo>
                  <a:cubicBezTo>
                    <a:pt x="4037" y="9114"/>
                    <a:pt x="4073" y="9123"/>
                    <a:pt x="4098" y="9123"/>
                  </a:cubicBezTo>
                  <a:cubicBezTo>
                    <a:pt x="4196" y="9123"/>
                    <a:pt x="4104" y="8968"/>
                    <a:pt x="4225" y="8968"/>
                  </a:cubicBezTo>
                  <a:cubicBezTo>
                    <a:pt x="4104" y="8907"/>
                    <a:pt x="3891" y="8724"/>
                    <a:pt x="3921" y="8664"/>
                  </a:cubicBezTo>
                  <a:cubicBezTo>
                    <a:pt x="3900" y="8638"/>
                    <a:pt x="3894" y="8627"/>
                    <a:pt x="3898" y="8627"/>
                  </a:cubicBezTo>
                  <a:cubicBezTo>
                    <a:pt x="3917" y="8627"/>
                    <a:pt x="4185" y="8882"/>
                    <a:pt x="4286" y="8907"/>
                  </a:cubicBezTo>
                  <a:cubicBezTo>
                    <a:pt x="4225" y="8816"/>
                    <a:pt x="4225" y="8785"/>
                    <a:pt x="4256" y="8785"/>
                  </a:cubicBezTo>
                  <a:lnTo>
                    <a:pt x="4286" y="8816"/>
                  </a:lnTo>
                  <a:cubicBezTo>
                    <a:pt x="4239" y="8769"/>
                    <a:pt x="4193" y="8704"/>
                    <a:pt x="4229" y="8704"/>
                  </a:cubicBezTo>
                  <a:cubicBezTo>
                    <a:pt x="4239" y="8704"/>
                    <a:pt x="4258" y="8710"/>
                    <a:pt x="4286" y="8724"/>
                  </a:cubicBezTo>
                  <a:cubicBezTo>
                    <a:pt x="4310" y="8724"/>
                    <a:pt x="4393" y="8763"/>
                    <a:pt x="4425" y="8763"/>
                  </a:cubicBezTo>
                  <a:cubicBezTo>
                    <a:pt x="4433" y="8763"/>
                    <a:pt x="4438" y="8761"/>
                    <a:pt x="4438" y="8755"/>
                  </a:cubicBezTo>
                  <a:cubicBezTo>
                    <a:pt x="4286" y="8603"/>
                    <a:pt x="4408" y="8633"/>
                    <a:pt x="4286" y="8512"/>
                  </a:cubicBezTo>
                  <a:cubicBezTo>
                    <a:pt x="4316" y="8512"/>
                    <a:pt x="4316" y="8512"/>
                    <a:pt x="4377" y="8573"/>
                  </a:cubicBezTo>
                  <a:lnTo>
                    <a:pt x="4377" y="8573"/>
                  </a:lnTo>
                  <a:lnTo>
                    <a:pt x="4256" y="8451"/>
                  </a:lnTo>
                  <a:lnTo>
                    <a:pt x="4341" y="8472"/>
                  </a:lnTo>
                  <a:lnTo>
                    <a:pt x="4341" y="8472"/>
                  </a:lnTo>
                  <a:cubicBezTo>
                    <a:pt x="4331" y="8464"/>
                    <a:pt x="4323" y="8457"/>
                    <a:pt x="4316" y="8451"/>
                  </a:cubicBezTo>
                  <a:cubicBezTo>
                    <a:pt x="4297" y="8412"/>
                    <a:pt x="4296" y="8398"/>
                    <a:pt x="4306" y="8398"/>
                  </a:cubicBezTo>
                  <a:cubicBezTo>
                    <a:pt x="4324" y="8398"/>
                    <a:pt x="4374" y="8441"/>
                    <a:pt x="4415" y="8468"/>
                  </a:cubicBezTo>
                  <a:lnTo>
                    <a:pt x="4415" y="8468"/>
                  </a:lnTo>
                  <a:cubicBezTo>
                    <a:pt x="4419" y="8464"/>
                    <a:pt x="4426" y="8461"/>
                    <a:pt x="4436" y="8461"/>
                  </a:cubicBezTo>
                  <a:cubicBezTo>
                    <a:pt x="4457" y="8461"/>
                    <a:pt x="4494" y="8473"/>
                    <a:pt x="4560" y="8512"/>
                  </a:cubicBezTo>
                  <a:lnTo>
                    <a:pt x="4499" y="8360"/>
                  </a:lnTo>
                  <a:cubicBezTo>
                    <a:pt x="4438" y="8360"/>
                    <a:pt x="4377" y="8360"/>
                    <a:pt x="4286" y="8299"/>
                  </a:cubicBezTo>
                  <a:cubicBezTo>
                    <a:pt x="4286" y="8278"/>
                    <a:pt x="4272" y="8243"/>
                    <a:pt x="4293" y="8243"/>
                  </a:cubicBezTo>
                  <a:cubicBezTo>
                    <a:pt x="4302" y="8243"/>
                    <a:pt x="4319" y="8250"/>
                    <a:pt x="4347" y="8269"/>
                  </a:cubicBezTo>
                  <a:lnTo>
                    <a:pt x="4352" y="8274"/>
                  </a:lnTo>
                  <a:lnTo>
                    <a:pt x="4352" y="8274"/>
                  </a:lnTo>
                  <a:cubicBezTo>
                    <a:pt x="4351" y="8262"/>
                    <a:pt x="4354" y="8248"/>
                    <a:pt x="4312" y="8215"/>
                  </a:cubicBezTo>
                  <a:lnTo>
                    <a:pt x="4312" y="8215"/>
                  </a:lnTo>
                  <a:lnTo>
                    <a:pt x="4438" y="8299"/>
                  </a:lnTo>
                  <a:cubicBezTo>
                    <a:pt x="4347" y="8208"/>
                    <a:pt x="4377" y="8177"/>
                    <a:pt x="4377" y="8147"/>
                  </a:cubicBezTo>
                  <a:lnTo>
                    <a:pt x="4377" y="8147"/>
                  </a:lnTo>
                  <a:cubicBezTo>
                    <a:pt x="4529" y="8269"/>
                    <a:pt x="4681" y="8421"/>
                    <a:pt x="4742" y="8421"/>
                  </a:cubicBezTo>
                  <a:lnTo>
                    <a:pt x="4651" y="8269"/>
                  </a:lnTo>
                  <a:lnTo>
                    <a:pt x="4651" y="8269"/>
                  </a:lnTo>
                  <a:cubicBezTo>
                    <a:pt x="4651" y="8269"/>
                    <a:pt x="4681" y="8269"/>
                    <a:pt x="4742" y="8329"/>
                  </a:cubicBezTo>
                  <a:cubicBezTo>
                    <a:pt x="4859" y="8329"/>
                    <a:pt x="4415" y="7993"/>
                    <a:pt x="4541" y="7993"/>
                  </a:cubicBezTo>
                  <a:cubicBezTo>
                    <a:pt x="4546" y="7993"/>
                    <a:pt x="4552" y="7994"/>
                    <a:pt x="4560" y="7995"/>
                  </a:cubicBezTo>
                  <a:cubicBezTo>
                    <a:pt x="4712" y="8177"/>
                    <a:pt x="4742" y="8177"/>
                    <a:pt x="4833" y="8177"/>
                  </a:cubicBezTo>
                  <a:cubicBezTo>
                    <a:pt x="4803" y="8177"/>
                    <a:pt x="4742" y="8117"/>
                    <a:pt x="4742" y="8117"/>
                  </a:cubicBezTo>
                  <a:cubicBezTo>
                    <a:pt x="4726" y="8106"/>
                    <a:pt x="4719" y="8102"/>
                    <a:pt x="4716" y="8102"/>
                  </a:cubicBezTo>
                  <a:cubicBezTo>
                    <a:pt x="4707" y="8102"/>
                    <a:pt x="4773" y="8162"/>
                    <a:pt x="4750" y="8162"/>
                  </a:cubicBezTo>
                  <a:cubicBezTo>
                    <a:pt x="4745" y="8162"/>
                    <a:pt x="4733" y="8157"/>
                    <a:pt x="4712" y="8147"/>
                  </a:cubicBezTo>
                  <a:cubicBezTo>
                    <a:pt x="4590" y="8056"/>
                    <a:pt x="4681" y="8056"/>
                    <a:pt x="4651" y="8025"/>
                  </a:cubicBezTo>
                  <a:lnTo>
                    <a:pt x="4651" y="8025"/>
                  </a:lnTo>
                  <a:cubicBezTo>
                    <a:pt x="4769" y="8107"/>
                    <a:pt x="4835" y="8135"/>
                    <a:pt x="4877" y="8135"/>
                  </a:cubicBezTo>
                  <a:cubicBezTo>
                    <a:pt x="4963" y="8135"/>
                    <a:pt x="4944" y="8018"/>
                    <a:pt x="5053" y="8018"/>
                  </a:cubicBezTo>
                  <a:cubicBezTo>
                    <a:pt x="5068" y="8018"/>
                    <a:pt x="5086" y="8020"/>
                    <a:pt x="5107" y="8025"/>
                  </a:cubicBezTo>
                  <a:cubicBezTo>
                    <a:pt x="4864" y="7873"/>
                    <a:pt x="5046" y="7965"/>
                    <a:pt x="4985" y="7873"/>
                  </a:cubicBezTo>
                  <a:lnTo>
                    <a:pt x="4985" y="7873"/>
                  </a:lnTo>
                  <a:cubicBezTo>
                    <a:pt x="5043" y="7915"/>
                    <a:pt x="5070" y="7929"/>
                    <a:pt x="5080" y="7929"/>
                  </a:cubicBezTo>
                  <a:cubicBezTo>
                    <a:pt x="5104" y="7929"/>
                    <a:pt x="5053" y="7862"/>
                    <a:pt x="5094" y="7862"/>
                  </a:cubicBezTo>
                  <a:cubicBezTo>
                    <a:pt x="5104" y="7862"/>
                    <a:pt x="5117" y="7865"/>
                    <a:pt x="5137" y="7873"/>
                  </a:cubicBezTo>
                  <a:lnTo>
                    <a:pt x="4894" y="7721"/>
                  </a:lnTo>
                  <a:lnTo>
                    <a:pt x="4894" y="7721"/>
                  </a:lnTo>
                  <a:cubicBezTo>
                    <a:pt x="4909" y="7730"/>
                    <a:pt x="4919" y="7734"/>
                    <a:pt x="4924" y="7734"/>
                  </a:cubicBezTo>
                  <a:cubicBezTo>
                    <a:pt x="4964" y="7734"/>
                    <a:pt x="4780" y="7524"/>
                    <a:pt x="4818" y="7524"/>
                  </a:cubicBezTo>
                  <a:cubicBezTo>
                    <a:pt x="4827" y="7524"/>
                    <a:pt x="4850" y="7537"/>
                    <a:pt x="4894" y="7569"/>
                  </a:cubicBezTo>
                  <a:cubicBezTo>
                    <a:pt x="5016" y="7600"/>
                    <a:pt x="5046" y="7721"/>
                    <a:pt x="5107" y="7752"/>
                  </a:cubicBezTo>
                  <a:cubicBezTo>
                    <a:pt x="5148" y="7777"/>
                    <a:pt x="5171" y="7787"/>
                    <a:pt x="5184" y="7787"/>
                  </a:cubicBezTo>
                  <a:cubicBezTo>
                    <a:pt x="5231" y="7787"/>
                    <a:pt x="5116" y="7642"/>
                    <a:pt x="5162" y="7642"/>
                  </a:cubicBezTo>
                  <a:cubicBezTo>
                    <a:pt x="5176" y="7642"/>
                    <a:pt x="5205" y="7656"/>
                    <a:pt x="5259" y="7691"/>
                  </a:cubicBezTo>
                  <a:cubicBezTo>
                    <a:pt x="5137" y="7600"/>
                    <a:pt x="4985" y="7509"/>
                    <a:pt x="4955" y="7417"/>
                  </a:cubicBezTo>
                  <a:lnTo>
                    <a:pt x="4955" y="7417"/>
                  </a:lnTo>
                  <a:cubicBezTo>
                    <a:pt x="5046" y="7448"/>
                    <a:pt x="5198" y="7509"/>
                    <a:pt x="5259" y="7539"/>
                  </a:cubicBezTo>
                  <a:cubicBezTo>
                    <a:pt x="5206" y="7513"/>
                    <a:pt x="5154" y="7442"/>
                    <a:pt x="5218" y="7442"/>
                  </a:cubicBezTo>
                  <a:cubicBezTo>
                    <a:pt x="5228" y="7442"/>
                    <a:pt x="5242" y="7444"/>
                    <a:pt x="5259" y="7448"/>
                  </a:cubicBezTo>
                  <a:cubicBezTo>
                    <a:pt x="5320" y="7509"/>
                    <a:pt x="5320" y="7509"/>
                    <a:pt x="5320" y="7539"/>
                  </a:cubicBezTo>
                  <a:cubicBezTo>
                    <a:pt x="5411" y="7539"/>
                    <a:pt x="5320" y="7448"/>
                    <a:pt x="5289" y="7357"/>
                  </a:cubicBezTo>
                  <a:lnTo>
                    <a:pt x="5289" y="7357"/>
                  </a:lnTo>
                  <a:cubicBezTo>
                    <a:pt x="5333" y="7379"/>
                    <a:pt x="5365" y="7387"/>
                    <a:pt x="5390" y="7387"/>
                  </a:cubicBezTo>
                  <a:cubicBezTo>
                    <a:pt x="5448" y="7387"/>
                    <a:pt x="5464" y="7342"/>
                    <a:pt x="5511" y="7342"/>
                  </a:cubicBezTo>
                  <a:cubicBezTo>
                    <a:pt x="5525" y="7342"/>
                    <a:pt x="5541" y="7346"/>
                    <a:pt x="5563" y="7357"/>
                  </a:cubicBezTo>
                  <a:cubicBezTo>
                    <a:pt x="5350" y="7144"/>
                    <a:pt x="5684" y="7357"/>
                    <a:pt x="5441" y="7114"/>
                  </a:cubicBezTo>
                  <a:cubicBezTo>
                    <a:pt x="5471" y="7114"/>
                    <a:pt x="5502" y="7144"/>
                    <a:pt x="5502" y="7144"/>
                  </a:cubicBezTo>
                  <a:cubicBezTo>
                    <a:pt x="5441" y="7083"/>
                    <a:pt x="5289" y="6931"/>
                    <a:pt x="5289" y="6901"/>
                  </a:cubicBezTo>
                  <a:lnTo>
                    <a:pt x="5289" y="6901"/>
                  </a:lnTo>
                  <a:lnTo>
                    <a:pt x="5441" y="7053"/>
                  </a:lnTo>
                  <a:cubicBezTo>
                    <a:pt x="5506" y="7117"/>
                    <a:pt x="5532" y="7136"/>
                    <a:pt x="5545" y="7136"/>
                  </a:cubicBezTo>
                  <a:cubicBezTo>
                    <a:pt x="5562" y="7136"/>
                    <a:pt x="5553" y="7101"/>
                    <a:pt x="5582" y="7101"/>
                  </a:cubicBezTo>
                  <a:cubicBezTo>
                    <a:pt x="5586" y="7101"/>
                    <a:pt x="5591" y="7101"/>
                    <a:pt x="5596" y="7103"/>
                  </a:cubicBezTo>
                  <a:lnTo>
                    <a:pt x="5596" y="7103"/>
                  </a:lnTo>
                  <a:cubicBezTo>
                    <a:pt x="5491" y="7060"/>
                    <a:pt x="5615" y="7105"/>
                    <a:pt x="5502" y="6992"/>
                  </a:cubicBezTo>
                  <a:lnTo>
                    <a:pt x="5471" y="6931"/>
                  </a:lnTo>
                  <a:cubicBezTo>
                    <a:pt x="5441" y="6840"/>
                    <a:pt x="5411" y="6840"/>
                    <a:pt x="5411" y="6779"/>
                  </a:cubicBezTo>
                  <a:cubicBezTo>
                    <a:pt x="5413" y="6777"/>
                    <a:pt x="5416" y="6776"/>
                    <a:pt x="5420" y="6776"/>
                  </a:cubicBezTo>
                  <a:cubicBezTo>
                    <a:pt x="5468" y="6776"/>
                    <a:pt x="5621" y="6931"/>
                    <a:pt x="5593" y="6931"/>
                  </a:cubicBezTo>
                  <a:cubicBezTo>
                    <a:pt x="5618" y="6941"/>
                    <a:pt x="5635" y="6945"/>
                    <a:pt x="5645" y="6945"/>
                  </a:cubicBezTo>
                  <a:cubicBezTo>
                    <a:pt x="5688" y="6945"/>
                    <a:pt x="5636" y="6879"/>
                    <a:pt x="5622" y="6837"/>
                  </a:cubicBezTo>
                  <a:lnTo>
                    <a:pt x="5622" y="6837"/>
                  </a:lnTo>
                  <a:cubicBezTo>
                    <a:pt x="5646" y="6858"/>
                    <a:pt x="5659" y="6865"/>
                    <a:pt x="5668" y="6865"/>
                  </a:cubicBezTo>
                  <a:cubicBezTo>
                    <a:pt x="5687" y="6865"/>
                    <a:pt x="5687" y="6835"/>
                    <a:pt x="5719" y="6835"/>
                  </a:cubicBezTo>
                  <a:cubicBezTo>
                    <a:pt x="5726" y="6835"/>
                    <a:pt x="5734" y="6836"/>
                    <a:pt x="5745" y="6840"/>
                  </a:cubicBezTo>
                  <a:lnTo>
                    <a:pt x="5867" y="6962"/>
                  </a:lnTo>
                  <a:cubicBezTo>
                    <a:pt x="5897" y="6962"/>
                    <a:pt x="5775" y="6779"/>
                    <a:pt x="5715" y="6749"/>
                  </a:cubicBezTo>
                  <a:lnTo>
                    <a:pt x="5715" y="6749"/>
                  </a:lnTo>
                  <a:cubicBezTo>
                    <a:pt x="5725" y="6751"/>
                    <a:pt x="5735" y="6751"/>
                    <a:pt x="5744" y="6751"/>
                  </a:cubicBezTo>
                  <a:cubicBezTo>
                    <a:pt x="5881" y="6751"/>
                    <a:pt x="5867" y="6567"/>
                    <a:pt x="5819" y="6493"/>
                  </a:cubicBezTo>
                  <a:lnTo>
                    <a:pt x="5819" y="6493"/>
                  </a:lnTo>
                  <a:cubicBezTo>
                    <a:pt x="5835" y="6512"/>
                    <a:pt x="5859" y="6540"/>
                    <a:pt x="5869" y="6540"/>
                  </a:cubicBezTo>
                  <a:cubicBezTo>
                    <a:pt x="5874" y="6540"/>
                    <a:pt x="5875" y="6530"/>
                    <a:pt x="5867" y="6506"/>
                  </a:cubicBezTo>
                  <a:cubicBezTo>
                    <a:pt x="5867" y="6483"/>
                    <a:pt x="5817" y="6412"/>
                    <a:pt x="5828" y="6412"/>
                  </a:cubicBezTo>
                  <a:cubicBezTo>
                    <a:pt x="5831" y="6412"/>
                    <a:pt x="5843" y="6421"/>
                    <a:pt x="5867" y="6445"/>
                  </a:cubicBezTo>
                  <a:cubicBezTo>
                    <a:pt x="5852" y="6423"/>
                    <a:pt x="5850" y="6415"/>
                    <a:pt x="5855" y="6415"/>
                  </a:cubicBezTo>
                  <a:cubicBezTo>
                    <a:pt x="5870" y="6415"/>
                    <a:pt x="5949" y="6479"/>
                    <a:pt x="5999" y="6479"/>
                  </a:cubicBezTo>
                  <a:cubicBezTo>
                    <a:pt x="6006" y="6479"/>
                    <a:pt x="6013" y="6478"/>
                    <a:pt x="6018" y="6475"/>
                  </a:cubicBezTo>
                  <a:lnTo>
                    <a:pt x="6018" y="6475"/>
                  </a:lnTo>
                  <a:cubicBezTo>
                    <a:pt x="6006" y="6464"/>
                    <a:pt x="5970" y="6429"/>
                    <a:pt x="5941" y="6405"/>
                  </a:cubicBezTo>
                  <a:lnTo>
                    <a:pt x="5941" y="6405"/>
                  </a:lnTo>
                  <a:cubicBezTo>
                    <a:pt x="5951" y="6409"/>
                    <a:pt x="5960" y="6411"/>
                    <a:pt x="5966" y="6411"/>
                  </a:cubicBezTo>
                  <a:cubicBezTo>
                    <a:pt x="6041" y="6411"/>
                    <a:pt x="5910" y="6200"/>
                    <a:pt x="6027" y="6200"/>
                  </a:cubicBezTo>
                  <a:cubicBezTo>
                    <a:pt x="6034" y="6200"/>
                    <a:pt x="6041" y="6200"/>
                    <a:pt x="6049" y="6202"/>
                  </a:cubicBezTo>
                  <a:cubicBezTo>
                    <a:pt x="5972" y="6202"/>
                    <a:pt x="6176" y="6374"/>
                    <a:pt x="6187" y="6374"/>
                  </a:cubicBezTo>
                  <a:cubicBezTo>
                    <a:pt x="6190" y="6374"/>
                    <a:pt x="6185" y="6368"/>
                    <a:pt x="6171" y="6354"/>
                  </a:cubicBezTo>
                  <a:cubicBezTo>
                    <a:pt x="6110" y="6232"/>
                    <a:pt x="6079" y="6171"/>
                    <a:pt x="5958" y="5989"/>
                  </a:cubicBezTo>
                  <a:lnTo>
                    <a:pt x="5958" y="5989"/>
                  </a:lnTo>
                  <a:lnTo>
                    <a:pt x="6110" y="6141"/>
                  </a:lnTo>
                  <a:cubicBezTo>
                    <a:pt x="6171" y="6080"/>
                    <a:pt x="6171" y="6019"/>
                    <a:pt x="6049" y="5898"/>
                  </a:cubicBezTo>
                  <a:cubicBezTo>
                    <a:pt x="6035" y="5894"/>
                    <a:pt x="6026" y="5893"/>
                    <a:pt x="6019" y="5893"/>
                  </a:cubicBezTo>
                  <a:cubicBezTo>
                    <a:pt x="5965" y="5893"/>
                    <a:pt x="6106" y="5989"/>
                    <a:pt x="6079" y="5989"/>
                  </a:cubicBezTo>
                  <a:cubicBezTo>
                    <a:pt x="5927" y="5898"/>
                    <a:pt x="5867" y="5746"/>
                    <a:pt x="5897" y="5746"/>
                  </a:cubicBezTo>
                  <a:lnTo>
                    <a:pt x="5927" y="5776"/>
                  </a:lnTo>
                  <a:cubicBezTo>
                    <a:pt x="5927" y="5746"/>
                    <a:pt x="5867" y="5685"/>
                    <a:pt x="5897" y="5624"/>
                  </a:cubicBezTo>
                  <a:lnTo>
                    <a:pt x="5897" y="5624"/>
                  </a:lnTo>
                  <a:cubicBezTo>
                    <a:pt x="5958" y="5685"/>
                    <a:pt x="5927" y="5685"/>
                    <a:pt x="6019" y="5746"/>
                  </a:cubicBezTo>
                  <a:cubicBezTo>
                    <a:pt x="6100" y="5804"/>
                    <a:pt x="6146" y="5822"/>
                    <a:pt x="6173" y="5822"/>
                  </a:cubicBezTo>
                  <a:cubicBezTo>
                    <a:pt x="6217" y="5822"/>
                    <a:pt x="6213" y="5776"/>
                    <a:pt x="6231" y="5776"/>
                  </a:cubicBezTo>
                  <a:cubicBezTo>
                    <a:pt x="6201" y="5746"/>
                    <a:pt x="6201" y="5715"/>
                    <a:pt x="6110" y="5685"/>
                  </a:cubicBezTo>
                  <a:cubicBezTo>
                    <a:pt x="6104" y="5666"/>
                    <a:pt x="6106" y="5659"/>
                    <a:pt x="6114" y="5659"/>
                  </a:cubicBezTo>
                  <a:cubicBezTo>
                    <a:pt x="6143" y="5659"/>
                    <a:pt x="6240" y="5749"/>
                    <a:pt x="6259" y="5749"/>
                  </a:cubicBezTo>
                  <a:cubicBezTo>
                    <a:pt x="6261" y="5749"/>
                    <a:pt x="6262" y="5748"/>
                    <a:pt x="6262" y="5746"/>
                  </a:cubicBezTo>
                  <a:lnTo>
                    <a:pt x="5975" y="5381"/>
                  </a:lnTo>
                  <a:lnTo>
                    <a:pt x="5975" y="5381"/>
                  </a:lnTo>
                  <a:cubicBezTo>
                    <a:pt x="6036" y="5427"/>
                    <a:pt x="6139" y="5481"/>
                    <a:pt x="6201" y="5563"/>
                  </a:cubicBezTo>
                  <a:cubicBezTo>
                    <a:pt x="6231" y="5472"/>
                    <a:pt x="6019" y="5259"/>
                    <a:pt x="5897" y="5107"/>
                  </a:cubicBezTo>
                  <a:cubicBezTo>
                    <a:pt x="5927" y="5107"/>
                    <a:pt x="5897" y="4986"/>
                    <a:pt x="5897" y="4955"/>
                  </a:cubicBezTo>
                  <a:lnTo>
                    <a:pt x="5897" y="4955"/>
                  </a:lnTo>
                  <a:cubicBezTo>
                    <a:pt x="5943" y="4986"/>
                    <a:pt x="5943" y="4986"/>
                    <a:pt x="5939" y="4986"/>
                  </a:cubicBezTo>
                  <a:cubicBezTo>
                    <a:pt x="5935" y="4986"/>
                    <a:pt x="5927" y="4986"/>
                    <a:pt x="5958" y="5016"/>
                  </a:cubicBezTo>
                  <a:lnTo>
                    <a:pt x="6110" y="5107"/>
                  </a:lnTo>
                  <a:cubicBezTo>
                    <a:pt x="6079" y="5168"/>
                    <a:pt x="6323" y="5290"/>
                    <a:pt x="6383" y="5381"/>
                  </a:cubicBezTo>
                  <a:cubicBezTo>
                    <a:pt x="6323" y="5290"/>
                    <a:pt x="6475" y="5259"/>
                    <a:pt x="6535" y="5259"/>
                  </a:cubicBezTo>
                  <a:cubicBezTo>
                    <a:pt x="6231" y="5077"/>
                    <a:pt x="6444" y="5107"/>
                    <a:pt x="6231" y="4925"/>
                  </a:cubicBezTo>
                  <a:cubicBezTo>
                    <a:pt x="6231" y="4907"/>
                    <a:pt x="6238" y="4900"/>
                    <a:pt x="6250" y="4900"/>
                  </a:cubicBezTo>
                  <a:cubicBezTo>
                    <a:pt x="6299" y="4900"/>
                    <a:pt x="6431" y="5028"/>
                    <a:pt x="6505" y="5077"/>
                  </a:cubicBezTo>
                  <a:cubicBezTo>
                    <a:pt x="6444" y="4955"/>
                    <a:pt x="6566" y="4955"/>
                    <a:pt x="6566" y="4864"/>
                  </a:cubicBezTo>
                  <a:lnTo>
                    <a:pt x="6596" y="4925"/>
                  </a:lnTo>
                  <a:cubicBezTo>
                    <a:pt x="6566" y="4803"/>
                    <a:pt x="6687" y="4773"/>
                    <a:pt x="6535" y="4560"/>
                  </a:cubicBezTo>
                  <a:lnTo>
                    <a:pt x="6535" y="4560"/>
                  </a:lnTo>
                  <a:lnTo>
                    <a:pt x="6657" y="4682"/>
                  </a:lnTo>
                  <a:cubicBezTo>
                    <a:pt x="6742" y="4682"/>
                    <a:pt x="6403" y="4497"/>
                    <a:pt x="6506" y="4497"/>
                  </a:cubicBezTo>
                  <a:cubicBezTo>
                    <a:pt x="6514" y="4497"/>
                    <a:pt x="6523" y="4497"/>
                    <a:pt x="6535" y="4500"/>
                  </a:cubicBezTo>
                  <a:lnTo>
                    <a:pt x="6657" y="4621"/>
                  </a:lnTo>
                  <a:cubicBezTo>
                    <a:pt x="6620" y="4572"/>
                    <a:pt x="6637" y="4568"/>
                    <a:pt x="6661" y="4568"/>
                  </a:cubicBezTo>
                  <a:cubicBezTo>
                    <a:pt x="6667" y="4568"/>
                    <a:pt x="6674" y="4568"/>
                    <a:pt x="6680" y="4568"/>
                  </a:cubicBezTo>
                  <a:cubicBezTo>
                    <a:pt x="6703" y="4568"/>
                    <a:pt x="6722" y="4563"/>
                    <a:pt x="6694" y="4519"/>
                  </a:cubicBezTo>
                  <a:lnTo>
                    <a:pt x="6694" y="4519"/>
                  </a:lnTo>
                  <a:lnTo>
                    <a:pt x="6748" y="4591"/>
                  </a:lnTo>
                  <a:cubicBezTo>
                    <a:pt x="6748" y="4500"/>
                    <a:pt x="6809" y="4469"/>
                    <a:pt x="6687" y="4317"/>
                  </a:cubicBezTo>
                  <a:lnTo>
                    <a:pt x="6687" y="4317"/>
                  </a:lnTo>
                  <a:lnTo>
                    <a:pt x="6839" y="4469"/>
                  </a:lnTo>
                  <a:cubicBezTo>
                    <a:pt x="6954" y="4469"/>
                    <a:pt x="6691" y="4254"/>
                    <a:pt x="6761" y="4254"/>
                  </a:cubicBezTo>
                  <a:cubicBezTo>
                    <a:pt x="6766" y="4254"/>
                    <a:pt x="6771" y="4255"/>
                    <a:pt x="6779" y="4256"/>
                  </a:cubicBezTo>
                  <a:lnTo>
                    <a:pt x="6870" y="4348"/>
                  </a:lnTo>
                  <a:cubicBezTo>
                    <a:pt x="6779" y="4256"/>
                    <a:pt x="6839" y="4196"/>
                    <a:pt x="6809" y="4165"/>
                  </a:cubicBezTo>
                  <a:lnTo>
                    <a:pt x="6809" y="4165"/>
                  </a:lnTo>
                  <a:cubicBezTo>
                    <a:pt x="6870" y="4226"/>
                    <a:pt x="6930" y="4226"/>
                    <a:pt x="6991" y="4256"/>
                  </a:cubicBezTo>
                  <a:cubicBezTo>
                    <a:pt x="7113" y="4074"/>
                    <a:pt x="7295" y="3922"/>
                    <a:pt x="7265" y="3588"/>
                  </a:cubicBezTo>
                  <a:lnTo>
                    <a:pt x="7265" y="3588"/>
                  </a:lnTo>
                  <a:cubicBezTo>
                    <a:pt x="7398" y="3683"/>
                    <a:pt x="7412" y="3718"/>
                    <a:pt x="7441" y="3762"/>
                  </a:cubicBezTo>
                  <a:lnTo>
                    <a:pt x="7441" y="3762"/>
                  </a:lnTo>
                  <a:cubicBezTo>
                    <a:pt x="7443" y="3729"/>
                    <a:pt x="7517" y="3727"/>
                    <a:pt x="7478" y="3648"/>
                  </a:cubicBezTo>
                  <a:lnTo>
                    <a:pt x="7478" y="3648"/>
                  </a:lnTo>
                  <a:lnTo>
                    <a:pt x="7538" y="3709"/>
                  </a:lnTo>
                  <a:cubicBezTo>
                    <a:pt x="7538" y="3691"/>
                    <a:pt x="7546" y="3687"/>
                    <a:pt x="7557" y="3687"/>
                  </a:cubicBezTo>
                  <a:cubicBezTo>
                    <a:pt x="7568" y="3687"/>
                    <a:pt x="7582" y="3692"/>
                    <a:pt x="7592" y="3692"/>
                  </a:cubicBezTo>
                  <a:cubicBezTo>
                    <a:pt x="7604" y="3692"/>
                    <a:pt x="7611" y="3684"/>
                    <a:pt x="7599" y="3648"/>
                  </a:cubicBezTo>
                  <a:lnTo>
                    <a:pt x="7569" y="3618"/>
                  </a:lnTo>
                  <a:cubicBezTo>
                    <a:pt x="7551" y="3594"/>
                    <a:pt x="7552" y="3585"/>
                    <a:pt x="7563" y="3585"/>
                  </a:cubicBezTo>
                  <a:cubicBezTo>
                    <a:pt x="7592" y="3585"/>
                    <a:pt x="7687" y="3641"/>
                    <a:pt x="7706" y="3641"/>
                  </a:cubicBezTo>
                  <a:cubicBezTo>
                    <a:pt x="7718" y="3641"/>
                    <a:pt x="7703" y="3621"/>
                    <a:pt x="7630" y="3557"/>
                  </a:cubicBezTo>
                  <a:lnTo>
                    <a:pt x="7630" y="3557"/>
                  </a:lnTo>
                  <a:lnTo>
                    <a:pt x="7782" y="3618"/>
                  </a:lnTo>
                  <a:cubicBezTo>
                    <a:pt x="7716" y="3552"/>
                    <a:pt x="7713" y="3538"/>
                    <a:pt x="7730" y="3538"/>
                  </a:cubicBezTo>
                  <a:cubicBezTo>
                    <a:pt x="7743" y="3538"/>
                    <a:pt x="7767" y="3546"/>
                    <a:pt x="7782" y="3546"/>
                  </a:cubicBezTo>
                  <a:cubicBezTo>
                    <a:pt x="7801" y="3546"/>
                    <a:pt x="7806" y="3532"/>
                    <a:pt x="7751" y="3466"/>
                  </a:cubicBezTo>
                  <a:lnTo>
                    <a:pt x="7751" y="3466"/>
                  </a:lnTo>
                  <a:lnTo>
                    <a:pt x="7782" y="3496"/>
                  </a:lnTo>
                  <a:cubicBezTo>
                    <a:pt x="7796" y="3502"/>
                    <a:pt x="7806" y="3505"/>
                    <a:pt x="7813" y="3505"/>
                  </a:cubicBezTo>
                  <a:cubicBezTo>
                    <a:pt x="7869" y="3505"/>
                    <a:pt x="7726" y="3346"/>
                    <a:pt x="7774" y="3346"/>
                  </a:cubicBezTo>
                  <a:cubicBezTo>
                    <a:pt x="7785" y="3346"/>
                    <a:pt x="7806" y="3354"/>
                    <a:pt x="7842" y="3375"/>
                  </a:cubicBezTo>
                  <a:cubicBezTo>
                    <a:pt x="7782" y="3314"/>
                    <a:pt x="7782" y="3253"/>
                    <a:pt x="7630" y="3101"/>
                  </a:cubicBezTo>
                  <a:lnTo>
                    <a:pt x="7630" y="3101"/>
                  </a:lnTo>
                  <a:cubicBezTo>
                    <a:pt x="7721" y="3132"/>
                    <a:pt x="7842" y="3253"/>
                    <a:pt x="7873" y="3284"/>
                  </a:cubicBezTo>
                  <a:cubicBezTo>
                    <a:pt x="7903" y="3071"/>
                    <a:pt x="8055" y="2949"/>
                    <a:pt x="7934" y="2645"/>
                  </a:cubicBezTo>
                  <a:cubicBezTo>
                    <a:pt x="8025" y="2645"/>
                    <a:pt x="8025" y="2676"/>
                    <a:pt x="8055" y="2706"/>
                  </a:cubicBezTo>
                  <a:cubicBezTo>
                    <a:pt x="7903" y="2493"/>
                    <a:pt x="8389" y="2767"/>
                    <a:pt x="8055" y="2372"/>
                  </a:cubicBezTo>
                  <a:lnTo>
                    <a:pt x="7903" y="2220"/>
                  </a:lnTo>
                  <a:lnTo>
                    <a:pt x="7903" y="2220"/>
                  </a:lnTo>
                  <a:cubicBezTo>
                    <a:pt x="7964" y="2250"/>
                    <a:pt x="8086" y="2341"/>
                    <a:pt x="8177" y="2372"/>
                  </a:cubicBezTo>
                  <a:cubicBezTo>
                    <a:pt x="8055" y="2250"/>
                    <a:pt x="8177" y="2250"/>
                    <a:pt x="8055" y="2159"/>
                  </a:cubicBezTo>
                  <a:lnTo>
                    <a:pt x="8055" y="2159"/>
                  </a:lnTo>
                  <a:cubicBezTo>
                    <a:pt x="8116" y="2189"/>
                    <a:pt x="8116" y="2220"/>
                    <a:pt x="8177" y="2250"/>
                  </a:cubicBezTo>
                  <a:cubicBezTo>
                    <a:pt x="8207" y="2250"/>
                    <a:pt x="8025" y="2037"/>
                    <a:pt x="8086" y="2037"/>
                  </a:cubicBezTo>
                  <a:lnTo>
                    <a:pt x="8177" y="2098"/>
                  </a:lnTo>
                  <a:cubicBezTo>
                    <a:pt x="8248" y="2109"/>
                    <a:pt x="8319" y="2115"/>
                    <a:pt x="8387" y="2115"/>
                  </a:cubicBezTo>
                  <a:cubicBezTo>
                    <a:pt x="8694" y="2115"/>
                    <a:pt x="8923" y="1991"/>
                    <a:pt x="8724" y="1642"/>
                  </a:cubicBezTo>
                  <a:cubicBezTo>
                    <a:pt x="8724" y="1635"/>
                    <a:pt x="8728" y="1631"/>
                    <a:pt x="8734" y="1631"/>
                  </a:cubicBezTo>
                  <a:cubicBezTo>
                    <a:pt x="8778" y="1631"/>
                    <a:pt x="8939" y="1767"/>
                    <a:pt x="8964" y="1767"/>
                  </a:cubicBezTo>
                  <a:cubicBezTo>
                    <a:pt x="8966" y="1767"/>
                    <a:pt x="8967" y="1766"/>
                    <a:pt x="8967" y="1764"/>
                  </a:cubicBezTo>
                  <a:cubicBezTo>
                    <a:pt x="8815" y="1399"/>
                    <a:pt x="9423" y="1582"/>
                    <a:pt x="9089" y="1095"/>
                  </a:cubicBezTo>
                  <a:cubicBezTo>
                    <a:pt x="9032" y="896"/>
                    <a:pt x="8628" y="483"/>
                    <a:pt x="8627" y="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-1406300" y="4014775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62"/>
                    <a:pt x="183" y="153"/>
                    <a:pt x="305" y="214"/>
                  </a:cubicBezTo>
                  <a:cubicBezTo>
                    <a:pt x="183" y="62"/>
                    <a:pt x="122" y="6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-1365475" y="4015325"/>
              <a:ext cx="4050" cy="3275"/>
            </a:xfrm>
            <a:custGeom>
              <a:avLst/>
              <a:gdLst/>
              <a:ahLst/>
              <a:cxnLst/>
              <a:rect l="l" t="t" r="r" b="b"/>
              <a:pathLst>
                <a:path w="162" h="131" extrusionOk="0">
                  <a:moveTo>
                    <a:pt x="1" y="1"/>
                  </a:moveTo>
                  <a:cubicBezTo>
                    <a:pt x="1" y="1"/>
                    <a:pt x="3" y="3"/>
                    <a:pt x="9" y="9"/>
                  </a:cubicBezTo>
                  <a:cubicBezTo>
                    <a:pt x="39" y="40"/>
                    <a:pt x="70" y="101"/>
                    <a:pt x="70" y="131"/>
                  </a:cubicBezTo>
                  <a:cubicBezTo>
                    <a:pt x="161" y="131"/>
                    <a:pt x="70" y="40"/>
                    <a:pt x="70" y="40"/>
                  </a:cubicBezTo>
                  <a:cubicBezTo>
                    <a:pt x="46" y="40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-1359950" y="4011750"/>
              <a:ext cx="3075" cy="4575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1" y="0"/>
                  </a:moveTo>
                  <a:lnTo>
                    <a:pt x="122" y="183"/>
                  </a:lnTo>
                  <a:cubicBezTo>
                    <a:pt x="122" y="183"/>
                    <a:pt x="92" y="9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-1346275" y="401402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31" y="61"/>
                    <a:pt x="123" y="92"/>
                  </a:cubicBezTo>
                  <a:cubicBezTo>
                    <a:pt x="123" y="61"/>
                    <a:pt x="62" y="3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-1350825" y="4010225"/>
              <a:ext cx="2300" cy="775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5" y="1"/>
                  </a:moveTo>
                  <a:cubicBezTo>
                    <a:pt x="61" y="1"/>
                    <a:pt x="60" y="5"/>
                    <a:pt x="59" y="11"/>
                  </a:cubicBezTo>
                  <a:lnTo>
                    <a:pt x="59" y="11"/>
                  </a:lnTo>
                  <a:cubicBezTo>
                    <a:pt x="30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23" y="23"/>
                    <a:pt x="37" y="31"/>
                    <a:pt x="45" y="31"/>
                  </a:cubicBezTo>
                  <a:cubicBezTo>
                    <a:pt x="55" y="31"/>
                    <a:pt x="57" y="20"/>
                    <a:pt x="59" y="11"/>
                  </a:cubicBezTo>
                  <a:lnTo>
                    <a:pt x="59" y="11"/>
                  </a:lnTo>
                  <a:cubicBezTo>
                    <a:pt x="71" y="15"/>
                    <a:pt x="83" y="22"/>
                    <a:pt x="92" y="31"/>
                  </a:cubicBezTo>
                  <a:cubicBezTo>
                    <a:pt x="77" y="8"/>
                    <a:pt x="69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-1337625" y="4003175"/>
              <a:ext cx="2025" cy="2050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39" y="1"/>
                  </a:moveTo>
                  <a:cubicBezTo>
                    <a:pt x="0" y="1"/>
                    <a:pt x="20" y="39"/>
                    <a:pt x="20" y="39"/>
                  </a:cubicBezTo>
                  <a:cubicBezTo>
                    <a:pt x="51" y="70"/>
                    <a:pt x="64" y="82"/>
                    <a:pt x="68" y="82"/>
                  </a:cubicBezTo>
                  <a:cubicBezTo>
                    <a:pt x="78" y="82"/>
                    <a:pt x="26" y="6"/>
                    <a:pt x="63" y="6"/>
                  </a:cubicBezTo>
                  <a:cubicBezTo>
                    <a:pt x="68" y="6"/>
                    <a:pt x="73" y="7"/>
                    <a:pt x="81" y="9"/>
                  </a:cubicBezTo>
                  <a:cubicBezTo>
                    <a:pt x="62" y="3"/>
                    <a:pt x="49" y="1"/>
                    <a:pt x="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-1335625" y="3996550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2"/>
                  </a:lnTo>
                  <a:cubicBezTo>
                    <a:pt x="122" y="92"/>
                    <a:pt x="6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-1276350" y="3902325"/>
              <a:ext cx="2300" cy="230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0" y="0"/>
                  </a:moveTo>
                  <a:lnTo>
                    <a:pt x="92" y="9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-1243850" y="3863900"/>
              <a:ext cx="3225" cy="2725"/>
            </a:xfrm>
            <a:custGeom>
              <a:avLst/>
              <a:gdLst/>
              <a:ahLst/>
              <a:cxnLst/>
              <a:rect l="l" t="t" r="r" b="b"/>
              <a:pathLst>
                <a:path w="129" h="109" extrusionOk="0">
                  <a:moveTo>
                    <a:pt x="2" y="1"/>
                  </a:moveTo>
                  <a:cubicBezTo>
                    <a:pt x="0" y="1"/>
                    <a:pt x="1" y="6"/>
                    <a:pt x="7" y="18"/>
                  </a:cubicBezTo>
                  <a:cubicBezTo>
                    <a:pt x="7" y="14"/>
                    <a:pt x="9" y="13"/>
                    <a:pt x="12" y="13"/>
                  </a:cubicBezTo>
                  <a:cubicBezTo>
                    <a:pt x="14" y="13"/>
                    <a:pt x="17" y="14"/>
                    <a:pt x="21" y="16"/>
                  </a:cubicBezTo>
                  <a:lnTo>
                    <a:pt x="21" y="16"/>
                  </a:lnTo>
                  <a:cubicBezTo>
                    <a:pt x="11" y="7"/>
                    <a:pt x="5" y="1"/>
                    <a:pt x="2" y="1"/>
                  </a:cubicBezTo>
                  <a:close/>
                  <a:moveTo>
                    <a:pt x="21" y="16"/>
                  </a:moveTo>
                  <a:cubicBezTo>
                    <a:pt x="46" y="41"/>
                    <a:pt x="93" y="91"/>
                    <a:pt x="129" y="109"/>
                  </a:cubicBezTo>
                  <a:cubicBezTo>
                    <a:pt x="129" y="109"/>
                    <a:pt x="52" y="32"/>
                    <a:pt x="21" y="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-1242150" y="38316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52" y="153"/>
                  </a:moveTo>
                  <a:lnTo>
                    <a:pt x="152" y="1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-1043625" y="4028600"/>
              <a:ext cx="5900" cy="2175"/>
            </a:xfrm>
            <a:custGeom>
              <a:avLst/>
              <a:gdLst/>
              <a:ahLst/>
              <a:cxnLst/>
              <a:rect l="l" t="t" r="r" b="b"/>
              <a:pathLst>
                <a:path w="236" h="87" extrusionOk="0">
                  <a:moveTo>
                    <a:pt x="9" y="0"/>
                  </a:moveTo>
                  <a:cubicBezTo>
                    <a:pt x="0" y="0"/>
                    <a:pt x="50" y="43"/>
                    <a:pt x="114" y="86"/>
                  </a:cubicBezTo>
                  <a:cubicBezTo>
                    <a:pt x="236" y="86"/>
                    <a:pt x="84" y="86"/>
                    <a:pt x="53" y="25"/>
                  </a:cubicBezTo>
                  <a:cubicBezTo>
                    <a:pt x="27" y="8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-1043625" y="3786475"/>
              <a:ext cx="163950" cy="247325"/>
            </a:xfrm>
            <a:custGeom>
              <a:avLst/>
              <a:gdLst/>
              <a:ahLst/>
              <a:cxnLst/>
              <a:rect l="l" t="t" r="r" b="b"/>
              <a:pathLst>
                <a:path w="6558" h="9893" extrusionOk="0">
                  <a:moveTo>
                    <a:pt x="5528" y="1798"/>
                  </a:moveTo>
                  <a:cubicBezTo>
                    <a:pt x="5535" y="1810"/>
                    <a:pt x="5544" y="1823"/>
                    <a:pt x="5555" y="1838"/>
                  </a:cubicBezTo>
                  <a:cubicBezTo>
                    <a:pt x="5546" y="1820"/>
                    <a:pt x="5537" y="1808"/>
                    <a:pt x="5528" y="1798"/>
                  </a:cubicBezTo>
                  <a:close/>
                  <a:moveTo>
                    <a:pt x="4661" y="3451"/>
                  </a:moveTo>
                  <a:cubicBezTo>
                    <a:pt x="4682" y="3465"/>
                    <a:pt x="4704" y="3479"/>
                    <a:pt x="4724" y="3493"/>
                  </a:cubicBezTo>
                  <a:lnTo>
                    <a:pt x="4724" y="3493"/>
                  </a:lnTo>
                  <a:cubicBezTo>
                    <a:pt x="4707" y="3474"/>
                    <a:pt x="4687" y="3457"/>
                    <a:pt x="4661" y="3451"/>
                  </a:cubicBezTo>
                  <a:close/>
                  <a:moveTo>
                    <a:pt x="4724" y="3493"/>
                  </a:moveTo>
                  <a:cubicBezTo>
                    <a:pt x="4739" y="3509"/>
                    <a:pt x="4752" y="3527"/>
                    <a:pt x="4765" y="3540"/>
                  </a:cubicBezTo>
                  <a:cubicBezTo>
                    <a:pt x="4773" y="3542"/>
                    <a:pt x="4778" y="3543"/>
                    <a:pt x="4782" y="3543"/>
                  </a:cubicBezTo>
                  <a:cubicBezTo>
                    <a:pt x="4799" y="3543"/>
                    <a:pt x="4767" y="3521"/>
                    <a:pt x="4724" y="3493"/>
                  </a:cubicBezTo>
                  <a:close/>
                  <a:moveTo>
                    <a:pt x="4575" y="4884"/>
                  </a:moveTo>
                  <a:cubicBezTo>
                    <a:pt x="4578" y="4891"/>
                    <a:pt x="4580" y="4900"/>
                    <a:pt x="4582" y="4908"/>
                  </a:cubicBezTo>
                  <a:cubicBezTo>
                    <a:pt x="4598" y="4916"/>
                    <a:pt x="4606" y="4919"/>
                    <a:pt x="4609" y="4919"/>
                  </a:cubicBezTo>
                  <a:cubicBezTo>
                    <a:pt x="4617" y="4919"/>
                    <a:pt x="4600" y="4904"/>
                    <a:pt x="4575" y="4884"/>
                  </a:cubicBezTo>
                  <a:close/>
                  <a:moveTo>
                    <a:pt x="1816" y="4969"/>
                  </a:moveTo>
                  <a:cubicBezTo>
                    <a:pt x="1821" y="4974"/>
                    <a:pt x="1826" y="4978"/>
                    <a:pt x="1829" y="4981"/>
                  </a:cubicBezTo>
                  <a:lnTo>
                    <a:pt x="1829" y="4981"/>
                  </a:lnTo>
                  <a:cubicBezTo>
                    <a:pt x="1825" y="4977"/>
                    <a:pt x="1821" y="4973"/>
                    <a:pt x="1816" y="4969"/>
                  </a:cubicBezTo>
                  <a:close/>
                  <a:moveTo>
                    <a:pt x="4460" y="5030"/>
                  </a:moveTo>
                  <a:cubicBezTo>
                    <a:pt x="4463" y="5032"/>
                    <a:pt x="4465" y="5034"/>
                    <a:pt x="4465" y="5034"/>
                  </a:cubicBezTo>
                  <a:cubicBezTo>
                    <a:pt x="4465" y="5034"/>
                    <a:pt x="4463" y="5032"/>
                    <a:pt x="4461" y="5030"/>
                  </a:cubicBezTo>
                  <a:cubicBezTo>
                    <a:pt x="4461" y="5030"/>
                    <a:pt x="4460" y="5030"/>
                    <a:pt x="4460" y="5030"/>
                  </a:cubicBezTo>
                  <a:close/>
                  <a:moveTo>
                    <a:pt x="4191" y="5292"/>
                  </a:moveTo>
                  <a:lnTo>
                    <a:pt x="4191" y="5292"/>
                  </a:lnTo>
                  <a:cubicBezTo>
                    <a:pt x="4194" y="5298"/>
                    <a:pt x="4197" y="5305"/>
                    <a:pt x="4201" y="5311"/>
                  </a:cubicBezTo>
                  <a:lnTo>
                    <a:pt x="4201" y="5311"/>
                  </a:lnTo>
                  <a:cubicBezTo>
                    <a:pt x="4204" y="5312"/>
                    <a:pt x="4207" y="5313"/>
                    <a:pt x="4209" y="5313"/>
                  </a:cubicBezTo>
                  <a:cubicBezTo>
                    <a:pt x="4213" y="5313"/>
                    <a:pt x="4214" y="5309"/>
                    <a:pt x="4213" y="5303"/>
                  </a:cubicBezTo>
                  <a:lnTo>
                    <a:pt x="4213" y="5303"/>
                  </a:lnTo>
                  <a:cubicBezTo>
                    <a:pt x="4207" y="5300"/>
                    <a:pt x="4199" y="5297"/>
                    <a:pt x="4191" y="5292"/>
                  </a:cubicBezTo>
                  <a:close/>
                  <a:moveTo>
                    <a:pt x="4223" y="5566"/>
                  </a:moveTo>
                  <a:cubicBezTo>
                    <a:pt x="4230" y="5569"/>
                    <a:pt x="4238" y="5573"/>
                    <a:pt x="4248" y="5577"/>
                  </a:cubicBezTo>
                  <a:cubicBezTo>
                    <a:pt x="4238" y="5572"/>
                    <a:pt x="4230" y="5568"/>
                    <a:pt x="4223" y="5566"/>
                  </a:cubicBezTo>
                  <a:close/>
                  <a:moveTo>
                    <a:pt x="1056" y="6458"/>
                  </a:moveTo>
                  <a:cubicBezTo>
                    <a:pt x="1063" y="6465"/>
                    <a:pt x="1074" y="6474"/>
                    <a:pt x="1087" y="6485"/>
                  </a:cubicBezTo>
                  <a:lnTo>
                    <a:pt x="1087" y="6485"/>
                  </a:lnTo>
                  <a:cubicBezTo>
                    <a:pt x="1087" y="6477"/>
                    <a:pt x="1087" y="6468"/>
                    <a:pt x="1087" y="6458"/>
                  </a:cubicBezTo>
                  <a:close/>
                  <a:moveTo>
                    <a:pt x="3370" y="6863"/>
                  </a:moveTo>
                  <a:lnTo>
                    <a:pt x="3370" y="6863"/>
                  </a:lnTo>
                  <a:cubicBezTo>
                    <a:pt x="3377" y="6871"/>
                    <a:pt x="3385" y="6878"/>
                    <a:pt x="3397" y="6884"/>
                  </a:cubicBezTo>
                  <a:cubicBezTo>
                    <a:pt x="3387" y="6876"/>
                    <a:pt x="3379" y="6869"/>
                    <a:pt x="3370" y="6863"/>
                  </a:cubicBezTo>
                  <a:close/>
                  <a:moveTo>
                    <a:pt x="3139" y="6884"/>
                  </a:moveTo>
                  <a:lnTo>
                    <a:pt x="3214" y="6914"/>
                  </a:lnTo>
                  <a:cubicBezTo>
                    <a:pt x="3166" y="6890"/>
                    <a:pt x="3156" y="6885"/>
                    <a:pt x="3139" y="6884"/>
                  </a:cubicBezTo>
                  <a:close/>
                  <a:moveTo>
                    <a:pt x="3195" y="6899"/>
                  </a:moveTo>
                  <a:cubicBezTo>
                    <a:pt x="3218" y="6914"/>
                    <a:pt x="3241" y="6928"/>
                    <a:pt x="3263" y="6942"/>
                  </a:cubicBezTo>
                  <a:lnTo>
                    <a:pt x="3263" y="6942"/>
                  </a:lnTo>
                  <a:cubicBezTo>
                    <a:pt x="3246" y="6926"/>
                    <a:pt x="3225" y="6912"/>
                    <a:pt x="3195" y="6899"/>
                  </a:cubicBezTo>
                  <a:close/>
                  <a:moveTo>
                    <a:pt x="3263" y="6942"/>
                  </a:moveTo>
                  <a:cubicBezTo>
                    <a:pt x="3280" y="6959"/>
                    <a:pt x="3293" y="6980"/>
                    <a:pt x="3306" y="7005"/>
                  </a:cubicBezTo>
                  <a:cubicBezTo>
                    <a:pt x="3319" y="7009"/>
                    <a:pt x="3328" y="7010"/>
                    <a:pt x="3334" y="7010"/>
                  </a:cubicBezTo>
                  <a:cubicBezTo>
                    <a:pt x="3361" y="7010"/>
                    <a:pt x="3319" y="6979"/>
                    <a:pt x="3263" y="6942"/>
                  </a:cubicBezTo>
                  <a:close/>
                  <a:moveTo>
                    <a:pt x="3026" y="7828"/>
                  </a:moveTo>
                  <a:cubicBezTo>
                    <a:pt x="3038" y="7837"/>
                    <a:pt x="3050" y="7846"/>
                    <a:pt x="3062" y="7856"/>
                  </a:cubicBezTo>
                  <a:cubicBezTo>
                    <a:pt x="3053" y="7847"/>
                    <a:pt x="3041" y="7838"/>
                    <a:pt x="3026" y="7828"/>
                  </a:cubicBezTo>
                  <a:close/>
                  <a:moveTo>
                    <a:pt x="1603" y="7856"/>
                  </a:moveTo>
                  <a:cubicBezTo>
                    <a:pt x="1680" y="7856"/>
                    <a:pt x="1692" y="7921"/>
                    <a:pt x="1803" y="8014"/>
                  </a:cubicBezTo>
                  <a:lnTo>
                    <a:pt x="1803" y="8014"/>
                  </a:lnTo>
                  <a:cubicBezTo>
                    <a:pt x="1723" y="7958"/>
                    <a:pt x="1645" y="7898"/>
                    <a:pt x="1603" y="7856"/>
                  </a:cubicBezTo>
                  <a:close/>
                  <a:moveTo>
                    <a:pt x="2803" y="8039"/>
                  </a:moveTo>
                  <a:cubicBezTo>
                    <a:pt x="2838" y="8056"/>
                    <a:pt x="2876" y="8069"/>
                    <a:pt x="2910" y="8069"/>
                  </a:cubicBezTo>
                  <a:cubicBezTo>
                    <a:pt x="2863" y="8050"/>
                    <a:pt x="2831" y="8043"/>
                    <a:pt x="2803" y="8039"/>
                  </a:cubicBezTo>
                  <a:close/>
                  <a:moveTo>
                    <a:pt x="2189" y="8347"/>
                  </a:moveTo>
                  <a:cubicBezTo>
                    <a:pt x="2195" y="8347"/>
                    <a:pt x="2211" y="8355"/>
                    <a:pt x="2242" y="8373"/>
                  </a:cubicBezTo>
                  <a:cubicBezTo>
                    <a:pt x="2375" y="8453"/>
                    <a:pt x="2321" y="8440"/>
                    <a:pt x="2367" y="8496"/>
                  </a:cubicBezTo>
                  <a:lnTo>
                    <a:pt x="2367" y="8496"/>
                  </a:lnTo>
                  <a:cubicBezTo>
                    <a:pt x="2327" y="8472"/>
                    <a:pt x="2284" y="8450"/>
                    <a:pt x="2251" y="8437"/>
                  </a:cubicBezTo>
                  <a:lnTo>
                    <a:pt x="2251" y="8437"/>
                  </a:lnTo>
                  <a:cubicBezTo>
                    <a:pt x="2266" y="8437"/>
                    <a:pt x="2167" y="8347"/>
                    <a:pt x="2189" y="8347"/>
                  </a:cubicBezTo>
                  <a:close/>
                  <a:moveTo>
                    <a:pt x="2416" y="8714"/>
                  </a:moveTo>
                  <a:cubicBezTo>
                    <a:pt x="2446" y="8737"/>
                    <a:pt x="2480" y="8763"/>
                    <a:pt x="2522" y="8790"/>
                  </a:cubicBezTo>
                  <a:lnTo>
                    <a:pt x="2522" y="8790"/>
                  </a:lnTo>
                  <a:cubicBezTo>
                    <a:pt x="2488" y="8766"/>
                    <a:pt x="2450" y="8738"/>
                    <a:pt x="2416" y="8714"/>
                  </a:cubicBezTo>
                  <a:close/>
                  <a:moveTo>
                    <a:pt x="2522" y="8790"/>
                  </a:moveTo>
                  <a:cubicBezTo>
                    <a:pt x="2576" y="8829"/>
                    <a:pt x="2622" y="8859"/>
                    <a:pt x="2637" y="8859"/>
                  </a:cubicBezTo>
                  <a:cubicBezTo>
                    <a:pt x="2593" y="8835"/>
                    <a:pt x="2555" y="8812"/>
                    <a:pt x="2522" y="8790"/>
                  </a:cubicBezTo>
                  <a:close/>
                  <a:moveTo>
                    <a:pt x="1391" y="8707"/>
                  </a:moveTo>
                  <a:cubicBezTo>
                    <a:pt x="1573" y="8859"/>
                    <a:pt x="1573" y="8768"/>
                    <a:pt x="1725" y="8920"/>
                  </a:cubicBezTo>
                  <a:lnTo>
                    <a:pt x="1730" y="8924"/>
                  </a:lnTo>
                  <a:lnTo>
                    <a:pt x="1730" y="8924"/>
                  </a:lnTo>
                  <a:cubicBezTo>
                    <a:pt x="1659" y="8871"/>
                    <a:pt x="1574" y="8819"/>
                    <a:pt x="1451" y="8768"/>
                  </a:cubicBezTo>
                  <a:cubicBezTo>
                    <a:pt x="1391" y="8738"/>
                    <a:pt x="1360" y="8707"/>
                    <a:pt x="1391" y="8707"/>
                  </a:cubicBezTo>
                  <a:close/>
                  <a:moveTo>
                    <a:pt x="2452" y="9035"/>
                  </a:moveTo>
                  <a:lnTo>
                    <a:pt x="2452" y="9035"/>
                  </a:lnTo>
                  <a:cubicBezTo>
                    <a:pt x="2464" y="9045"/>
                    <a:pt x="2483" y="9056"/>
                    <a:pt x="2515" y="9072"/>
                  </a:cubicBezTo>
                  <a:cubicBezTo>
                    <a:pt x="2502" y="9059"/>
                    <a:pt x="2478" y="9046"/>
                    <a:pt x="2452" y="9035"/>
                  </a:cubicBezTo>
                  <a:close/>
                  <a:moveTo>
                    <a:pt x="2120" y="9072"/>
                  </a:moveTo>
                  <a:lnTo>
                    <a:pt x="2120" y="9072"/>
                  </a:lnTo>
                  <a:cubicBezTo>
                    <a:pt x="2122" y="9077"/>
                    <a:pt x="2124" y="9081"/>
                    <a:pt x="2126" y="9086"/>
                  </a:cubicBezTo>
                  <a:lnTo>
                    <a:pt x="2126" y="9086"/>
                  </a:lnTo>
                  <a:cubicBezTo>
                    <a:pt x="2129" y="9089"/>
                    <a:pt x="2133" y="9091"/>
                    <a:pt x="2137" y="9094"/>
                  </a:cubicBezTo>
                  <a:lnTo>
                    <a:pt x="2137" y="9094"/>
                  </a:lnTo>
                  <a:cubicBezTo>
                    <a:pt x="2131" y="9087"/>
                    <a:pt x="2125" y="9080"/>
                    <a:pt x="2120" y="9072"/>
                  </a:cubicBezTo>
                  <a:close/>
                  <a:moveTo>
                    <a:pt x="1753" y="9118"/>
                  </a:moveTo>
                  <a:lnTo>
                    <a:pt x="1753" y="9118"/>
                  </a:lnTo>
                  <a:cubicBezTo>
                    <a:pt x="1768" y="9131"/>
                    <a:pt x="1789" y="9148"/>
                    <a:pt x="1816" y="9170"/>
                  </a:cubicBezTo>
                  <a:lnTo>
                    <a:pt x="1816" y="9170"/>
                  </a:lnTo>
                  <a:cubicBezTo>
                    <a:pt x="1816" y="9168"/>
                    <a:pt x="1816" y="9165"/>
                    <a:pt x="1816" y="9163"/>
                  </a:cubicBezTo>
                  <a:cubicBezTo>
                    <a:pt x="1796" y="9148"/>
                    <a:pt x="1774" y="9133"/>
                    <a:pt x="1753" y="9118"/>
                  </a:cubicBezTo>
                  <a:close/>
                  <a:moveTo>
                    <a:pt x="2137" y="9094"/>
                  </a:moveTo>
                  <a:cubicBezTo>
                    <a:pt x="2201" y="9168"/>
                    <a:pt x="2303" y="9194"/>
                    <a:pt x="2303" y="9194"/>
                  </a:cubicBezTo>
                  <a:cubicBezTo>
                    <a:pt x="2259" y="9179"/>
                    <a:pt x="2195" y="9137"/>
                    <a:pt x="2137" y="9094"/>
                  </a:cubicBezTo>
                  <a:close/>
                  <a:moveTo>
                    <a:pt x="1495" y="9277"/>
                  </a:moveTo>
                  <a:lnTo>
                    <a:pt x="1495" y="9277"/>
                  </a:lnTo>
                  <a:cubicBezTo>
                    <a:pt x="1494" y="9280"/>
                    <a:pt x="1494" y="9284"/>
                    <a:pt x="1497" y="9291"/>
                  </a:cubicBezTo>
                  <a:lnTo>
                    <a:pt x="1497" y="9291"/>
                  </a:lnTo>
                  <a:cubicBezTo>
                    <a:pt x="1500" y="9288"/>
                    <a:pt x="1500" y="9284"/>
                    <a:pt x="1495" y="9277"/>
                  </a:cubicBezTo>
                  <a:close/>
                  <a:moveTo>
                    <a:pt x="2059" y="9315"/>
                  </a:moveTo>
                  <a:cubicBezTo>
                    <a:pt x="2054" y="9315"/>
                    <a:pt x="2059" y="9321"/>
                    <a:pt x="2069" y="9330"/>
                  </a:cubicBezTo>
                  <a:lnTo>
                    <a:pt x="2069" y="9330"/>
                  </a:lnTo>
                  <a:cubicBezTo>
                    <a:pt x="2072" y="9329"/>
                    <a:pt x="2069" y="9325"/>
                    <a:pt x="2059" y="9315"/>
                  </a:cubicBezTo>
                  <a:close/>
                  <a:moveTo>
                    <a:pt x="1497" y="9291"/>
                  </a:moveTo>
                  <a:cubicBezTo>
                    <a:pt x="1484" y="9305"/>
                    <a:pt x="1403" y="9281"/>
                    <a:pt x="1559" y="9368"/>
                  </a:cubicBezTo>
                  <a:lnTo>
                    <a:pt x="1559" y="9368"/>
                  </a:lnTo>
                  <a:cubicBezTo>
                    <a:pt x="1554" y="9362"/>
                    <a:pt x="1548" y="9354"/>
                    <a:pt x="1543" y="9346"/>
                  </a:cubicBezTo>
                  <a:cubicBezTo>
                    <a:pt x="1517" y="9320"/>
                    <a:pt x="1503" y="9302"/>
                    <a:pt x="1497" y="9291"/>
                  </a:cubicBezTo>
                  <a:close/>
                  <a:moveTo>
                    <a:pt x="1559" y="9368"/>
                  </a:moveTo>
                  <a:cubicBezTo>
                    <a:pt x="1583" y="9398"/>
                    <a:pt x="1607" y="9416"/>
                    <a:pt x="1634" y="9431"/>
                  </a:cubicBezTo>
                  <a:lnTo>
                    <a:pt x="1634" y="9431"/>
                  </a:lnTo>
                  <a:cubicBezTo>
                    <a:pt x="1617" y="9414"/>
                    <a:pt x="1596" y="9396"/>
                    <a:pt x="1573" y="9376"/>
                  </a:cubicBezTo>
                  <a:cubicBezTo>
                    <a:pt x="1568" y="9373"/>
                    <a:pt x="1564" y="9371"/>
                    <a:pt x="1559" y="9368"/>
                  </a:cubicBezTo>
                  <a:close/>
                  <a:moveTo>
                    <a:pt x="57" y="9546"/>
                  </a:moveTo>
                  <a:cubicBezTo>
                    <a:pt x="56" y="9555"/>
                    <a:pt x="63" y="9568"/>
                    <a:pt x="84" y="9589"/>
                  </a:cubicBezTo>
                  <a:cubicBezTo>
                    <a:pt x="73" y="9573"/>
                    <a:pt x="64" y="9558"/>
                    <a:pt x="57" y="9546"/>
                  </a:cubicBezTo>
                  <a:close/>
                  <a:moveTo>
                    <a:pt x="1634" y="9431"/>
                  </a:moveTo>
                  <a:lnTo>
                    <a:pt x="1634" y="9431"/>
                  </a:lnTo>
                  <a:cubicBezTo>
                    <a:pt x="1715" y="9511"/>
                    <a:pt x="1733" y="9564"/>
                    <a:pt x="1694" y="9564"/>
                  </a:cubicBezTo>
                  <a:cubicBezTo>
                    <a:pt x="1676" y="9564"/>
                    <a:pt x="1645" y="9553"/>
                    <a:pt x="1603" y="9528"/>
                  </a:cubicBezTo>
                  <a:lnTo>
                    <a:pt x="1603" y="9528"/>
                  </a:lnTo>
                  <a:cubicBezTo>
                    <a:pt x="1699" y="9612"/>
                    <a:pt x="1729" y="9630"/>
                    <a:pt x="1743" y="9630"/>
                  </a:cubicBezTo>
                  <a:cubicBezTo>
                    <a:pt x="1753" y="9630"/>
                    <a:pt x="1755" y="9620"/>
                    <a:pt x="1768" y="9620"/>
                  </a:cubicBezTo>
                  <a:cubicBezTo>
                    <a:pt x="1782" y="9620"/>
                    <a:pt x="1809" y="9632"/>
                    <a:pt x="1877" y="9680"/>
                  </a:cubicBezTo>
                  <a:cubicBezTo>
                    <a:pt x="1877" y="9650"/>
                    <a:pt x="1755" y="9589"/>
                    <a:pt x="1755" y="9498"/>
                  </a:cubicBezTo>
                  <a:cubicBezTo>
                    <a:pt x="1708" y="9466"/>
                    <a:pt x="1669" y="9451"/>
                    <a:pt x="1634" y="9431"/>
                  </a:cubicBezTo>
                  <a:close/>
                  <a:moveTo>
                    <a:pt x="1134" y="9425"/>
                  </a:moveTo>
                  <a:lnTo>
                    <a:pt x="1134" y="9425"/>
                  </a:lnTo>
                  <a:cubicBezTo>
                    <a:pt x="1119" y="9433"/>
                    <a:pt x="1103" y="9437"/>
                    <a:pt x="1087" y="9437"/>
                  </a:cubicBezTo>
                  <a:cubicBezTo>
                    <a:pt x="1360" y="9589"/>
                    <a:pt x="1117" y="9498"/>
                    <a:pt x="1360" y="9619"/>
                  </a:cubicBezTo>
                  <a:cubicBezTo>
                    <a:pt x="1389" y="9619"/>
                    <a:pt x="1446" y="9647"/>
                    <a:pt x="1511" y="9683"/>
                  </a:cubicBezTo>
                  <a:lnTo>
                    <a:pt x="1511" y="9683"/>
                  </a:lnTo>
                  <a:cubicBezTo>
                    <a:pt x="1441" y="9597"/>
                    <a:pt x="1276" y="9511"/>
                    <a:pt x="1134" y="9425"/>
                  </a:cubicBezTo>
                  <a:close/>
                  <a:moveTo>
                    <a:pt x="1573" y="9680"/>
                  </a:moveTo>
                  <a:lnTo>
                    <a:pt x="1573" y="9680"/>
                  </a:lnTo>
                  <a:cubicBezTo>
                    <a:pt x="1579" y="9693"/>
                    <a:pt x="1589" y="9706"/>
                    <a:pt x="1599" y="9718"/>
                  </a:cubicBezTo>
                  <a:lnTo>
                    <a:pt x="1599" y="9718"/>
                  </a:lnTo>
                  <a:cubicBezTo>
                    <a:pt x="1603" y="9715"/>
                    <a:pt x="1597" y="9704"/>
                    <a:pt x="1573" y="9680"/>
                  </a:cubicBezTo>
                  <a:close/>
                  <a:moveTo>
                    <a:pt x="1511" y="9683"/>
                  </a:moveTo>
                  <a:lnTo>
                    <a:pt x="1511" y="9683"/>
                  </a:lnTo>
                  <a:cubicBezTo>
                    <a:pt x="1514" y="9686"/>
                    <a:pt x="1516" y="9689"/>
                    <a:pt x="1518" y="9692"/>
                  </a:cubicBezTo>
                  <a:lnTo>
                    <a:pt x="1518" y="9692"/>
                  </a:lnTo>
                  <a:cubicBezTo>
                    <a:pt x="1506" y="9687"/>
                    <a:pt x="1495" y="9684"/>
                    <a:pt x="1490" y="9684"/>
                  </a:cubicBezTo>
                  <a:cubicBezTo>
                    <a:pt x="1480" y="9684"/>
                    <a:pt x="1490" y="9697"/>
                    <a:pt x="1543" y="9741"/>
                  </a:cubicBezTo>
                  <a:cubicBezTo>
                    <a:pt x="1539" y="9725"/>
                    <a:pt x="1530" y="9708"/>
                    <a:pt x="1518" y="9692"/>
                  </a:cubicBezTo>
                  <a:lnTo>
                    <a:pt x="1518" y="9692"/>
                  </a:lnTo>
                  <a:cubicBezTo>
                    <a:pt x="1529" y="9697"/>
                    <a:pt x="1542" y="9702"/>
                    <a:pt x="1554" y="9707"/>
                  </a:cubicBezTo>
                  <a:lnTo>
                    <a:pt x="1554" y="9707"/>
                  </a:lnTo>
                  <a:cubicBezTo>
                    <a:pt x="1540" y="9699"/>
                    <a:pt x="1525" y="9691"/>
                    <a:pt x="1511" y="9683"/>
                  </a:cubicBezTo>
                  <a:close/>
                  <a:moveTo>
                    <a:pt x="1554" y="9707"/>
                  </a:moveTo>
                  <a:lnTo>
                    <a:pt x="1554" y="9707"/>
                  </a:lnTo>
                  <a:cubicBezTo>
                    <a:pt x="1582" y="9723"/>
                    <a:pt x="1609" y="9739"/>
                    <a:pt x="1637" y="9754"/>
                  </a:cubicBezTo>
                  <a:lnTo>
                    <a:pt x="1637" y="9754"/>
                  </a:lnTo>
                  <a:cubicBezTo>
                    <a:pt x="1623" y="9743"/>
                    <a:pt x="1611" y="9731"/>
                    <a:pt x="1599" y="9718"/>
                  </a:cubicBezTo>
                  <a:lnTo>
                    <a:pt x="1599" y="9718"/>
                  </a:lnTo>
                  <a:cubicBezTo>
                    <a:pt x="1598" y="9719"/>
                    <a:pt x="1597" y="9720"/>
                    <a:pt x="1595" y="9720"/>
                  </a:cubicBezTo>
                  <a:cubicBezTo>
                    <a:pt x="1587" y="9720"/>
                    <a:pt x="1571" y="9714"/>
                    <a:pt x="1554" y="9707"/>
                  </a:cubicBezTo>
                  <a:close/>
                  <a:moveTo>
                    <a:pt x="84" y="9528"/>
                  </a:moveTo>
                  <a:cubicBezTo>
                    <a:pt x="205" y="9619"/>
                    <a:pt x="205" y="9650"/>
                    <a:pt x="388" y="9771"/>
                  </a:cubicBezTo>
                  <a:cubicBezTo>
                    <a:pt x="357" y="9741"/>
                    <a:pt x="327" y="9680"/>
                    <a:pt x="357" y="9680"/>
                  </a:cubicBezTo>
                  <a:cubicBezTo>
                    <a:pt x="445" y="9746"/>
                    <a:pt x="469" y="9796"/>
                    <a:pt x="431" y="9796"/>
                  </a:cubicBezTo>
                  <a:cubicBezTo>
                    <a:pt x="416" y="9796"/>
                    <a:pt x="391" y="9788"/>
                    <a:pt x="357" y="9771"/>
                  </a:cubicBezTo>
                  <a:cubicBezTo>
                    <a:pt x="210" y="9653"/>
                    <a:pt x="177" y="9592"/>
                    <a:pt x="64" y="9533"/>
                  </a:cubicBezTo>
                  <a:lnTo>
                    <a:pt x="64" y="9533"/>
                  </a:lnTo>
                  <a:cubicBezTo>
                    <a:pt x="72" y="9528"/>
                    <a:pt x="84" y="9528"/>
                    <a:pt x="84" y="9528"/>
                  </a:cubicBezTo>
                  <a:close/>
                  <a:moveTo>
                    <a:pt x="781" y="9779"/>
                  </a:moveTo>
                  <a:lnTo>
                    <a:pt x="781" y="9779"/>
                  </a:lnTo>
                  <a:cubicBezTo>
                    <a:pt x="791" y="9786"/>
                    <a:pt x="802" y="9794"/>
                    <a:pt x="813" y="9802"/>
                  </a:cubicBezTo>
                  <a:lnTo>
                    <a:pt x="781" y="9779"/>
                  </a:lnTo>
                  <a:close/>
                  <a:moveTo>
                    <a:pt x="1637" y="9754"/>
                  </a:moveTo>
                  <a:cubicBezTo>
                    <a:pt x="1671" y="9782"/>
                    <a:pt x="1708" y="9802"/>
                    <a:pt x="1725" y="9802"/>
                  </a:cubicBezTo>
                  <a:cubicBezTo>
                    <a:pt x="1698" y="9788"/>
                    <a:pt x="1668" y="9772"/>
                    <a:pt x="1637" y="9754"/>
                  </a:cubicBezTo>
                  <a:close/>
                  <a:moveTo>
                    <a:pt x="5460" y="1"/>
                  </a:moveTo>
                  <a:cubicBezTo>
                    <a:pt x="5438" y="1"/>
                    <a:pt x="5418" y="5"/>
                    <a:pt x="5403" y="14"/>
                  </a:cubicBezTo>
                  <a:cubicBezTo>
                    <a:pt x="5494" y="349"/>
                    <a:pt x="5160" y="379"/>
                    <a:pt x="4734" y="409"/>
                  </a:cubicBezTo>
                  <a:cubicBezTo>
                    <a:pt x="4734" y="531"/>
                    <a:pt x="4734" y="683"/>
                    <a:pt x="4613" y="683"/>
                  </a:cubicBezTo>
                  <a:cubicBezTo>
                    <a:pt x="4491" y="987"/>
                    <a:pt x="3883" y="987"/>
                    <a:pt x="3883" y="1382"/>
                  </a:cubicBezTo>
                  <a:cubicBezTo>
                    <a:pt x="3974" y="1412"/>
                    <a:pt x="4035" y="1473"/>
                    <a:pt x="4096" y="1534"/>
                  </a:cubicBezTo>
                  <a:lnTo>
                    <a:pt x="4005" y="1473"/>
                  </a:lnTo>
                  <a:lnTo>
                    <a:pt x="4005" y="1473"/>
                  </a:lnTo>
                  <a:lnTo>
                    <a:pt x="4126" y="1595"/>
                  </a:lnTo>
                  <a:cubicBezTo>
                    <a:pt x="4126" y="1599"/>
                    <a:pt x="4123" y="1601"/>
                    <a:pt x="4117" y="1601"/>
                  </a:cubicBezTo>
                  <a:cubicBezTo>
                    <a:pt x="4080" y="1601"/>
                    <a:pt x="3944" y="1526"/>
                    <a:pt x="3944" y="1473"/>
                  </a:cubicBezTo>
                  <a:cubicBezTo>
                    <a:pt x="3853" y="1595"/>
                    <a:pt x="3853" y="1747"/>
                    <a:pt x="3731" y="1838"/>
                  </a:cubicBezTo>
                  <a:cubicBezTo>
                    <a:pt x="3919" y="1919"/>
                    <a:pt x="3775" y="1881"/>
                    <a:pt x="3885" y="1975"/>
                  </a:cubicBezTo>
                  <a:lnTo>
                    <a:pt x="3885" y="1975"/>
                  </a:lnTo>
                  <a:cubicBezTo>
                    <a:pt x="3914" y="2019"/>
                    <a:pt x="3916" y="2043"/>
                    <a:pt x="3871" y="2043"/>
                  </a:cubicBezTo>
                  <a:cubicBezTo>
                    <a:pt x="3832" y="2043"/>
                    <a:pt x="3760" y="2026"/>
                    <a:pt x="3640" y="1990"/>
                  </a:cubicBezTo>
                  <a:cubicBezTo>
                    <a:pt x="3245" y="2172"/>
                    <a:pt x="3214" y="2537"/>
                    <a:pt x="2971" y="2780"/>
                  </a:cubicBezTo>
                  <a:cubicBezTo>
                    <a:pt x="2819" y="3084"/>
                    <a:pt x="2819" y="3449"/>
                    <a:pt x="2667" y="3814"/>
                  </a:cubicBezTo>
                  <a:cubicBezTo>
                    <a:pt x="2971" y="4057"/>
                    <a:pt x="2789" y="4027"/>
                    <a:pt x="3032" y="4270"/>
                  </a:cubicBezTo>
                  <a:lnTo>
                    <a:pt x="2941" y="4178"/>
                  </a:lnTo>
                  <a:lnTo>
                    <a:pt x="2941" y="4178"/>
                  </a:lnTo>
                  <a:cubicBezTo>
                    <a:pt x="2997" y="4249"/>
                    <a:pt x="2988" y="4274"/>
                    <a:pt x="2947" y="4274"/>
                  </a:cubicBezTo>
                  <a:cubicBezTo>
                    <a:pt x="2899" y="4274"/>
                    <a:pt x="2809" y="4241"/>
                    <a:pt x="2728" y="4209"/>
                  </a:cubicBezTo>
                  <a:lnTo>
                    <a:pt x="2728" y="4209"/>
                  </a:lnTo>
                  <a:cubicBezTo>
                    <a:pt x="2819" y="4300"/>
                    <a:pt x="2728" y="4270"/>
                    <a:pt x="2910" y="4361"/>
                  </a:cubicBezTo>
                  <a:cubicBezTo>
                    <a:pt x="2948" y="4398"/>
                    <a:pt x="2948" y="4412"/>
                    <a:pt x="2929" y="4412"/>
                  </a:cubicBezTo>
                  <a:cubicBezTo>
                    <a:pt x="2879" y="4412"/>
                    <a:pt x="2693" y="4320"/>
                    <a:pt x="2665" y="4320"/>
                  </a:cubicBezTo>
                  <a:cubicBezTo>
                    <a:pt x="2660" y="4320"/>
                    <a:pt x="2660" y="4323"/>
                    <a:pt x="2667" y="4330"/>
                  </a:cubicBezTo>
                  <a:cubicBezTo>
                    <a:pt x="2660" y="4327"/>
                    <a:pt x="2657" y="4326"/>
                    <a:pt x="2655" y="4326"/>
                  </a:cubicBezTo>
                  <a:cubicBezTo>
                    <a:pt x="2647" y="4326"/>
                    <a:pt x="2726" y="4378"/>
                    <a:pt x="2739" y="4378"/>
                  </a:cubicBezTo>
                  <a:cubicBezTo>
                    <a:pt x="2739" y="4378"/>
                    <a:pt x="2740" y="4378"/>
                    <a:pt x="2740" y="4378"/>
                  </a:cubicBezTo>
                  <a:lnTo>
                    <a:pt x="2740" y="4378"/>
                  </a:lnTo>
                  <a:cubicBezTo>
                    <a:pt x="2772" y="4424"/>
                    <a:pt x="2778" y="4441"/>
                    <a:pt x="2766" y="4441"/>
                  </a:cubicBezTo>
                  <a:cubicBezTo>
                    <a:pt x="2731" y="4441"/>
                    <a:pt x="2539" y="4292"/>
                    <a:pt x="2363" y="4270"/>
                  </a:cubicBezTo>
                  <a:lnTo>
                    <a:pt x="2363" y="4270"/>
                  </a:lnTo>
                  <a:cubicBezTo>
                    <a:pt x="2363" y="4445"/>
                    <a:pt x="2448" y="4705"/>
                    <a:pt x="2292" y="4752"/>
                  </a:cubicBezTo>
                  <a:lnTo>
                    <a:pt x="2292" y="4752"/>
                  </a:lnTo>
                  <a:cubicBezTo>
                    <a:pt x="2287" y="4750"/>
                    <a:pt x="2284" y="4750"/>
                    <a:pt x="2281" y="4750"/>
                  </a:cubicBezTo>
                  <a:cubicBezTo>
                    <a:pt x="2275" y="4750"/>
                    <a:pt x="2272" y="4752"/>
                    <a:pt x="2272" y="4756"/>
                  </a:cubicBezTo>
                  <a:cubicBezTo>
                    <a:pt x="2279" y="4755"/>
                    <a:pt x="2286" y="4753"/>
                    <a:pt x="2292" y="4752"/>
                  </a:cubicBezTo>
                  <a:lnTo>
                    <a:pt x="2292" y="4752"/>
                  </a:lnTo>
                  <a:cubicBezTo>
                    <a:pt x="2294" y="4752"/>
                    <a:pt x="2297" y="4753"/>
                    <a:pt x="2300" y="4754"/>
                  </a:cubicBezTo>
                  <a:lnTo>
                    <a:pt x="2300" y="4754"/>
                  </a:lnTo>
                  <a:cubicBezTo>
                    <a:pt x="2284" y="4762"/>
                    <a:pt x="2420" y="4880"/>
                    <a:pt x="2353" y="4880"/>
                  </a:cubicBezTo>
                  <a:cubicBezTo>
                    <a:pt x="2348" y="4880"/>
                    <a:pt x="2341" y="4879"/>
                    <a:pt x="2333" y="4878"/>
                  </a:cubicBezTo>
                  <a:cubicBezTo>
                    <a:pt x="2272" y="4817"/>
                    <a:pt x="2272" y="4817"/>
                    <a:pt x="2211" y="4786"/>
                  </a:cubicBezTo>
                  <a:cubicBezTo>
                    <a:pt x="2197" y="4784"/>
                    <a:pt x="2185" y="4783"/>
                    <a:pt x="2175" y="4783"/>
                  </a:cubicBezTo>
                  <a:cubicBezTo>
                    <a:pt x="2065" y="4783"/>
                    <a:pt x="2175" y="4911"/>
                    <a:pt x="2065" y="4911"/>
                  </a:cubicBezTo>
                  <a:cubicBezTo>
                    <a:pt x="2055" y="4911"/>
                    <a:pt x="2043" y="4910"/>
                    <a:pt x="2029" y="4908"/>
                  </a:cubicBezTo>
                  <a:lnTo>
                    <a:pt x="1999" y="4878"/>
                  </a:lnTo>
                  <a:lnTo>
                    <a:pt x="1999" y="4878"/>
                  </a:lnTo>
                  <a:cubicBezTo>
                    <a:pt x="2181" y="5060"/>
                    <a:pt x="1816" y="4908"/>
                    <a:pt x="1968" y="5060"/>
                  </a:cubicBezTo>
                  <a:cubicBezTo>
                    <a:pt x="1907" y="4999"/>
                    <a:pt x="1885" y="4992"/>
                    <a:pt x="1869" y="4992"/>
                  </a:cubicBezTo>
                  <a:cubicBezTo>
                    <a:pt x="1864" y="4992"/>
                    <a:pt x="1860" y="4992"/>
                    <a:pt x="1856" y="4992"/>
                  </a:cubicBezTo>
                  <a:cubicBezTo>
                    <a:pt x="1849" y="4992"/>
                    <a:pt x="1841" y="4990"/>
                    <a:pt x="1829" y="4981"/>
                  </a:cubicBezTo>
                  <a:lnTo>
                    <a:pt x="1829" y="4981"/>
                  </a:lnTo>
                  <a:cubicBezTo>
                    <a:pt x="2105" y="5236"/>
                    <a:pt x="1607" y="5032"/>
                    <a:pt x="1816" y="5212"/>
                  </a:cubicBezTo>
                  <a:lnTo>
                    <a:pt x="1725" y="5182"/>
                  </a:lnTo>
                  <a:cubicBezTo>
                    <a:pt x="1664" y="5364"/>
                    <a:pt x="1451" y="5425"/>
                    <a:pt x="1543" y="5698"/>
                  </a:cubicBezTo>
                  <a:cubicBezTo>
                    <a:pt x="1512" y="5820"/>
                    <a:pt x="1117" y="5698"/>
                    <a:pt x="1239" y="5881"/>
                  </a:cubicBezTo>
                  <a:cubicBezTo>
                    <a:pt x="1269" y="5941"/>
                    <a:pt x="1360" y="5972"/>
                    <a:pt x="1391" y="6002"/>
                  </a:cubicBezTo>
                  <a:cubicBezTo>
                    <a:pt x="1391" y="6007"/>
                    <a:pt x="1388" y="6008"/>
                    <a:pt x="1384" y="6008"/>
                  </a:cubicBezTo>
                  <a:cubicBezTo>
                    <a:pt x="1358" y="6008"/>
                    <a:pt x="1265" y="5941"/>
                    <a:pt x="1239" y="5941"/>
                  </a:cubicBezTo>
                  <a:cubicBezTo>
                    <a:pt x="1360" y="6093"/>
                    <a:pt x="1147" y="6002"/>
                    <a:pt x="1117" y="6093"/>
                  </a:cubicBezTo>
                  <a:cubicBezTo>
                    <a:pt x="1208" y="6124"/>
                    <a:pt x="1208" y="6154"/>
                    <a:pt x="1269" y="6185"/>
                  </a:cubicBezTo>
                  <a:cubicBezTo>
                    <a:pt x="1241" y="6178"/>
                    <a:pt x="1219" y="6176"/>
                    <a:pt x="1202" y="6176"/>
                  </a:cubicBezTo>
                  <a:cubicBezTo>
                    <a:pt x="1063" y="6176"/>
                    <a:pt x="1207" y="6345"/>
                    <a:pt x="1107" y="6345"/>
                  </a:cubicBezTo>
                  <a:cubicBezTo>
                    <a:pt x="1094" y="6345"/>
                    <a:pt x="1078" y="6343"/>
                    <a:pt x="1056" y="6337"/>
                  </a:cubicBezTo>
                  <a:lnTo>
                    <a:pt x="1056" y="6337"/>
                  </a:lnTo>
                  <a:cubicBezTo>
                    <a:pt x="1360" y="6549"/>
                    <a:pt x="1147" y="6489"/>
                    <a:pt x="1239" y="6580"/>
                  </a:cubicBezTo>
                  <a:cubicBezTo>
                    <a:pt x="1215" y="6580"/>
                    <a:pt x="1136" y="6524"/>
                    <a:pt x="1087" y="6485"/>
                  </a:cubicBezTo>
                  <a:lnTo>
                    <a:pt x="1087" y="6485"/>
                  </a:lnTo>
                  <a:cubicBezTo>
                    <a:pt x="1091" y="6555"/>
                    <a:pt x="1101" y="6580"/>
                    <a:pt x="965" y="6580"/>
                  </a:cubicBezTo>
                  <a:cubicBezTo>
                    <a:pt x="996" y="6610"/>
                    <a:pt x="1147" y="6732"/>
                    <a:pt x="1087" y="6732"/>
                  </a:cubicBezTo>
                  <a:cubicBezTo>
                    <a:pt x="1025" y="6701"/>
                    <a:pt x="992" y="6689"/>
                    <a:pt x="976" y="6689"/>
                  </a:cubicBezTo>
                  <a:cubicBezTo>
                    <a:pt x="935" y="6689"/>
                    <a:pt x="1007" y="6766"/>
                    <a:pt x="958" y="6766"/>
                  </a:cubicBezTo>
                  <a:cubicBezTo>
                    <a:pt x="952" y="6766"/>
                    <a:pt x="944" y="6765"/>
                    <a:pt x="935" y="6762"/>
                  </a:cubicBezTo>
                  <a:lnTo>
                    <a:pt x="935" y="6762"/>
                  </a:lnTo>
                  <a:cubicBezTo>
                    <a:pt x="1101" y="6873"/>
                    <a:pt x="1242" y="7009"/>
                    <a:pt x="1173" y="7009"/>
                  </a:cubicBezTo>
                  <a:cubicBezTo>
                    <a:pt x="1167" y="7009"/>
                    <a:pt x="1158" y="7008"/>
                    <a:pt x="1147" y="7005"/>
                  </a:cubicBezTo>
                  <a:lnTo>
                    <a:pt x="904" y="6793"/>
                  </a:lnTo>
                  <a:lnTo>
                    <a:pt x="904" y="6793"/>
                  </a:lnTo>
                  <a:cubicBezTo>
                    <a:pt x="996" y="7036"/>
                    <a:pt x="600" y="6944"/>
                    <a:pt x="844" y="7309"/>
                  </a:cubicBezTo>
                  <a:lnTo>
                    <a:pt x="692" y="7218"/>
                  </a:lnTo>
                  <a:lnTo>
                    <a:pt x="692" y="7218"/>
                  </a:lnTo>
                  <a:cubicBezTo>
                    <a:pt x="783" y="7461"/>
                    <a:pt x="509" y="7461"/>
                    <a:pt x="752" y="7765"/>
                  </a:cubicBezTo>
                  <a:cubicBezTo>
                    <a:pt x="661" y="7765"/>
                    <a:pt x="600" y="7765"/>
                    <a:pt x="540" y="7796"/>
                  </a:cubicBezTo>
                  <a:cubicBezTo>
                    <a:pt x="661" y="7948"/>
                    <a:pt x="631" y="7948"/>
                    <a:pt x="813" y="8100"/>
                  </a:cubicBezTo>
                  <a:cubicBezTo>
                    <a:pt x="813" y="8105"/>
                    <a:pt x="809" y="8108"/>
                    <a:pt x="802" y="8108"/>
                  </a:cubicBezTo>
                  <a:cubicBezTo>
                    <a:pt x="771" y="8108"/>
                    <a:pt x="680" y="8058"/>
                    <a:pt x="631" y="8008"/>
                  </a:cubicBezTo>
                  <a:cubicBezTo>
                    <a:pt x="540" y="8069"/>
                    <a:pt x="296" y="7978"/>
                    <a:pt x="509" y="8160"/>
                  </a:cubicBezTo>
                  <a:lnTo>
                    <a:pt x="388" y="8100"/>
                  </a:lnTo>
                  <a:lnTo>
                    <a:pt x="388" y="8100"/>
                  </a:lnTo>
                  <a:cubicBezTo>
                    <a:pt x="464" y="8202"/>
                    <a:pt x="585" y="8326"/>
                    <a:pt x="511" y="8326"/>
                  </a:cubicBezTo>
                  <a:cubicBezTo>
                    <a:pt x="497" y="8326"/>
                    <a:pt x="477" y="8322"/>
                    <a:pt x="448" y="8312"/>
                  </a:cubicBezTo>
                  <a:lnTo>
                    <a:pt x="448" y="8312"/>
                  </a:lnTo>
                  <a:cubicBezTo>
                    <a:pt x="540" y="8403"/>
                    <a:pt x="600" y="8464"/>
                    <a:pt x="752" y="8555"/>
                  </a:cubicBezTo>
                  <a:cubicBezTo>
                    <a:pt x="752" y="8558"/>
                    <a:pt x="751" y="8559"/>
                    <a:pt x="748" y="8559"/>
                  </a:cubicBezTo>
                  <a:cubicBezTo>
                    <a:pt x="725" y="8559"/>
                    <a:pt x="616" y="8483"/>
                    <a:pt x="599" y="8483"/>
                  </a:cubicBezTo>
                  <a:cubicBezTo>
                    <a:pt x="592" y="8483"/>
                    <a:pt x="600" y="8494"/>
                    <a:pt x="631" y="8525"/>
                  </a:cubicBezTo>
                  <a:lnTo>
                    <a:pt x="448" y="8373"/>
                  </a:lnTo>
                  <a:cubicBezTo>
                    <a:pt x="327" y="8434"/>
                    <a:pt x="357" y="8586"/>
                    <a:pt x="388" y="8738"/>
                  </a:cubicBezTo>
                  <a:cubicBezTo>
                    <a:pt x="344" y="8713"/>
                    <a:pt x="318" y="8704"/>
                    <a:pt x="301" y="8704"/>
                  </a:cubicBezTo>
                  <a:cubicBezTo>
                    <a:pt x="240" y="8704"/>
                    <a:pt x="314" y="8832"/>
                    <a:pt x="229" y="8832"/>
                  </a:cubicBezTo>
                  <a:cubicBezTo>
                    <a:pt x="222" y="8832"/>
                    <a:pt x="214" y="8831"/>
                    <a:pt x="205" y="8829"/>
                  </a:cubicBezTo>
                  <a:lnTo>
                    <a:pt x="205" y="8829"/>
                  </a:lnTo>
                  <a:cubicBezTo>
                    <a:pt x="327" y="8920"/>
                    <a:pt x="84" y="8890"/>
                    <a:pt x="357" y="9072"/>
                  </a:cubicBezTo>
                  <a:lnTo>
                    <a:pt x="236" y="9011"/>
                  </a:lnTo>
                  <a:cubicBezTo>
                    <a:pt x="205" y="9042"/>
                    <a:pt x="175" y="9133"/>
                    <a:pt x="53" y="9133"/>
                  </a:cubicBezTo>
                  <a:cubicBezTo>
                    <a:pt x="23" y="9133"/>
                    <a:pt x="205" y="9224"/>
                    <a:pt x="236" y="9315"/>
                  </a:cubicBezTo>
                  <a:lnTo>
                    <a:pt x="144" y="9224"/>
                  </a:lnTo>
                  <a:lnTo>
                    <a:pt x="144" y="9224"/>
                  </a:lnTo>
                  <a:cubicBezTo>
                    <a:pt x="205" y="9315"/>
                    <a:pt x="388" y="9437"/>
                    <a:pt x="509" y="9528"/>
                  </a:cubicBezTo>
                  <a:cubicBezTo>
                    <a:pt x="491" y="9524"/>
                    <a:pt x="478" y="9522"/>
                    <a:pt x="469" y="9522"/>
                  </a:cubicBezTo>
                  <a:cubicBezTo>
                    <a:pt x="434" y="9522"/>
                    <a:pt x="458" y="9550"/>
                    <a:pt x="442" y="9550"/>
                  </a:cubicBezTo>
                  <a:cubicBezTo>
                    <a:pt x="435" y="9550"/>
                    <a:pt x="419" y="9544"/>
                    <a:pt x="388" y="9528"/>
                  </a:cubicBezTo>
                  <a:cubicBezTo>
                    <a:pt x="357" y="9467"/>
                    <a:pt x="205" y="9346"/>
                    <a:pt x="53" y="9224"/>
                  </a:cubicBezTo>
                  <a:cubicBezTo>
                    <a:pt x="4" y="9224"/>
                    <a:pt x="198" y="9407"/>
                    <a:pt x="137" y="9407"/>
                  </a:cubicBezTo>
                  <a:cubicBezTo>
                    <a:pt x="124" y="9407"/>
                    <a:pt x="97" y="9398"/>
                    <a:pt x="53" y="9376"/>
                  </a:cubicBezTo>
                  <a:cubicBezTo>
                    <a:pt x="1" y="9376"/>
                    <a:pt x="16" y="9444"/>
                    <a:pt x="138" y="9541"/>
                  </a:cubicBezTo>
                  <a:lnTo>
                    <a:pt x="138" y="9541"/>
                  </a:lnTo>
                  <a:cubicBezTo>
                    <a:pt x="100" y="9520"/>
                    <a:pt x="61" y="9506"/>
                    <a:pt x="23" y="9467"/>
                  </a:cubicBezTo>
                  <a:lnTo>
                    <a:pt x="23" y="9467"/>
                  </a:lnTo>
                  <a:cubicBezTo>
                    <a:pt x="23" y="9467"/>
                    <a:pt x="23" y="9488"/>
                    <a:pt x="57" y="9546"/>
                  </a:cubicBezTo>
                  <a:lnTo>
                    <a:pt x="57" y="9546"/>
                  </a:lnTo>
                  <a:cubicBezTo>
                    <a:pt x="57" y="9541"/>
                    <a:pt x="58" y="9538"/>
                    <a:pt x="61" y="9536"/>
                  </a:cubicBezTo>
                  <a:lnTo>
                    <a:pt x="61" y="9536"/>
                  </a:lnTo>
                  <a:lnTo>
                    <a:pt x="333" y="9808"/>
                  </a:lnTo>
                  <a:lnTo>
                    <a:pt x="333" y="9808"/>
                  </a:lnTo>
                  <a:cubicBezTo>
                    <a:pt x="321" y="9803"/>
                    <a:pt x="312" y="9800"/>
                    <a:pt x="309" y="9800"/>
                  </a:cubicBezTo>
                  <a:cubicBezTo>
                    <a:pt x="302" y="9800"/>
                    <a:pt x="314" y="9811"/>
                    <a:pt x="357" y="9832"/>
                  </a:cubicBezTo>
                  <a:lnTo>
                    <a:pt x="333" y="9808"/>
                  </a:lnTo>
                  <a:lnTo>
                    <a:pt x="333" y="9808"/>
                  </a:lnTo>
                  <a:cubicBezTo>
                    <a:pt x="365" y="9821"/>
                    <a:pt x="422" y="9850"/>
                    <a:pt x="479" y="9893"/>
                  </a:cubicBezTo>
                  <a:lnTo>
                    <a:pt x="388" y="9802"/>
                  </a:lnTo>
                  <a:lnTo>
                    <a:pt x="540" y="9893"/>
                  </a:lnTo>
                  <a:cubicBezTo>
                    <a:pt x="509" y="9802"/>
                    <a:pt x="661" y="9893"/>
                    <a:pt x="600" y="9771"/>
                  </a:cubicBezTo>
                  <a:lnTo>
                    <a:pt x="448" y="9680"/>
                  </a:lnTo>
                  <a:cubicBezTo>
                    <a:pt x="448" y="9657"/>
                    <a:pt x="321" y="9560"/>
                    <a:pt x="362" y="9560"/>
                  </a:cubicBezTo>
                  <a:cubicBezTo>
                    <a:pt x="374" y="9560"/>
                    <a:pt x="400" y="9568"/>
                    <a:pt x="448" y="9589"/>
                  </a:cubicBezTo>
                  <a:cubicBezTo>
                    <a:pt x="479" y="9650"/>
                    <a:pt x="540" y="9680"/>
                    <a:pt x="631" y="9741"/>
                  </a:cubicBezTo>
                  <a:cubicBezTo>
                    <a:pt x="631" y="9680"/>
                    <a:pt x="540" y="9650"/>
                    <a:pt x="600" y="9650"/>
                  </a:cubicBezTo>
                  <a:lnTo>
                    <a:pt x="781" y="9779"/>
                  </a:lnTo>
                  <a:lnTo>
                    <a:pt x="781" y="9779"/>
                  </a:lnTo>
                  <a:cubicBezTo>
                    <a:pt x="527" y="9593"/>
                    <a:pt x="750" y="9649"/>
                    <a:pt x="692" y="9619"/>
                  </a:cubicBezTo>
                  <a:lnTo>
                    <a:pt x="692" y="9619"/>
                  </a:lnTo>
                  <a:lnTo>
                    <a:pt x="752" y="9650"/>
                  </a:lnTo>
                  <a:cubicBezTo>
                    <a:pt x="773" y="9654"/>
                    <a:pt x="786" y="9656"/>
                    <a:pt x="793" y="9656"/>
                  </a:cubicBezTo>
                  <a:cubicBezTo>
                    <a:pt x="835" y="9656"/>
                    <a:pt x="631" y="9581"/>
                    <a:pt x="631" y="9528"/>
                  </a:cubicBezTo>
                  <a:cubicBezTo>
                    <a:pt x="661" y="9528"/>
                    <a:pt x="904" y="9680"/>
                    <a:pt x="996" y="9741"/>
                  </a:cubicBezTo>
                  <a:cubicBezTo>
                    <a:pt x="996" y="9692"/>
                    <a:pt x="897" y="9564"/>
                    <a:pt x="986" y="9564"/>
                  </a:cubicBezTo>
                  <a:cubicBezTo>
                    <a:pt x="1007" y="9564"/>
                    <a:pt x="1040" y="9571"/>
                    <a:pt x="1087" y="9589"/>
                  </a:cubicBezTo>
                  <a:cubicBezTo>
                    <a:pt x="1056" y="9498"/>
                    <a:pt x="965" y="9437"/>
                    <a:pt x="904" y="9315"/>
                  </a:cubicBezTo>
                  <a:lnTo>
                    <a:pt x="904" y="9315"/>
                  </a:lnTo>
                  <a:cubicBezTo>
                    <a:pt x="904" y="9315"/>
                    <a:pt x="1024" y="9418"/>
                    <a:pt x="1058" y="9418"/>
                  </a:cubicBezTo>
                  <a:cubicBezTo>
                    <a:pt x="1070" y="9418"/>
                    <a:pt x="1071" y="9407"/>
                    <a:pt x="1056" y="9376"/>
                  </a:cubicBezTo>
                  <a:lnTo>
                    <a:pt x="1056" y="9376"/>
                  </a:lnTo>
                  <a:cubicBezTo>
                    <a:pt x="1081" y="9392"/>
                    <a:pt x="1107" y="9409"/>
                    <a:pt x="1134" y="9425"/>
                  </a:cubicBezTo>
                  <a:lnTo>
                    <a:pt x="1134" y="9425"/>
                  </a:lnTo>
                  <a:cubicBezTo>
                    <a:pt x="1176" y="9405"/>
                    <a:pt x="1208" y="9360"/>
                    <a:pt x="1208" y="9315"/>
                  </a:cubicBezTo>
                  <a:cubicBezTo>
                    <a:pt x="1208" y="9315"/>
                    <a:pt x="1360" y="9437"/>
                    <a:pt x="1421" y="9467"/>
                  </a:cubicBezTo>
                  <a:cubicBezTo>
                    <a:pt x="1299" y="9346"/>
                    <a:pt x="1239" y="9224"/>
                    <a:pt x="1299" y="9224"/>
                  </a:cubicBezTo>
                  <a:cubicBezTo>
                    <a:pt x="1147" y="9133"/>
                    <a:pt x="1147" y="9163"/>
                    <a:pt x="996" y="9042"/>
                  </a:cubicBezTo>
                  <a:cubicBezTo>
                    <a:pt x="965" y="9042"/>
                    <a:pt x="935" y="8981"/>
                    <a:pt x="935" y="8981"/>
                  </a:cubicBezTo>
                  <a:lnTo>
                    <a:pt x="935" y="8981"/>
                  </a:lnTo>
                  <a:cubicBezTo>
                    <a:pt x="1103" y="9037"/>
                    <a:pt x="1324" y="9197"/>
                    <a:pt x="1380" y="9197"/>
                  </a:cubicBezTo>
                  <a:cubicBezTo>
                    <a:pt x="1385" y="9197"/>
                    <a:pt x="1388" y="9196"/>
                    <a:pt x="1391" y="9194"/>
                  </a:cubicBezTo>
                  <a:lnTo>
                    <a:pt x="1391" y="9194"/>
                  </a:lnTo>
                  <a:cubicBezTo>
                    <a:pt x="1457" y="9238"/>
                    <a:pt x="1486" y="9263"/>
                    <a:pt x="1495" y="9277"/>
                  </a:cubicBezTo>
                  <a:lnTo>
                    <a:pt x="1495" y="9277"/>
                  </a:lnTo>
                  <a:cubicBezTo>
                    <a:pt x="1497" y="9273"/>
                    <a:pt x="1502" y="9272"/>
                    <a:pt x="1508" y="9272"/>
                  </a:cubicBezTo>
                  <a:cubicBezTo>
                    <a:pt x="1562" y="9272"/>
                    <a:pt x="1755" y="9376"/>
                    <a:pt x="1755" y="9376"/>
                  </a:cubicBezTo>
                  <a:cubicBezTo>
                    <a:pt x="1755" y="9437"/>
                    <a:pt x="1755" y="9437"/>
                    <a:pt x="1816" y="9467"/>
                  </a:cubicBezTo>
                  <a:cubicBezTo>
                    <a:pt x="1877" y="9467"/>
                    <a:pt x="1725" y="9376"/>
                    <a:pt x="1755" y="9346"/>
                  </a:cubicBezTo>
                  <a:lnTo>
                    <a:pt x="1755" y="9346"/>
                  </a:lnTo>
                  <a:cubicBezTo>
                    <a:pt x="2059" y="9528"/>
                    <a:pt x="1755" y="9437"/>
                    <a:pt x="1968" y="9528"/>
                  </a:cubicBezTo>
                  <a:lnTo>
                    <a:pt x="2181" y="9650"/>
                  </a:lnTo>
                  <a:cubicBezTo>
                    <a:pt x="2242" y="9650"/>
                    <a:pt x="1938" y="9498"/>
                    <a:pt x="2059" y="9498"/>
                  </a:cubicBezTo>
                  <a:lnTo>
                    <a:pt x="2181" y="9589"/>
                  </a:lnTo>
                  <a:lnTo>
                    <a:pt x="2151" y="9498"/>
                  </a:lnTo>
                  <a:cubicBezTo>
                    <a:pt x="2042" y="9444"/>
                    <a:pt x="1910" y="9341"/>
                    <a:pt x="1882" y="9341"/>
                  </a:cubicBezTo>
                  <a:cubicBezTo>
                    <a:pt x="1879" y="9341"/>
                    <a:pt x="1877" y="9342"/>
                    <a:pt x="1877" y="9346"/>
                  </a:cubicBezTo>
                  <a:cubicBezTo>
                    <a:pt x="1743" y="9266"/>
                    <a:pt x="1721" y="9250"/>
                    <a:pt x="1736" y="9250"/>
                  </a:cubicBezTo>
                  <a:cubicBezTo>
                    <a:pt x="1745" y="9250"/>
                    <a:pt x="1769" y="9256"/>
                    <a:pt x="1789" y="9256"/>
                  </a:cubicBezTo>
                  <a:cubicBezTo>
                    <a:pt x="1804" y="9256"/>
                    <a:pt x="1816" y="9253"/>
                    <a:pt x="1818" y="9241"/>
                  </a:cubicBezTo>
                  <a:lnTo>
                    <a:pt x="1818" y="9241"/>
                  </a:lnTo>
                  <a:cubicBezTo>
                    <a:pt x="1947" y="9331"/>
                    <a:pt x="2083" y="9370"/>
                    <a:pt x="2181" y="9467"/>
                  </a:cubicBezTo>
                  <a:cubicBezTo>
                    <a:pt x="2193" y="9470"/>
                    <a:pt x="2202" y="9471"/>
                    <a:pt x="2208" y="9471"/>
                  </a:cubicBezTo>
                  <a:cubicBezTo>
                    <a:pt x="2273" y="9471"/>
                    <a:pt x="2115" y="9368"/>
                    <a:pt x="2069" y="9330"/>
                  </a:cubicBezTo>
                  <a:lnTo>
                    <a:pt x="2069" y="9330"/>
                  </a:lnTo>
                  <a:cubicBezTo>
                    <a:pt x="2069" y="9330"/>
                    <a:pt x="2069" y="9330"/>
                    <a:pt x="2069" y="9330"/>
                  </a:cubicBezTo>
                  <a:cubicBezTo>
                    <a:pt x="2054" y="9330"/>
                    <a:pt x="1897" y="9219"/>
                    <a:pt x="1847" y="9194"/>
                  </a:cubicBezTo>
                  <a:cubicBezTo>
                    <a:pt x="1836" y="9185"/>
                    <a:pt x="1826" y="9177"/>
                    <a:pt x="1816" y="9170"/>
                  </a:cubicBezTo>
                  <a:lnTo>
                    <a:pt x="1816" y="9170"/>
                  </a:lnTo>
                  <a:cubicBezTo>
                    <a:pt x="1816" y="9185"/>
                    <a:pt x="1814" y="9198"/>
                    <a:pt x="1799" y="9198"/>
                  </a:cubicBezTo>
                  <a:cubicBezTo>
                    <a:pt x="1786" y="9198"/>
                    <a:pt x="1764" y="9189"/>
                    <a:pt x="1725" y="9163"/>
                  </a:cubicBezTo>
                  <a:lnTo>
                    <a:pt x="1725" y="9163"/>
                  </a:lnTo>
                  <a:cubicBezTo>
                    <a:pt x="1736" y="9175"/>
                    <a:pt x="1748" y="9185"/>
                    <a:pt x="1759" y="9195"/>
                  </a:cubicBezTo>
                  <a:lnTo>
                    <a:pt x="1759" y="9195"/>
                  </a:lnTo>
                  <a:cubicBezTo>
                    <a:pt x="1755" y="9194"/>
                    <a:pt x="1751" y="9193"/>
                    <a:pt x="1749" y="9193"/>
                  </a:cubicBezTo>
                  <a:cubicBezTo>
                    <a:pt x="1734" y="9193"/>
                    <a:pt x="1745" y="9213"/>
                    <a:pt x="1736" y="9213"/>
                  </a:cubicBezTo>
                  <a:cubicBezTo>
                    <a:pt x="1730" y="9213"/>
                    <a:pt x="1712" y="9202"/>
                    <a:pt x="1664" y="9163"/>
                  </a:cubicBezTo>
                  <a:cubicBezTo>
                    <a:pt x="1512" y="9072"/>
                    <a:pt x="1512" y="9042"/>
                    <a:pt x="1512" y="9011"/>
                  </a:cubicBezTo>
                  <a:cubicBezTo>
                    <a:pt x="1516" y="9007"/>
                    <a:pt x="1523" y="9005"/>
                    <a:pt x="1531" y="9005"/>
                  </a:cubicBezTo>
                  <a:cubicBezTo>
                    <a:pt x="1573" y="9005"/>
                    <a:pt x="1664" y="9057"/>
                    <a:pt x="1753" y="9118"/>
                  </a:cubicBezTo>
                  <a:lnTo>
                    <a:pt x="1753" y="9118"/>
                  </a:lnTo>
                  <a:cubicBezTo>
                    <a:pt x="1721" y="9091"/>
                    <a:pt x="1712" y="9080"/>
                    <a:pt x="1719" y="9080"/>
                  </a:cubicBezTo>
                  <a:cubicBezTo>
                    <a:pt x="1748" y="9080"/>
                    <a:pt x="2084" y="9296"/>
                    <a:pt x="2143" y="9296"/>
                  </a:cubicBezTo>
                  <a:cubicBezTo>
                    <a:pt x="2150" y="9296"/>
                    <a:pt x="2153" y="9293"/>
                    <a:pt x="2151" y="9285"/>
                  </a:cubicBezTo>
                  <a:cubicBezTo>
                    <a:pt x="2024" y="9196"/>
                    <a:pt x="1945" y="9119"/>
                    <a:pt x="1870" y="9047"/>
                  </a:cubicBezTo>
                  <a:lnTo>
                    <a:pt x="1870" y="9047"/>
                  </a:lnTo>
                  <a:lnTo>
                    <a:pt x="1968" y="9133"/>
                  </a:lnTo>
                  <a:cubicBezTo>
                    <a:pt x="2059" y="9163"/>
                    <a:pt x="2211" y="9224"/>
                    <a:pt x="2333" y="9285"/>
                  </a:cubicBezTo>
                  <a:cubicBezTo>
                    <a:pt x="2275" y="9170"/>
                    <a:pt x="2163" y="9164"/>
                    <a:pt x="2126" y="9086"/>
                  </a:cubicBezTo>
                  <a:lnTo>
                    <a:pt x="2126" y="9086"/>
                  </a:lnTo>
                  <a:cubicBezTo>
                    <a:pt x="2066" y="9041"/>
                    <a:pt x="2014" y="8996"/>
                    <a:pt x="1999" y="8981"/>
                  </a:cubicBezTo>
                  <a:cubicBezTo>
                    <a:pt x="2029" y="8981"/>
                    <a:pt x="2211" y="9042"/>
                    <a:pt x="2272" y="9072"/>
                  </a:cubicBezTo>
                  <a:lnTo>
                    <a:pt x="2424" y="9194"/>
                  </a:lnTo>
                  <a:cubicBezTo>
                    <a:pt x="2403" y="9183"/>
                    <a:pt x="2391" y="9179"/>
                    <a:pt x="2385" y="9179"/>
                  </a:cubicBezTo>
                  <a:cubicBezTo>
                    <a:pt x="2368" y="9179"/>
                    <a:pt x="2422" y="9224"/>
                    <a:pt x="2446" y="9224"/>
                  </a:cubicBezTo>
                  <a:cubicBezTo>
                    <a:pt x="2457" y="9224"/>
                    <a:pt x="2462" y="9216"/>
                    <a:pt x="2455" y="9194"/>
                  </a:cubicBezTo>
                  <a:cubicBezTo>
                    <a:pt x="2363" y="9133"/>
                    <a:pt x="2181" y="8981"/>
                    <a:pt x="2059" y="8890"/>
                  </a:cubicBezTo>
                  <a:cubicBezTo>
                    <a:pt x="2053" y="8883"/>
                    <a:pt x="2055" y="8881"/>
                    <a:pt x="2061" y="8881"/>
                  </a:cubicBezTo>
                  <a:cubicBezTo>
                    <a:pt x="2079" y="8881"/>
                    <a:pt x="2131" y="8899"/>
                    <a:pt x="2149" y="8899"/>
                  </a:cubicBezTo>
                  <a:cubicBezTo>
                    <a:pt x="2155" y="8899"/>
                    <a:pt x="2157" y="8896"/>
                    <a:pt x="2151" y="8890"/>
                  </a:cubicBezTo>
                  <a:lnTo>
                    <a:pt x="2151" y="8890"/>
                  </a:lnTo>
                  <a:lnTo>
                    <a:pt x="2272" y="9011"/>
                  </a:lnTo>
                  <a:cubicBezTo>
                    <a:pt x="2272" y="9009"/>
                    <a:pt x="2274" y="9008"/>
                    <a:pt x="2276" y="9008"/>
                  </a:cubicBezTo>
                  <a:cubicBezTo>
                    <a:pt x="2307" y="9008"/>
                    <a:pt x="2506" y="9144"/>
                    <a:pt x="2522" y="9144"/>
                  </a:cubicBezTo>
                  <a:cubicBezTo>
                    <a:pt x="2525" y="9144"/>
                    <a:pt x="2523" y="9141"/>
                    <a:pt x="2515" y="9133"/>
                  </a:cubicBezTo>
                  <a:lnTo>
                    <a:pt x="2363" y="9011"/>
                  </a:lnTo>
                  <a:cubicBezTo>
                    <a:pt x="2381" y="9011"/>
                    <a:pt x="2418" y="9021"/>
                    <a:pt x="2452" y="9035"/>
                  </a:cubicBezTo>
                  <a:lnTo>
                    <a:pt x="2452" y="9035"/>
                  </a:lnTo>
                  <a:cubicBezTo>
                    <a:pt x="2417" y="9009"/>
                    <a:pt x="2439" y="9003"/>
                    <a:pt x="2394" y="8981"/>
                  </a:cubicBezTo>
                  <a:lnTo>
                    <a:pt x="2394" y="8981"/>
                  </a:lnTo>
                  <a:lnTo>
                    <a:pt x="2515" y="9042"/>
                  </a:lnTo>
                  <a:cubicBezTo>
                    <a:pt x="2492" y="8994"/>
                    <a:pt x="2376" y="8892"/>
                    <a:pt x="2412" y="8892"/>
                  </a:cubicBezTo>
                  <a:cubicBezTo>
                    <a:pt x="2422" y="8892"/>
                    <a:pt x="2445" y="8900"/>
                    <a:pt x="2485" y="8920"/>
                  </a:cubicBezTo>
                  <a:cubicBezTo>
                    <a:pt x="2390" y="8868"/>
                    <a:pt x="2358" y="8851"/>
                    <a:pt x="2350" y="8851"/>
                  </a:cubicBezTo>
                  <a:cubicBezTo>
                    <a:pt x="2338" y="8851"/>
                    <a:pt x="2392" y="8894"/>
                    <a:pt x="2359" y="8894"/>
                  </a:cubicBezTo>
                  <a:cubicBezTo>
                    <a:pt x="2353" y="8894"/>
                    <a:pt x="2345" y="8893"/>
                    <a:pt x="2333" y="8890"/>
                  </a:cubicBezTo>
                  <a:cubicBezTo>
                    <a:pt x="2181" y="8768"/>
                    <a:pt x="2211" y="8768"/>
                    <a:pt x="2181" y="8738"/>
                  </a:cubicBezTo>
                  <a:lnTo>
                    <a:pt x="2181" y="8738"/>
                  </a:lnTo>
                  <a:cubicBezTo>
                    <a:pt x="2261" y="8783"/>
                    <a:pt x="2300" y="8798"/>
                    <a:pt x="2314" y="8798"/>
                  </a:cubicBezTo>
                  <a:cubicBezTo>
                    <a:pt x="2348" y="8798"/>
                    <a:pt x="2242" y="8707"/>
                    <a:pt x="2242" y="8707"/>
                  </a:cubicBezTo>
                  <a:lnTo>
                    <a:pt x="2242" y="8707"/>
                  </a:lnTo>
                  <a:cubicBezTo>
                    <a:pt x="2333" y="8768"/>
                    <a:pt x="2363" y="8768"/>
                    <a:pt x="2455" y="8829"/>
                  </a:cubicBezTo>
                  <a:lnTo>
                    <a:pt x="2303" y="8707"/>
                  </a:lnTo>
                  <a:lnTo>
                    <a:pt x="2303" y="8707"/>
                  </a:lnTo>
                  <a:cubicBezTo>
                    <a:pt x="2389" y="8754"/>
                    <a:pt x="2426" y="8771"/>
                    <a:pt x="2437" y="8771"/>
                  </a:cubicBezTo>
                  <a:cubicBezTo>
                    <a:pt x="2463" y="8771"/>
                    <a:pt x="2323" y="8668"/>
                    <a:pt x="2341" y="8668"/>
                  </a:cubicBezTo>
                  <a:cubicBezTo>
                    <a:pt x="2344" y="8668"/>
                    <a:pt x="2351" y="8671"/>
                    <a:pt x="2363" y="8677"/>
                  </a:cubicBezTo>
                  <a:cubicBezTo>
                    <a:pt x="2379" y="8688"/>
                    <a:pt x="2397" y="8700"/>
                    <a:pt x="2416" y="8714"/>
                  </a:cubicBezTo>
                  <a:lnTo>
                    <a:pt x="2416" y="8714"/>
                  </a:lnTo>
                  <a:cubicBezTo>
                    <a:pt x="2325" y="8641"/>
                    <a:pt x="2277" y="8583"/>
                    <a:pt x="2181" y="8525"/>
                  </a:cubicBezTo>
                  <a:cubicBezTo>
                    <a:pt x="2303" y="8525"/>
                    <a:pt x="2485" y="8707"/>
                    <a:pt x="2667" y="8829"/>
                  </a:cubicBezTo>
                  <a:cubicBezTo>
                    <a:pt x="2613" y="8786"/>
                    <a:pt x="2617" y="8777"/>
                    <a:pt x="2634" y="8777"/>
                  </a:cubicBezTo>
                  <a:cubicBezTo>
                    <a:pt x="2646" y="8777"/>
                    <a:pt x="2664" y="8781"/>
                    <a:pt x="2675" y="8781"/>
                  </a:cubicBezTo>
                  <a:cubicBezTo>
                    <a:pt x="2694" y="8781"/>
                    <a:pt x="2693" y="8770"/>
                    <a:pt x="2606" y="8707"/>
                  </a:cubicBezTo>
                  <a:cubicBezTo>
                    <a:pt x="2485" y="8677"/>
                    <a:pt x="2455" y="8586"/>
                    <a:pt x="2333" y="8525"/>
                  </a:cubicBezTo>
                  <a:cubicBezTo>
                    <a:pt x="2363" y="8525"/>
                    <a:pt x="2394" y="8586"/>
                    <a:pt x="2515" y="8616"/>
                  </a:cubicBezTo>
                  <a:cubicBezTo>
                    <a:pt x="2515" y="8600"/>
                    <a:pt x="2462" y="8557"/>
                    <a:pt x="2399" y="8516"/>
                  </a:cubicBezTo>
                  <a:lnTo>
                    <a:pt x="2399" y="8516"/>
                  </a:lnTo>
                  <a:cubicBezTo>
                    <a:pt x="2420" y="8446"/>
                    <a:pt x="2058" y="8247"/>
                    <a:pt x="2029" y="8160"/>
                  </a:cubicBezTo>
                  <a:cubicBezTo>
                    <a:pt x="2004" y="8148"/>
                    <a:pt x="1945" y="8111"/>
                    <a:pt x="1877" y="8065"/>
                  </a:cubicBezTo>
                  <a:lnTo>
                    <a:pt x="1877" y="8065"/>
                  </a:lnTo>
                  <a:lnTo>
                    <a:pt x="1877" y="8008"/>
                  </a:lnTo>
                  <a:cubicBezTo>
                    <a:pt x="2181" y="8160"/>
                    <a:pt x="2303" y="8373"/>
                    <a:pt x="2515" y="8464"/>
                  </a:cubicBezTo>
                  <a:lnTo>
                    <a:pt x="2455" y="8403"/>
                  </a:lnTo>
                  <a:lnTo>
                    <a:pt x="2455" y="8403"/>
                  </a:lnTo>
                  <a:cubicBezTo>
                    <a:pt x="2485" y="8434"/>
                    <a:pt x="2637" y="8555"/>
                    <a:pt x="2698" y="8586"/>
                  </a:cubicBezTo>
                  <a:cubicBezTo>
                    <a:pt x="2576" y="8464"/>
                    <a:pt x="2698" y="8525"/>
                    <a:pt x="2667" y="8464"/>
                  </a:cubicBezTo>
                  <a:cubicBezTo>
                    <a:pt x="2629" y="8441"/>
                    <a:pt x="2612" y="8434"/>
                    <a:pt x="2606" y="8434"/>
                  </a:cubicBezTo>
                  <a:cubicBezTo>
                    <a:pt x="2606" y="8406"/>
                    <a:pt x="2373" y="8248"/>
                    <a:pt x="2433" y="8248"/>
                  </a:cubicBezTo>
                  <a:cubicBezTo>
                    <a:pt x="2438" y="8248"/>
                    <a:pt x="2445" y="8249"/>
                    <a:pt x="2455" y="8251"/>
                  </a:cubicBezTo>
                  <a:cubicBezTo>
                    <a:pt x="2576" y="8312"/>
                    <a:pt x="2667" y="8373"/>
                    <a:pt x="2758" y="8434"/>
                  </a:cubicBezTo>
                  <a:cubicBezTo>
                    <a:pt x="2764" y="8437"/>
                    <a:pt x="2767" y="8438"/>
                    <a:pt x="2768" y="8438"/>
                  </a:cubicBezTo>
                  <a:cubicBezTo>
                    <a:pt x="2769" y="8438"/>
                    <a:pt x="2767" y="8436"/>
                    <a:pt x="2762" y="8432"/>
                  </a:cubicBezTo>
                  <a:lnTo>
                    <a:pt x="2762" y="8432"/>
                  </a:lnTo>
                  <a:cubicBezTo>
                    <a:pt x="2822" y="8399"/>
                    <a:pt x="2904" y="8276"/>
                    <a:pt x="2576" y="7948"/>
                  </a:cubicBezTo>
                  <a:lnTo>
                    <a:pt x="2576" y="7948"/>
                  </a:lnTo>
                  <a:cubicBezTo>
                    <a:pt x="2702" y="8031"/>
                    <a:pt x="2741" y="8028"/>
                    <a:pt x="2803" y="8039"/>
                  </a:cubicBezTo>
                  <a:lnTo>
                    <a:pt x="2803" y="8039"/>
                  </a:lnTo>
                  <a:cubicBezTo>
                    <a:pt x="2745" y="8009"/>
                    <a:pt x="2698" y="7967"/>
                    <a:pt x="2698" y="7948"/>
                  </a:cubicBezTo>
                  <a:lnTo>
                    <a:pt x="2698" y="7948"/>
                  </a:lnTo>
                  <a:lnTo>
                    <a:pt x="2910" y="8069"/>
                  </a:lnTo>
                  <a:cubicBezTo>
                    <a:pt x="2919" y="8072"/>
                    <a:pt x="2925" y="8073"/>
                    <a:pt x="2929" y="8073"/>
                  </a:cubicBezTo>
                  <a:cubicBezTo>
                    <a:pt x="2975" y="8073"/>
                    <a:pt x="2844" y="7939"/>
                    <a:pt x="2789" y="7856"/>
                  </a:cubicBezTo>
                  <a:cubicBezTo>
                    <a:pt x="2819" y="7856"/>
                    <a:pt x="2910" y="7917"/>
                    <a:pt x="2941" y="7948"/>
                  </a:cubicBezTo>
                  <a:cubicBezTo>
                    <a:pt x="2966" y="7958"/>
                    <a:pt x="2980" y="7962"/>
                    <a:pt x="2986" y="7962"/>
                  </a:cubicBezTo>
                  <a:cubicBezTo>
                    <a:pt x="3019" y="7962"/>
                    <a:pt x="2845" y="7851"/>
                    <a:pt x="2819" y="7826"/>
                  </a:cubicBezTo>
                  <a:lnTo>
                    <a:pt x="2819" y="7826"/>
                  </a:lnTo>
                  <a:lnTo>
                    <a:pt x="2971" y="7917"/>
                  </a:lnTo>
                  <a:lnTo>
                    <a:pt x="2880" y="7826"/>
                  </a:lnTo>
                  <a:cubicBezTo>
                    <a:pt x="2831" y="7793"/>
                    <a:pt x="2835" y="7761"/>
                    <a:pt x="2876" y="7761"/>
                  </a:cubicBezTo>
                  <a:cubicBezTo>
                    <a:pt x="2887" y="7761"/>
                    <a:pt x="2901" y="7763"/>
                    <a:pt x="2917" y="7768"/>
                  </a:cubicBezTo>
                  <a:lnTo>
                    <a:pt x="2917" y="7768"/>
                  </a:lnTo>
                  <a:cubicBezTo>
                    <a:pt x="2915" y="7767"/>
                    <a:pt x="2913" y="7766"/>
                    <a:pt x="2910" y="7765"/>
                  </a:cubicBezTo>
                  <a:lnTo>
                    <a:pt x="2910" y="7765"/>
                  </a:lnTo>
                  <a:cubicBezTo>
                    <a:pt x="2913" y="7766"/>
                    <a:pt x="2915" y="7767"/>
                    <a:pt x="2917" y="7768"/>
                  </a:cubicBezTo>
                  <a:lnTo>
                    <a:pt x="2917" y="7768"/>
                  </a:lnTo>
                  <a:cubicBezTo>
                    <a:pt x="2928" y="7772"/>
                    <a:pt x="2939" y="7776"/>
                    <a:pt x="2951" y="7782"/>
                  </a:cubicBezTo>
                  <a:lnTo>
                    <a:pt x="2951" y="7782"/>
                  </a:lnTo>
                  <a:cubicBezTo>
                    <a:pt x="2941" y="7779"/>
                    <a:pt x="2930" y="7774"/>
                    <a:pt x="2917" y="7768"/>
                  </a:cubicBezTo>
                  <a:lnTo>
                    <a:pt x="2917" y="7768"/>
                  </a:lnTo>
                  <a:cubicBezTo>
                    <a:pt x="2917" y="7768"/>
                    <a:pt x="2917" y="7768"/>
                    <a:pt x="2917" y="7768"/>
                  </a:cubicBezTo>
                  <a:lnTo>
                    <a:pt x="2917" y="7768"/>
                  </a:lnTo>
                  <a:cubicBezTo>
                    <a:pt x="2957" y="7788"/>
                    <a:pt x="2996" y="7808"/>
                    <a:pt x="3026" y="7828"/>
                  </a:cubicBezTo>
                  <a:lnTo>
                    <a:pt x="3026" y="7828"/>
                  </a:lnTo>
                  <a:cubicBezTo>
                    <a:pt x="2999" y="7808"/>
                    <a:pt x="2974" y="7793"/>
                    <a:pt x="2951" y="7782"/>
                  </a:cubicBezTo>
                  <a:lnTo>
                    <a:pt x="2951" y="7782"/>
                  </a:lnTo>
                  <a:cubicBezTo>
                    <a:pt x="2967" y="7787"/>
                    <a:pt x="2980" y="7790"/>
                    <a:pt x="2992" y="7790"/>
                  </a:cubicBezTo>
                  <a:cubicBezTo>
                    <a:pt x="3044" y="7790"/>
                    <a:pt x="3054" y="7740"/>
                    <a:pt x="3032" y="7674"/>
                  </a:cubicBezTo>
                  <a:cubicBezTo>
                    <a:pt x="2941" y="7644"/>
                    <a:pt x="2850" y="7613"/>
                    <a:pt x="2758" y="7522"/>
                  </a:cubicBezTo>
                  <a:cubicBezTo>
                    <a:pt x="2731" y="7505"/>
                    <a:pt x="2710" y="7492"/>
                    <a:pt x="2695" y="7482"/>
                  </a:cubicBezTo>
                  <a:lnTo>
                    <a:pt x="2695" y="7482"/>
                  </a:lnTo>
                  <a:cubicBezTo>
                    <a:pt x="2690" y="7478"/>
                    <a:pt x="2681" y="7471"/>
                    <a:pt x="2667" y="7461"/>
                  </a:cubicBezTo>
                  <a:lnTo>
                    <a:pt x="2667" y="7461"/>
                  </a:lnTo>
                  <a:cubicBezTo>
                    <a:pt x="2758" y="7522"/>
                    <a:pt x="2850" y="7522"/>
                    <a:pt x="2910" y="7613"/>
                  </a:cubicBezTo>
                  <a:cubicBezTo>
                    <a:pt x="2982" y="7649"/>
                    <a:pt x="3025" y="7663"/>
                    <a:pt x="3050" y="7663"/>
                  </a:cubicBezTo>
                  <a:cubicBezTo>
                    <a:pt x="3133" y="7663"/>
                    <a:pt x="3030" y="7515"/>
                    <a:pt x="3123" y="7492"/>
                  </a:cubicBezTo>
                  <a:lnTo>
                    <a:pt x="3002" y="7370"/>
                  </a:lnTo>
                  <a:lnTo>
                    <a:pt x="3002" y="7370"/>
                  </a:lnTo>
                  <a:cubicBezTo>
                    <a:pt x="3070" y="7400"/>
                    <a:pt x="3110" y="7412"/>
                    <a:pt x="3133" y="7412"/>
                  </a:cubicBezTo>
                  <a:cubicBezTo>
                    <a:pt x="3203" y="7412"/>
                    <a:pt x="3123" y="7309"/>
                    <a:pt x="3214" y="7309"/>
                  </a:cubicBezTo>
                  <a:cubicBezTo>
                    <a:pt x="3093" y="7218"/>
                    <a:pt x="2850" y="7066"/>
                    <a:pt x="2850" y="7036"/>
                  </a:cubicBezTo>
                  <a:cubicBezTo>
                    <a:pt x="2820" y="7006"/>
                    <a:pt x="2812" y="6993"/>
                    <a:pt x="2820" y="6993"/>
                  </a:cubicBezTo>
                  <a:cubicBezTo>
                    <a:pt x="2854" y="6993"/>
                    <a:pt x="3147" y="7194"/>
                    <a:pt x="3245" y="7218"/>
                  </a:cubicBezTo>
                  <a:cubicBezTo>
                    <a:pt x="3154" y="7157"/>
                    <a:pt x="3154" y="7096"/>
                    <a:pt x="3154" y="7096"/>
                  </a:cubicBezTo>
                  <a:lnTo>
                    <a:pt x="3154" y="7096"/>
                  </a:lnTo>
                  <a:lnTo>
                    <a:pt x="3214" y="7157"/>
                  </a:lnTo>
                  <a:lnTo>
                    <a:pt x="3214" y="7157"/>
                  </a:lnTo>
                  <a:cubicBezTo>
                    <a:pt x="3139" y="7082"/>
                    <a:pt x="3085" y="7028"/>
                    <a:pt x="3119" y="7028"/>
                  </a:cubicBezTo>
                  <a:cubicBezTo>
                    <a:pt x="3126" y="7028"/>
                    <a:pt x="3137" y="7030"/>
                    <a:pt x="3154" y="7036"/>
                  </a:cubicBezTo>
                  <a:cubicBezTo>
                    <a:pt x="3202" y="7036"/>
                    <a:pt x="3270" y="7075"/>
                    <a:pt x="3296" y="7075"/>
                  </a:cubicBezTo>
                  <a:cubicBezTo>
                    <a:pt x="3302" y="7075"/>
                    <a:pt x="3306" y="7072"/>
                    <a:pt x="3306" y="7066"/>
                  </a:cubicBezTo>
                  <a:cubicBezTo>
                    <a:pt x="3123" y="6944"/>
                    <a:pt x="3275" y="7005"/>
                    <a:pt x="3123" y="6884"/>
                  </a:cubicBezTo>
                  <a:cubicBezTo>
                    <a:pt x="3130" y="6884"/>
                    <a:pt x="3135" y="6884"/>
                    <a:pt x="3139" y="6884"/>
                  </a:cubicBezTo>
                  <a:lnTo>
                    <a:pt x="3139" y="6884"/>
                  </a:lnTo>
                  <a:lnTo>
                    <a:pt x="3062" y="6853"/>
                  </a:lnTo>
                  <a:lnTo>
                    <a:pt x="3062" y="6853"/>
                  </a:lnTo>
                  <a:lnTo>
                    <a:pt x="3154" y="6884"/>
                  </a:lnTo>
                  <a:cubicBezTo>
                    <a:pt x="3169" y="6889"/>
                    <a:pt x="3183" y="6894"/>
                    <a:pt x="3195" y="6899"/>
                  </a:cubicBezTo>
                  <a:lnTo>
                    <a:pt x="3195" y="6899"/>
                  </a:lnTo>
                  <a:cubicBezTo>
                    <a:pt x="3169" y="6883"/>
                    <a:pt x="3143" y="6867"/>
                    <a:pt x="3123" y="6853"/>
                  </a:cubicBezTo>
                  <a:cubicBezTo>
                    <a:pt x="3104" y="6824"/>
                    <a:pt x="3100" y="6814"/>
                    <a:pt x="3106" y="6814"/>
                  </a:cubicBezTo>
                  <a:cubicBezTo>
                    <a:pt x="3120" y="6814"/>
                    <a:pt x="3183" y="6863"/>
                    <a:pt x="3245" y="6884"/>
                  </a:cubicBezTo>
                  <a:cubicBezTo>
                    <a:pt x="3251" y="6890"/>
                    <a:pt x="3251" y="6892"/>
                    <a:pt x="3247" y="6892"/>
                  </a:cubicBezTo>
                  <a:cubicBezTo>
                    <a:pt x="3236" y="6892"/>
                    <a:pt x="3198" y="6875"/>
                    <a:pt x="3197" y="6875"/>
                  </a:cubicBezTo>
                  <a:lnTo>
                    <a:pt x="3197" y="6875"/>
                  </a:lnTo>
                  <a:cubicBezTo>
                    <a:pt x="3197" y="6875"/>
                    <a:pt x="3202" y="6877"/>
                    <a:pt x="3214" y="6884"/>
                  </a:cubicBezTo>
                  <a:cubicBezTo>
                    <a:pt x="3336" y="6944"/>
                    <a:pt x="3275" y="6914"/>
                    <a:pt x="3366" y="6944"/>
                  </a:cubicBezTo>
                  <a:cubicBezTo>
                    <a:pt x="3366" y="6944"/>
                    <a:pt x="3214" y="6853"/>
                    <a:pt x="3245" y="6853"/>
                  </a:cubicBezTo>
                  <a:cubicBezTo>
                    <a:pt x="3263" y="6853"/>
                    <a:pt x="3259" y="6820"/>
                    <a:pt x="3286" y="6820"/>
                  </a:cubicBezTo>
                  <a:cubicBezTo>
                    <a:pt x="3302" y="6820"/>
                    <a:pt x="3326" y="6831"/>
                    <a:pt x="3370" y="6863"/>
                  </a:cubicBezTo>
                  <a:lnTo>
                    <a:pt x="3370" y="6863"/>
                  </a:lnTo>
                  <a:cubicBezTo>
                    <a:pt x="3343" y="6831"/>
                    <a:pt x="3349" y="6787"/>
                    <a:pt x="3275" y="6762"/>
                  </a:cubicBezTo>
                  <a:cubicBezTo>
                    <a:pt x="3245" y="6762"/>
                    <a:pt x="3214" y="6762"/>
                    <a:pt x="3093" y="6701"/>
                  </a:cubicBezTo>
                  <a:cubicBezTo>
                    <a:pt x="3093" y="6657"/>
                    <a:pt x="3077" y="6629"/>
                    <a:pt x="3092" y="6629"/>
                  </a:cubicBezTo>
                  <a:cubicBezTo>
                    <a:pt x="3097" y="6629"/>
                    <a:pt x="3107" y="6632"/>
                    <a:pt x="3123" y="6641"/>
                  </a:cubicBezTo>
                  <a:lnTo>
                    <a:pt x="3154" y="6701"/>
                  </a:lnTo>
                  <a:cubicBezTo>
                    <a:pt x="3135" y="6664"/>
                    <a:pt x="3162" y="6650"/>
                    <a:pt x="3151" y="6630"/>
                  </a:cubicBezTo>
                  <a:lnTo>
                    <a:pt x="3151" y="6630"/>
                  </a:lnTo>
                  <a:lnTo>
                    <a:pt x="3275" y="6701"/>
                  </a:lnTo>
                  <a:cubicBezTo>
                    <a:pt x="3154" y="6580"/>
                    <a:pt x="3154" y="6580"/>
                    <a:pt x="3154" y="6549"/>
                  </a:cubicBezTo>
                  <a:lnTo>
                    <a:pt x="3154" y="6549"/>
                  </a:lnTo>
                  <a:cubicBezTo>
                    <a:pt x="3336" y="6641"/>
                    <a:pt x="3458" y="6762"/>
                    <a:pt x="3549" y="6762"/>
                  </a:cubicBezTo>
                  <a:lnTo>
                    <a:pt x="3397" y="6610"/>
                  </a:lnTo>
                  <a:cubicBezTo>
                    <a:pt x="3397" y="6598"/>
                    <a:pt x="3402" y="6590"/>
                    <a:pt x="3415" y="6590"/>
                  </a:cubicBezTo>
                  <a:cubicBezTo>
                    <a:pt x="3432" y="6590"/>
                    <a:pt x="3465" y="6605"/>
                    <a:pt x="3518" y="6641"/>
                  </a:cubicBezTo>
                  <a:cubicBezTo>
                    <a:pt x="3606" y="6641"/>
                    <a:pt x="3164" y="6335"/>
                    <a:pt x="3259" y="6335"/>
                  </a:cubicBezTo>
                  <a:cubicBezTo>
                    <a:pt x="3263" y="6335"/>
                    <a:pt x="3269" y="6335"/>
                    <a:pt x="3275" y="6337"/>
                  </a:cubicBezTo>
                  <a:cubicBezTo>
                    <a:pt x="3458" y="6489"/>
                    <a:pt x="3458" y="6489"/>
                    <a:pt x="3549" y="6489"/>
                  </a:cubicBezTo>
                  <a:cubicBezTo>
                    <a:pt x="3549" y="6458"/>
                    <a:pt x="3458" y="6428"/>
                    <a:pt x="3458" y="6428"/>
                  </a:cubicBezTo>
                  <a:cubicBezTo>
                    <a:pt x="3452" y="6425"/>
                    <a:pt x="3449" y="6424"/>
                    <a:pt x="3447" y="6424"/>
                  </a:cubicBezTo>
                  <a:cubicBezTo>
                    <a:pt x="3437" y="6424"/>
                    <a:pt x="3523" y="6488"/>
                    <a:pt x="3513" y="6488"/>
                  </a:cubicBezTo>
                  <a:cubicBezTo>
                    <a:pt x="3509" y="6488"/>
                    <a:pt x="3493" y="6480"/>
                    <a:pt x="3458" y="6458"/>
                  </a:cubicBezTo>
                  <a:cubicBezTo>
                    <a:pt x="3336" y="6397"/>
                    <a:pt x="3397" y="6397"/>
                    <a:pt x="3366" y="6337"/>
                  </a:cubicBezTo>
                  <a:lnTo>
                    <a:pt x="3366" y="6337"/>
                  </a:lnTo>
                  <a:cubicBezTo>
                    <a:pt x="3501" y="6408"/>
                    <a:pt x="3572" y="6432"/>
                    <a:pt x="3610" y="6432"/>
                  </a:cubicBezTo>
                  <a:cubicBezTo>
                    <a:pt x="3691" y="6432"/>
                    <a:pt x="3633" y="6328"/>
                    <a:pt x="3713" y="6328"/>
                  </a:cubicBezTo>
                  <a:cubicBezTo>
                    <a:pt x="3726" y="6328"/>
                    <a:pt x="3741" y="6331"/>
                    <a:pt x="3762" y="6337"/>
                  </a:cubicBezTo>
                  <a:cubicBezTo>
                    <a:pt x="3549" y="6185"/>
                    <a:pt x="3731" y="6276"/>
                    <a:pt x="3670" y="6185"/>
                  </a:cubicBezTo>
                  <a:lnTo>
                    <a:pt x="3670" y="6185"/>
                  </a:lnTo>
                  <a:cubicBezTo>
                    <a:pt x="3737" y="6226"/>
                    <a:pt x="3767" y="6241"/>
                    <a:pt x="3779" y="6241"/>
                  </a:cubicBezTo>
                  <a:cubicBezTo>
                    <a:pt x="3804" y="6241"/>
                    <a:pt x="3743" y="6173"/>
                    <a:pt x="3781" y="6173"/>
                  </a:cubicBezTo>
                  <a:cubicBezTo>
                    <a:pt x="3789" y="6173"/>
                    <a:pt x="3802" y="6177"/>
                    <a:pt x="3822" y="6185"/>
                  </a:cubicBezTo>
                  <a:lnTo>
                    <a:pt x="3579" y="6033"/>
                  </a:lnTo>
                  <a:lnTo>
                    <a:pt x="3579" y="6033"/>
                  </a:lnTo>
                  <a:cubicBezTo>
                    <a:pt x="3605" y="6044"/>
                    <a:pt x="3621" y="6049"/>
                    <a:pt x="3628" y="6049"/>
                  </a:cubicBezTo>
                  <a:cubicBezTo>
                    <a:pt x="3666" y="6049"/>
                    <a:pt x="3451" y="5901"/>
                    <a:pt x="3484" y="5901"/>
                  </a:cubicBezTo>
                  <a:cubicBezTo>
                    <a:pt x="3493" y="5901"/>
                    <a:pt x="3521" y="5913"/>
                    <a:pt x="3579" y="5941"/>
                  </a:cubicBezTo>
                  <a:cubicBezTo>
                    <a:pt x="3670" y="5972"/>
                    <a:pt x="3731" y="6033"/>
                    <a:pt x="3792" y="6093"/>
                  </a:cubicBezTo>
                  <a:cubicBezTo>
                    <a:pt x="3846" y="6121"/>
                    <a:pt x="3876" y="6131"/>
                    <a:pt x="3891" y="6131"/>
                  </a:cubicBezTo>
                  <a:cubicBezTo>
                    <a:pt x="3942" y="6131"/>
                    <a:pt x="3793" y="5995"/>
                    <a:pt x="3845" y="5995"/>
                  </a:cubicBezTo>
                  <a:cubicBezTo>
                    <a:pt x="3859" y="5995"/>
                    <a:pt x="3889" y="6005"/>
                    <a:pt x="3944" y="6033"/>
                  </a:cubicBezTo>
                  <a:cubicBezTo>
                    <a:pt x="3853" y="5972"/>
                    <a:pt x="3701" y="5881"/>
                    <a:pt x="3640" y="5820"/>
                  </a:cubicBezTo>
                  <a:lnTo>
                    <a:pt x="3640" y="5820"/>
                  </a:lnTo>
                  <a:cubicBezTo>
                    <a:pt x="3731" y="5850"/>
                    <a:pt x="3883" y="5881"/>
                    <a:pt x="3944" y="5941"/>
                  </a:cubicBezTo>
                  <a:cubicBezTo>
                    <a:pt x="3898" y="5873"/>
                    <a:pt x="3853" y="5839"/>
                    <a:pt x="3884" y="5839"/>
                  </a:cubicBezTo>
                  <a:cubicBezTo>
                    <a:pt x="3895" y="5839"/>
                    <a:pt x="3913" y="5843"/>
                    <a:pt x="3944" y="5850"/>
                  </a:cubicBezTo>
                  <a:lnTo>
                    <a:pt x="4005" y="5941"/>
                  </a:lnTo>
                  <a:cubicBezTo>
                    <a:pt x="4096" y="5941"/>
                    <a:pt x="4005" y="5850"/>
                    <a:pt x="3944" y="5789"/>
                  </a:cubicBezTo>
                  <a:lnTo>
                    <a:pt x="3944" y="5789"/>
                  </a:lnTo>
                  <a:cubicBezTo>
                    <a:pt x="4009" y="5822"/>
                    <a:pt x="4047" y="5831"/>
                    <a:pt x="4073" y="5831"/>
                  </a:cubicBezTo>
                  <a:cubicBezTo>
                    <a:pt x="4109" y="5831"/>
                    <a:pt x="4122" y="5813"/>
                    <a:pt x="4152" y="5813"/>
                  </a:cubicBezTo>
                  <a:cubicBezTo>
                    <a:pt x="4162" y="5813"/>
                    <a:pt x="4173" y="5815"/>
                    <a:pt x="4187" y="5820"/>
                  </a:cubicBezTo>
                  <a:cubicBezTo>
                    <a:pt x="4005" y="5668"/>
                    <a:pt x="4309" y="5820"/>
                    <a:pt x="4035" y="5637"/>
                  </a:cubicBezTo>
                  <a:lnTo>
                    <a:pt x="4035" y="5637"/>
                  </a:lnTo>
                  <a:lnTo>
                    <a:pt x="4126" y="5668"/>
                  </a:lnTo>
                  <a:cubicBezTo>
                    <a:pt x="4035" y="5577"/>
                    <a:pt x="3853" y="5485"/>
                    <a:pt x="3853" y="5425"/>
                  </a:cubicBezTo>
                  <a:lnTo>
                    <a:pt x="3853" y="5425"/>
                  </a:lnTo>
                  <a:lnTo>
                    <a:pt x="4035" y="5546"/>
                  </a:lnTo>
                  <a:cubicBezTo>
                    <a:pt x="4111" y="5593"/>
                    <a:pt x="4148" y="5608"/>
                    <a:pt x="4167" y="5608"/>
                  </a:cubicBezTo>
                  <a:cubicBezTo>
                    <a:pt x="4201" y="5608"/>
                    <a:pt x="4180" y="5564"/>
                    <a:pt x="4209" y="5564"/>
                  </a:cubicBezTo>
                  <a:cubicBezTo>
                    <a:pt x="4213" y="5564"/>
                    <a:pt x="4217" y="5565"/>
                    <a:pt x="4223" y="5566"/>
                  </a:cubicBezTo>
                  <a:lnTo>
                    <a:pt x="4223" y="5566"/>
                  </a:lnTo>
                  <a:cubicBezTo>
                    <a:pt x="4117" y="5519"/>
                    <a:pt x="4269" y="5543"/>
                    <a:pt x="4126" y="5485"/>
                  </a:cubicBezTo>
                  <a:lnTo>
                    <a:pt x="4096" y="5394"/>
                  </a:lnTo>
                  <a:cubicBezTo>
                    <a:pt x="4096" y="5334"/>
                    <a:pt x="4005" y="5334"/>
                    <a:pt x="4005" y="5273"/>
                  </a:cubicBezTo>
                  <a:cubicBezTo>
                    <a:pt x="4005" y="5270"/>
                    <a:pt x="4007" y="5269"/>
                    <a:pt x="4010" y="5269"/>
                  </a:cubicBezTo>
                  <a:cubicBezTo>
                    <a:pt x="4046" y="5269"/>
                    <a:pt x="4242" y="5394"/>
                    <a:pt x="4187" y="5394"/>
                  </a:cubicBezTo>
                  <a:cubicBezTo>
                    <a:pt x="4208" y="5398"/>
                    <a:pt x="4223" y="5400"/>
                    <a:pt x="4234" y="5400"/>
                  </a:cubicBezTo>
                  <a:cubicBezTo>
                    <a:pt x="4285" y="5400"/>
                    <a:pt x="4229" y="5355"/>
                    <a:pt x="4201" y="5311"/>
                  </a:cubicBezTo>
                  <a:lnTo>
                    <a:pt x="4201" y="5311"/>
                  </a:lnTo>
                  <a:cubicBezTo>
                    <a:pt x="4192" y="5306"/>
                    <a:pt x="4178" y="5294"/>
                    <a:pt x="4157" y="5273"/>
                  </a:cubicBezTo>
                  <a:lnTo>
                    <a:pt x="4157" y="5273"/>
                  </a:lnTo>
                  <a:cubicBezTo>
                    <a:pt x="4170" y="5281"/>
                    <a:pt x="4181" y="5287"/>
                    <a:pt x="4191" y="5292"/>
                  </a:cubicBezTo>
                  <a:lnTo>
                    <a:pt x="4191" y="5292"/>
                  </a:lnTo>
                  <a:cubicBezTo>
                    <a:pt x="4189" y="5286"/>
                    <a:pt x="4187" y="5279"/>
                    <a:pt x="4187" y="5273"/>
                  </a:cubicBezTo>
                  <a:lnTo>
                    <a:pt x="4187" y="5273"/>
                  </a:lnTo>
                  <a:cubicBezTo>
                    <a:pt x="4195" y="5277"/>
                    <a:pt x="4201" y="5281"/>
                    <a:pt x="4208" y="5284"/>
                  </a:cubicBezTo>
                  <a:lnTo>
                    <a:pt x="4208" y="5284"/>
                  </a:lnTo>
                  <a:cubicBezTo>
                    <a:pt x="4210" y="5292"/>
                    <a:pt x="4212" y="5298"/>
                    <a:pt x="4213" y="5303"/>
                  </a:cubicBezTo>
                  <a:lnTo>
                    <a:pt x="4213" y="5303"/>
                  </a:lnTo>
                  <a:cubicBezTo>
                    <a:pt x="4235" y="5313"/>
                    <a:pt x="4248" y="5316"/>
                    <a:pt x="4257" y="5316"/>
                  </a:cubicBezTo>
                  <a:cubicBezTo>
                    <a:pt x="4269" y="5316"/>
                    <a:pt x="4272" y="5311"/>
                    <a:pt x="4278" y="5311"/>
                  </a:cubicBezTo>
                  <a:cubicBezTo>
                    <a:pt x="4283" y="5311"/>
                    <a:pt x="4291" y="5315"/>
                    <a:pt x="4309" y="5334"/>
                  </a:cubicBezTo>
                  <a:lnTo>
                    <a:pt x="4461" y="5425"/>
                  </a:lnTo>
                  <a:cubicBezTo>
                    <a:pt x="4461" y="5425"/>
                    <a:pt x="4339" y="5273"/>
                    <a:pt x="4278" y="5242"/>
                  </a:cubicBezTo>
                  <a:lnTo>
                    <a:pt x="4278" y="5242"/>
                  </a:lnTo>
                  <a:cubicBezTo>
                    <a:pt x="4292" y="5245"/>
                    <a:pt x="4305" y="5246"/>
                    <a:pt x="4316" y="5246"/>
                  </a:cubicBezTo>
                  <a:cubicBezTo>
                    <a:pt x="4430" y="5246"/>
                    <a:pt x="4406" y="5131"/>
                    <a:pt x="4345" y="5062"/>
                  </a:cubicBezTo>
                  <a:lnTo>
                    <a:pt x="4345" y="5062"/>
                  </a:lnTo>
                  <a:cubicBezTo>
                    <a:pt x="4359" y="5067"/>
                    <a:pt x="4367" y="5068"/>
                    <a:pt x="4371" y="5068"/>
                  </a:cubicBezTo>
                  <a:cubicBezTo>
                    <a:pt x="4385" y="5068"/>
                    <a:pt x="4320" y="5035"/>
                    <a:pt x="4310" y="5030"/>
                  </a:cubicBezTo>
                  <a:lnTo>
                    <a:pt x="4310" y="5030"/>
                  </a:lnTo>
                  <a:cubicBezTo>
                    <a:pt x="4310" y="5030"/>
                    <a:pt x="4310" y="5031"/>
                    <a:pt x="4310" y="5031"/>
                  </a:cubicBezTo>
                  <a:lnTo>
                    <a:pt x="4310" y="5031"/>
                  </a:lnTo>
                  <a:cubicBezTo>
                    <a:pt x="4323" y="5039"/>
                    <a:pt x="4335" y="5050"/>
                    <a:pt x="4345" y="5062"/>
                  </a:cubicBezTo>
                  <a:lnTo>
                    <a:pt x="4345" y="5062"/>
                  </a:lnTo>
                  <a:cubicBezTo>
                    <a:pt x="4343" y="5061"/>
                    <a:pt x="4341" y="5061"/>
                    <a:pt x="4339" y="5060"/>
                  </a:cubicBezTo>
                  <a:cubicBezTo>
                    <a:pt x="4333" y="5053"/>
                    <a:pt x="4322" y="5043"/>
                    <a:pt x="4310" y="5031"/>
                  </a:cubicBezTo>
                  <a:lnTo>
                    <a:pt x="4310" y="5031"/>
                  </a:lnTo>
                  <a:cubicBezTo>
                    <a:pt x="4310" y="5030"/>
                    <a:pt x="4309" y="5030"/>
                    <a:pt x="4309" y="5030"/>
                  </a:cubicBezTo>
                  <a:lnTo>
                    <a:pt x="4309" y="5030"/>
                  </a:lnTo>
                  <a:cubicBezTo>
                    <a:pt x="4309" y="5030"/>
                    <a:pt x="4309" y="5030"/>
                    <a:pt x="4310" y="5030"/>
                  </a:cubicBezTo>
                  <a:lnTo>
                    <a:pt x="4310" y="5030"/>
                  </a:lnTo>
                  <a:cubicBezTo>
                    <a:pt x="4278" y="4997"/>
                    <a:pt x="4240" y="4952"/>
                    <a:pt x="4263" y="4952"/>
                  </a:cubicBezTo>
                  <a:cubicBezTo>
                    <a:pt x="4270" y="4952"/>
                    <a:pt x="4285" y="4957"/>
                    <a:pt x="4309" y="4969"/>
                  </a:cubicBezTo>
                  <a:cubicBezTo>
                    <a:pt x="4304" y="4964"/>
                    <a:pt x="4304" y="4963"/>
                    <a:pt x="4306" y="4963"/>
                  </a:cubicBezTo>
                  <a:cubicBezTo>
                    <a:pt x="4319" y="4963"/>
                    <a:pt x="4434" y="5029"/>
                    <a:pt x="4460" y="5030"/>
                  </a:cubicBezTo>
                  <a:lnTo>
                    <a:pt x="4460" y="5030"/>
                  </a:lnTo>
                  <a:cubicBezTo>
                    <a:pt x="4447" y="5017"/>
                    <a:pt x="4405" y="4977"/>
                    <a:pt x="4375" y="4953"/>
                  </a:cubicBezTo>
                  <a:lnTo>
                    <a:pt x="4375" y="4953"/>
                  </a:lnTo>
                  <a:cubicBezTo>
                    <a:pt x="4401" y="4963"/>
                    <a:pt x="4419" y="4967"/>
                    <a:pt x="4431" y="4967"/>
                  </a:cubicBezTo>
                  <a:cubicBezTo>
                    <a:pt x="4510" y="4967"/>
                    <a:pt x="4332" y="4784"/>
                    <a:pt x="4438" y="4784"/>
                  </a:cubicBezTo>
                  <a:cubicBezTo>
                    <a:pt x="4442" y="4784"/>
                    <a:pt x="4448" y="4785"/>
                    <a:pt x="4453" y="4785"/>
                  </a:cubicBezTo>
                  <a:lnTo>
                    <a:pt x="4453" y="4785"/>
                  </a:lnTo>
                  <a:cubicBezTo>
                    <a:pt x="4462" y="4796"/>
                    <a:pt x="4531" y="4848"/>
                    <a:pt x="4575" y="4884"/>
                  </a:cubicBezTo>
                  <a:lnTo>
                    <a:pt x="4575" y="4884"/>
                  </a:lnTo>
                  <a:cubicBezTo>
                    <a:pt x="4543" y="4778"/>
                    <a:pt x="4480" y="4715"/>
                    <a:pt x="4339" y="4574"/>
                  </a:cubicBezTo>
                  <a:lnTo>
                    <a:pt x="4339" y="4574"/>
                  </a:lnTo>
                  <a:cubicBezTo>
                    <a:pt x="4430" y="4604"/>
                    <a:pt x="4461" y="4634"/>
                    <a:pt x="4491" y="4665"/>
                  </a:cubicBezTo>
                  <a:cubicBezTo>
                    <a:pt x="4552" y="4634"/>
                    <a:pt x="4491" y="4604"/>
                    <a:pt x="4400" y="4482"/>
                  </a:cubicBezTo>
                  <a:cubicBezTo>
                    <a:pt x="4377" y="4482"/>
                    <a:pt x="4370" y="4488"/>
                    <a:pt x="4371" y="4496"/>
                  </a:cubicBezTo>
                  <a:lnTo>
                    <a:pt x="4371" y="4496"/>
                  </a:lnTo>
                  <a:cubicBezTo>
                    <a:pt x="4299" y="4426"/>
                    <a:pt x="4256" y="4361"/>
                    <a:pt x="4278" y="4361"/>
                  </a:cubicBezTo>
                  <a:lnTo>
                    <a:pt x="4309" y="4422"/>
                  </a:lnTo>
                  <a:cubicBezTo>
                    <a:pt x="4339" y="4361"/>
                    <a:pt x="4278" y="4330"/>
                    <a:pt x="4278" y="4300"/>
                  </a:cubicBezTo>
                  <a:lnTo>
                    <a:pt x="4278" y="4300"/>
                  </a:lnTo>
                  <a:cubicBezTo>
                    <a:pt x="4339" y="4330"/>
                    <a:pt x="4278" y="4330"/>
                    <a:pt x="4400" y="4361"/>
                  </a:cubicBezTo>
                  <a:cubicBezTo>
                    <a:pt x="4497" y="4430"/>
                    <a:pt x="4543" y="4449"/>
                    <a:pt x="4568" y="4449"/>
                  </a:cubicBezTo>
                  <a:cubicBezTo>
                    <a:pt x="4598" y="4449"/>
                    <a:pt x="4596" y="4422"/>
                    <a:pt x="4613" y="4422"/>
                  </a:cubicBezTo>
                  <a:cubicBezTo>
                    <a:pt x="4582" y="4361"/>
                    <a:pt x="4552" y="4330"/>
                    <a:pt x="4461" y="4300"/>
                  </a:cubicBezTo>
                  <a:cubicBezTo>
                    <a:pt x="4453" y="4279"/>
                    <a:pt x="4458" y="4271"/>
                    <a:pt x="4470" y="4271"/>
                  </a:cubicBezTo>
                  <a:cubicBezTo>
                    <a:pt x="4502" y="4271"/>
                    <a:pt x="4588" y="4335"/>
                    <a:pt x="4608" y="4335"/>
                  </a:cubicBezTo>
                  <a:cubicBezTo>
                    <a:pt x="4611" y="4335"/>
                    <a:pt x="4613" y="4333"/>
                    <a:pt x="4613" y="4330"/>
                  </a:cubicBezTo>
                  <a:lnTo>
                    <a:pt x="4187" y="3996"/>
                  </a:lnTo>
                  <a:lnTo>
                    <a:pt x="4187" y="3996"/>
                  </a:lnTo>
                  <a:cubicBezTo>
                    <a:pt x="4248" y="4027"/>
                    <a:pt x="4430" y="4118"/>
                    <a:pt x="4491" y="4178"/>
                  </a:cubicBezTo>
                  <a:cubicBezTo>
                    <a:pt x="4491" y="4118"/>
                    <a:pt x="4248" y="3905"/>
                    <a:pt x="4126" y="3814"/>
                  </a:cubicBezTo>
                  <a:cubicBezTo>
                    <a:pt x="4187" y="3814"/>
                    <a:pt x="4126" y="3723"/>
                    <a:pt x="4126" y="3692"/>
                  </a:cubicBezTo>
                  <a:lnTo>
                    <a:pt x="4126" y="3692"/>
                  </a:lnTo>
                  <a:cubicBezTo>
                    <a:pt x="4187" y="3723"/>
                    <a:pt x="4187" y="3723"/>
                    <a:pt x="4179" y="3723"/>
                  </a:cubicBezTo>
                  <a:cubicBezTo>
                    <a:pt x="4172" y="3723"/>
                    <a:pt x="4157" y="3723"/>
                    <a:pt x="4187" y="3753"/>
                  </a:cubicBezTo>
                  <a:lnTo>
                    <a:pt x="4339" y="3844"/>
                  </a:lnTo>
                  <a:cubicBezTo>
                    <a:pt x="4339" y="3905"/>
                    <a:pt x="4582" y="3996"/>
                    <a:pt x="4643" y="4057"/>
                  </a:cubicBezTo>
                  <a:cubicBezTo>
                    <a:pt x="4582" y="3996"/>
                    <a:pt x="4704" y="3996"/>
                    <a:pt x="4765" y="3996"/>
                  </a:cubicBezTo>
                  <a:cubicBezTo>
                    <a:pt x="4461" y="3875"/>
                    <a:pt x="4643" y="3875"/>
                    <a:pt x="4430" y="3723"/>
                  </a:cubicBezTo>
                  <a:cubicBezTo>
                    <a:pt x="4430" y="3714"/>
                    <a:pt x="4434" y="3710"/>
                    <a:pt x="4441" y="3710"/>
                  </a:cubicBezTo>
                  <a:cubicBezTo>
                    <a:pt x="4480" y="3710"/>
                    <a:pt x="4626" y="3844"/>
                    <a:pt x="4704" y="3844"/>
                  </a:cubicBezTo>
                  <a:cubicBezTo>
                    <a:pt x="4643" y="3723"/>
                    <a:pt x="4734" y="3753"/>
                    <a:pt x="4734" y="3692"/>
                  </a:cubicBezTo>
                  <a:lnTo>
                    <a:pt x="4765" y="3723"/>
                  </a:lnTo>
                  <a:cubicBezTo>
                    <a:pt x="4734" y="3662"/>
                    <a:pt x="4856" y="3662"/>
                    <a:pt x="4643" y="3449"/>
                  </a:cubicBezTo>
                  <a:cubicBezTo>
                    <a:pt x="4649" y="3449"/>
                    <a:pt x="4656" y="3450"/>
                    <a:pt x="4661" y="3451"/>
                  </a:cubicBezTo>
                  <a:lnTo>
                    <a:pt x="4661" y="3451"/>
                  </a:lnTo>
                  <a:cubicBezTo>
                    <a:pt x="4611" y="3416"/>
                    <a:pt x="4573" y="3385"/>
                    <a:pt x="4614" y="3385"/>
                  </a:cubicBezTo>
                  <a:cubicBezTo>
                    <a:pt x="4621" y="3385"/>
                    <a:pt x="4631" y="3386"/>
                    <a:pt x="4643" y="3388"/>
                  </a:cubicBezTo>
                  <a:lnTo>
                    <a:pt x="4765" y="3449"/>
                  </a:lnTo>
                  <a:cubicBezTo>
                    <a:pt x="4643" y="3358"/>
                    <a:pt x="4886" y="3449"/>
                    <a:pt x="4734" y="3297"/>
                  </a:cubicBezTo>
                  <a:lnTo>
                    <a:pt x="4734" y="3297"/>
                  </a:lnTo>
                  <a:cubicBezTo>
                    <a:pt x="4795" y="3358"/>
                    <a:pt x="4795" y="3358"/>
                    <a:pt x="4856" y="3388"/>
                  </a:cubicBezTo>
                  <a:cubicBezTo>
                    <a:pt x="4856" y="3366"/>
                    <a:pt x="4873" y="3326"/>
                    <a:pt x="4819" y="3270"/>
                  </a:cubicBezTo>
                  <a:lnTo>
                    <a:pt x="4819" y="3270"/>
                  </a:lnTo>
                  <a:cubicBezTo>
                    <a:pt x="4860" y="3297"/>
                    <a:pt x="4899" y="3322"/>
                    <a:pt x="4917" y="3358"/>
                  </a:cubicBezTo>
                  <a:cubicBezTo>
                    <a:pt x="4922" y="3360"/>
                    <a:pt x="4926" y="3360"/>
                    <a:pt x="4929" y="3360"/>
                  </a:cubicBezTo>
                  <a:cubicBezTo>
                    <a:pt x="4966" y="3360"/>
                    <a:pt x="4832" y="3235"/>
                    <a:pt x="4795" y="3203"/>
                  </a:cubicBezTo>
                  <a:lnTo>
                    <a:pt x="4795" y="3203"/>
                  </a:lnTo>
                  <a:cubicBezTo>
                    <a:pt x="4797" y="3199"/>
                    <a:pt x="4801" y="3197"/>
                    <a:pt x="4808" y="3197"/>
                  </a:cubicBezTo>
                  <a:cubicBezTo>
                    <a:pt x="4839" y="3197"/>
                    <a:pt x="4917" y="3236"/>
                    <a:pt x="4917" y="3236"/>
                  </a:cubicBezTo>
                  <a:cubicBezTo>
                    <a:pt x="4795" y="3175"/>
                    <a:pt x="4856" y="3115"/>
                    <a:pt x="4795" y="3084"/>
                  </a:cubicBezTo>
                  <a:lnTo>
                    <a:pt x="4795" y="3084"/>
                  </a:lnTo>
                  <a:cubicBezTo>
                    <a:pt x="4886" y="3115"/>
                    <a:pt x="4917" y="3115"/>
                    <a:pt x="5008" y="3175"/>
                  </a:cubicBezTo>
                  <a:cubicBezTo>
                    <a:pt x="5069" y="3023"/>
                    <a:pt x="5221" y="2871"/>
                    <a:pt x="5099" y="2598"/>
                  </a:cubicBezTo>
                  <a:lnTo>
                    <a:pt x="5099" y="2598"/>
                  </a:lnTo>
                  <a:cubicBezTo>
                    <a:pt x="5372" y="2750"/>
                    <a:pt x="5221" y="2750"/>
                    <a:pt x="5403" y="2811"/>
                  </a:cubicBezTo>
                  <a:cubicBezTo>
                    <a:pt x="5221" y="2720"/>
                    <a:pt x="5372" y="2750"/>
                    <a:pt x="5342" y="2659"/>
                  </a:cubicBezTo>
                  <a:lnTo>
                    <a:pt x="5372" y="2659"/>
                  </a:lnTo>
                  <a:cubicBezTo>
                    <a:pt x="5368" y="2654"/>
                    <a:pt x="5367" y="2652"/>
                    <a:pt x="5368" y="2652"/>
                  </a:cubicBezTo>
                  <a:cubicBezTo>
                    <a:pt x="5372" y="2652"/>
                    <a:pt x="5401" y="2670"/>
                    <a:pt x="5414" y="2670"/>
                  </a:cubicBezTo>
                  <a:cubicBezTo>
                    <a:pt x="5423" y="2670"/>
                    <a:pt x="5424" y="2661"/>
                    <a:pt x="5403" y="2628"/>
                  </a:cubicBezTo>
                  <a:lnTo>
                    <a:pt x="5372" y="2598"/>
                  </a:lnTo>
                  <a:cubicBezTo>
                    <a:pt x="5345" y="2571"/>
                    <a:pt x="5345" y="2562"/>
                    <a:pt x="5359" y="2562"/>
                  </a:cubicBezTo>
                  <a:cubicBezTo>
                    <a:pt x="5385" y="2562"/>
                    <a:pt x="5466" y="2598"/>
                    <a:pt x="5490" y="2598"/>
                  </a:cubicBezTo>
                  <a:cubicBezTo>
                    <a:pt x="5508" y="2598"/>
                    <a:pt x="5494" y="2578"/>
                    <a:pt x="5403" y="2507"/>
                  </a:cubicBezTo>
                  <a:lnTo>
                    <a:pt x="5403" y="2507"/>
                  </a:lnTo>
                  <a:lnTo>
                    <a:pt x="5555" y="2598"/>
                  </a:lnTo>
                  <a:cubicBezTo>
                    <a:pt x="5467" y="2522"/>
                    <a:pt x="5473" y="2509"/>
                    <a:pt x="5497" y="2509"/>
                  </a:cubicBezTo>
                  <a:cubicBezTo>
                    <a:pt x="5509" y="2509"/>
                    <a:pt x="5526" y="2513"/>
                    <a:pt x="5538" y="2513"/>
                  </a:cubicBezTo>
                  <a:cubicBezTo>
                    <a:pt x="5554" y="2513"/>
                    <a:pt x="5559" y="2507"/>
                    <a:pt x="5529" y="2477"/>
                  </a:cubicBezTo>
                  <a:lnTo>
                    <a:pt x="5529" y="2477"/>
                  </a:lnTo>
                  <a:cubicBezTo>
                    <a:pt x="5536" y="2478"/>
                    <a:pt x="5542" y="2479"/>
                    <a:pt x="5547" y="2479"/>
                  </a:cubicBezTo>
                  <a:cubicBezTo>
                    <a:pt x="5623" y="2479"/>
                    <a:pt x="5439" y="2334"/>
                    <a:pt x="5473" y="2334"/>
                  </a:cubicBezTo>
                  <a:cubicBezTo>
                    <a:pt x="5479" y="2334"/>
                    <a:pt x="5495" y="2340"/>
                    <a:pt x="5524" y="2355"/>
                  </a:cubicBezTo>
                  <a:cubicBezTo>
                    <a:pt x="5494" y="2324"/>
                    <a:pt x="5494" y="2264"/>
                    <a:pt x="5312" y="2142"/>
                  </a:cubicBezTo>
                  <a:lnTo>
                    <a:pt x="5312" y="2142"/>
                  </a:lnTo>
                  <a:cubicBezTo>
                    <a:pt x="5372" y="2172"/>
                    <a:pt x="5464" y="2233"/>
                    <a:pt x="5524" y="2294"/>
                  </a:cubicBezTo>
                  <a:cubicBezTo>
                    <a:pt x="5494" y="2112"/>
                    <a:pt x="5646" y="2020"/>
                    <a:pt x="5464" y="1747"/>
                  </a:cubicBezTo>
                  <a:lnTo>
                    <a:pt x="5464" y="1747"/>
                  </a:lnTo>
                  <a:cubicBezTo>
                    <a:pt x="5485" y="1768"/>
                    <a:pt x="5507" y="1775"/>
                    <a:pt x="5528" y="1798"/>
                  </a:cubicBezTo>
                  <a:lnTo>
                    <a:pt x="5528" y="1798"/>
                  </a:lnTo>
                  <a:cubicBezTo>
                    <a:pt x="5430" y="1623"/>
                    <a:pt x="5836" y="1819"/>
                    <a:pt x="5494" y="1534"/>
                  </a:cubicBezTo>
                  <a:lnTo>
                    <a:pt x="5342" y="1412"/>
                  </a:lnTo>
                  <a:cubicBezTo>
                    <a:pt x="5403" y="1412"/>
                    <a:pt x="5524" y="1473"/>
                    <a:pt x="5616" y="1534"/>
                  </a:cubicBezTo>
                  <a:cubicBezTo>
                    <a:pt x="5494" y="1443"/>
                    <a:pt x="5616" y="1443"/>
                    <a:pt x="5433" y="1352"/>
                  </a:cubicBezTo>
                  <a:lnTo>
                    <a:pt x="5433" y="1352"/>
                  </a:lnTo>
                  <a:cubicBezTo>
                    <a:pt x="5524" y="1382"/>
                    <a:pt x="5555" y="1382"/>
                    <a:pt x="5616" y="1412"/>
                  </a:cubicBezTo>
                  <a:cubicBezTo>
                    <a:pt x="5646" y="1412"/>
                    <a:pt x="5403" y="1230"/>
                    <a:pt x="5494" y="1230"/>
                  </a:cubicBezTo>
                  <a:lnTo>
                    <a:pt x="5555" y="1291"/>
                  </a:lnTo>
                  <a:cubicBezTo>
                    <a:pt x="5670" y="1317"/>
                    <a:pt x="5779" y="1334"/>
                    <a:pt x="5870" y="1334"/>
                  </a:cubicBezTo>
                  <a:cubicBezTo>
                    <a:pt x="6090" y="1334"/>
                    <a:pt x="6196" y="1237"/>
                    <a:pt x="5980" y="957"/>
                  </a:cubicBezTo>
                  <a:cubicBezTo>
                    <a:pt x="5977" y="949"/>
                    <a:pt x="5977" y="946"/>
                    <a:pt x="5981" y="946"/>
                  </a:cubicBezTo>
                  <a:cubicBezTo>
                    <a:pt x="6005" y="946"/>
                    <a:pt x="6166" y="1081"/>
                    <a:pt x="6190" y="1081"/>
                  </a:cubicBezTo>
                  <a:cubicBezTo>
                    <a:pt x="6192" y="1081"/>
                    <a:pt x="6193" y="1080"/>
                    <a:pt x="6193" y="1078"/>
                  </a:cubicBezTo>
                  <a:cubicBezTo>
                    <a:pt x="5950" y="774"/>
                    <a:pt x="6558" y="926"/>
                    <a:pt x="6132" y="501"/>
                  </a:cubicBezTo>
                  <a:cubicBezTo>
                    <a:pt x="6105" y="337"/>
                    <a:pt x="5660" y="1"/>
                    <a:pt x="5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-1042300" y="4026950"/>
              <a:ext cx="7625" cy="4575"/>
            </a:xfrm>
            <a:custGeom>
              <a:avLst/>
              <a:gdLst/>
              <a:ahLst/>
              <a:cxnLst/>
              <a:rect l="l" t="t" r="r" b="b"/>
              <a:pathLst>
                <a:path w="305" h="18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91"/>
                    <a:pt x="183" y="122"/>
                    <a:pt x="304" y="183"/>
                  </a:cubicBezTo>
                  <a:cubicBezTo>
                    <a:pt x="183" y="91"/>
                    <a:pt x="122" y="9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-1005650" y="4028575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" y="0"/>
                  </a:moveTo>
                  <a:cubicBezTo>
                    <a:pt x="1" y="0"/>
                    <a:pt x="5" y="8"/>
                    <a:pt x="24" y="26"/>
                  </a:cubicBezTo>
                  <a:cubicBezTo>
                    <a:pt x="41" y="43"/>
                    <a:pt x="67" y="51"/>
                    <a:pt x="87" y="60"/>
                  </a:cubicBezTo>
                  <a:lnTo>
                    <a:pt x="87" y="60"/>
                  </a:lnTo>
                  <a:lnTo>
                    <a:pt x="84" y="57"/>
                  </a:lnTo>
                  <a:cubicBezTo>
                    <a:pt x="63" y="36"/>
                    <a:pt x="14" y="0"/>
                    <a:pt x="5" y="0"/>
                  </a:cubicBezTo>
                  <a:close/>
                  <a:moveTo>
                    <a:pt x="87" y="60"/>
                  </a:moveTo>
                  <a:lnTo>
                    <a:pt x="115" y="87"/>
                  </a:lnTo>
                  <a:cubicBezTo>
                    <a:pt x="115" y="74"/>
                    <a:pt x="103" y="66"/>
                    <a:pt x="87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-1000500" y="4025425"/>
              <a:ext cx="3800" cy="4575"/>
            </a:xfrm>
            <a:custGeom>
              <a:avLst/>
              <a:gdLst/>
              <a:ahLst/>
              <a:cxnLst/>
              <a:rect l="l" t="t" r="r" b="b"/>
              <a:pathLst>
                <a:path w="152" h="183" extrusionOk="0">
                  <a:moveTo>
                    <a:pt x="0" y="1"/>
                  </a:moveTo>
                  <a:lnTo>
                    <a:pt x="152" y="183"/>
                  </a:lnTo>
                  <a:cubicBezTo>
                    <a:pt x="152" y="152"/>
                    <a:pt x="61" y="6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-989125" y="4027700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1"/>
                  </a:moveTo>
                  <a:cubicBezTo>
                    <a:pt x="31" y="61"/>
                    <a:pt x="62" y="61"/>
                    <a:pt x="123" y="92"/>
                  </a:cubicBezTo>
                  <a:cubicBezTo>
                    <a:pt x="123" y="92"/>
                    <a:pt x="62" y="6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-993675" y="4023900"/>
              <a:ext cx="3075" cy="1550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" y="1"/>
                  </a:moveTo>
                  <a:cubicBezTo>
                    <a:pt x="57" y="46"/>
                    <a:pt x="76" y="57"/>
                    <a:pt x="82" y="57"/>
                  </a:cubicBezTo>
                  <a:cubicBezTo>
                    <a:pt x="88" y="57"/>
                    <a:pt x="79" y="43"/>
                    <a:pt x="87" y="43"/>
                  </a:cubicBezTo>
                  <a:cubicBezTo>
                    <a:pt x="92" y="43"/>
                    <a:pt x="101" y="48"/>
                    <a:pt x="122" y="62"/>
                  </a:cubicBezTo>
                  <a:cubicBezTo>
                    <a:pt x="6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-982975" y="4019125"/>
              <a:ext cx="2950" cy="1750"/>
            </a:xfrm>
            <a:custGeom>
              <a:avLst/>
              <a:gdLst/>
              <a:ahLst/>
              <a:cxnLst/>
              <a:rect l="l" t="t" r="r" b="b"/>
              <a:pathLst>
                <a:path w="118" h="70" extrusionOk="0">
                  <a:moveTo>
                    <a:pt x="39" y="1"/>
                  </a:moveTo>
                  <a:cubicBezTo>
                    <a:pt x="1" y="1"/>
                    <a:pt x="59" y="40"/>
                    <a:pt x="59" y="40"/>
                  </a:cubicBezTo>
                  <a:cubicBezTo>
                    <a:pt x="88" y="61"/>
                    <a:pt x="101" y="69"/>
                    <a:pt x="106" y="69"/>
                  </a:cubicBezTo>
                  <a:cubicBezTo>
                    <a:pt x="118" y="69"/>
                    <a:pt x="68" y="13"/>
                    <a:pt x="75" y="6"/>
                  </a:cubicBezTo>
                  <a:lnTo>
                    <a:pt x="75" y="6"/>
                  </a:lnTo>
                  <a:cubicBezTo>
                    <a:pt x="79" y="7"/>
                    <a:pt x="84" y="8"/>
                    <a:pt x="89" y="9"/>
                  </a:cubicBezTo>
                  <a:cubicBezTo>
                    <a:pt x="84" y="6"/>
                    <a:pt x="80" y="5"/>
                    <a:pt x="77" y="5"/>
                  </a:cubicBezTo>
                  <a:cubicBezTo>
                    <a:pt x="76" y="5"/>
                    <a:pt x="76" y="6"/>
                    <a:pt x="75" y="6"/>
                  </a:cubicBezTo>
                  <a:lnTo>
                    <a:pt x="75" y="6"/>
                  </a:lnTo>
                  <a:cubicBezTo>
                    <a:pt x="59" y="2"/>
                    <a:pt x="47" y="1"/>
                    <a:pt x="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-982275" y="4014025"/>
              <a:ext cx="3075" cy="1550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" y="1"/>
                  </a:moveTo>
                  <a:lnTo>
                    <a:pt x="122" y="61"/>
                  </a:lnTo>
                  <a:cubicBezTo>
                    <a:pt x="122" y="6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-948075" y="3936525"/>
              <a:ext cx="2300" cy="230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0" y="0"/>
                  </a:moveTo>
                  <a:lnTo>
                    <a:pt x="91" y="91"/>
                  </a:lnTo>
                  <a:lnTo>
                    <a:pt x="6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-926950" y="3905975"/>
              <a:ext cx="3200" cy="1825"/>
            </a:xfrm>
            <a:custGeom>
              <a:avLst/>
              <a:gdLst/>
              <a:ahLst/>
              <a:cxnLst/>
              <a:rect l="l" t="t" r="r" b="b"/>
              <a:pathLst>
                <a:path w="128" h="73" extrusionOk="0">
                  <a:moveTo>
                    <a:pt x="2" y="0"/>
                  </a:moveTo>
                  <a:cubicBezTo>
                    <a:pt x="1" y="0"/>
                    <a:pt x="2" y="2"/>
                    <a:pt x="6" y="6"/>
                  </a:cubicBezTo>
                  <a:cubicBezTo>
                    <a:pt x="6" y="5"/>
                    <a:pt x="7" y="3"/>
                    <a:pt x="8" y="3"/>
                  </a:cubicBezTo>
                  <a:lnTo>
                    <a:pt x="8" y="3"/>
                  </a:lnTo>
                  <a:cubicBezTo>
                    <a:pt x="21" y="10"/>
                    <a:pt x="54" y="32"/>
                    <a:pt x="83" y="49"/>
                  </a:cubicBezTo>
                  <a:lnTo>
                    <a:pt x="83" y="49"/>
                  </a:lnTo>
                  <a:cubicBezTo>
                    <a:pt x="55" y="28"/>
                    <a:pt x="22" y="1"/>
                    <a:pt x="11" y="1"/>
                  </a:cubicBezTo>
                  <a:cubicBezTo>
                    <a:pt x="9" y="1"/>
                    <a:pt x="8" y="2"/>
                    <a:pt x="8" y="3"/>
                  </a:cubicBezTo>
                  <a:lnTo>
                    <a:pt x="8" y="3"/>
                  </a:lnTo>
                  <a:cubicBezTo>
                    <a:pt x="5" y="1"/>
                    <a:pt x="3" y="0"/>
                    <a:pt x="2" y="0"/>
                  </a:cubicBezTo>
                  <a:close/>
                  <a:moveTo>
                    <a:pt x="83" y="49"/>
                  </a:moveTo>
                  <a:lnTo>
                    <a:pt x="83" y="49"/>
                  </a:lnTo>
                  <a:cubicBezTo>
                    <a:pt x="101" y="62"/>
                    <a:pt x="116" y="72"/>
                    <a:pt x="124" y="72"/>
                  </a:cubicBezTo>
                  <a:cubicBezTo>
                    <a:pt x="126" y="72"/>
                    <a:pt x="128" y="71"/>
                    <a:pt x="128" y="67"/>
                  </a:cubicBezTo>
                  <a:cubicBezTo>
                    <a:pt x="119" y="67"/>
                    <a:pt x="102" y="59"/>
                    <a:pt x="83" y="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-932125" y="3879525"/>
              <a:ext cx="4575" cy="3075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183" y="122"/>
                  </a:moveTo>
                  <a:lnTo>
                    <a:pt x="183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-688425" y="3927875"/>
              <a:ext cx="6325" cy="2600"/>
            </a:xfrm>
            <a:custGeom>
              <a:avLst/>
              <a:gdLst/>
              <a:ahLst/>
              <a:cxnLst/>
              <a:rect l="l" t="t" r="r" b="b"/>
              <a:pathLst>
                <a:path w="253" h="104" extrusionOk="0">
                  <a:moveTo>
                    <a:pt x="12" y="0"/>
                  </a:moveTo>
                  <a:cubicBezTo>
                    <a:pt x="0" y="0"/>
                    <a:pt x="40" y="35"/>
                    <a:pt x="131" y="103"/>
                  </a:cubicBezTo>
                  <a:cubicBezTo>
                    <a:pt x="253" y="103"/>
                    <a:pt x="101" y="103"/>
                    <a:pt x="40" y="12"/>
                  </a:cubicBezTo>
                  <a:cubicBezTo>
                    <a:pt x="25" y="4"/>
                    <a:pt x="15" y="0"/>
                    <a:pt x="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-681350" y="3691250"/>
              <a:ext cx="148200" cy="242250"/>
            </a:xfrm>
            <a:custGeom>
              <a:avLst/>
              <a:gdLst/>
              <a:ahLst/>
              <a:cxnLst/>
              <a:rect l="l" t="t" r="r" b="b"/>
              <a:pathLst>
                <a:path w="5928" h="9690" extrusionOk="0">
                  <a:moveTo>
                    <a:pt x="5120" y="1"/>
                  </a:moveTo>
                  <a:cubicBezTo>
                    <a:pt x="5081" y="1"/>
                    <a:pt x="5134" y="58"/>
                    <a:pt x="5213" y="134"/>
                  </a:cubicBezTo>
                  <a:lnTo>
                    <a:pt x="5213" y="134"/>
                  </a:lnTo>
                  <a:cubicBezTo>
                    <a:pt x="5214" y="101"/>
                    <a:pt x="5209" y="65"/>
                    <a:pt x="5198" y="24"/>
                  </a:cubicBezTo>
                  <a:cubicBezTo>
                    <a:pt x="5158" y="8"/>
                    <a:pt x="5133" y="1"/>
                    <a:pt x="5120" y="1"/>
                  </a:cubicBezTo>
                  <a:close/>
                  <a:moveTo>
                    <a:pt x="4035" y="4519"/>
                  </a:moveTo>
                  <a:cubicBezTo>
                    <a:pt x="4037" y="4520"/>
                    <a:pt x="4040" y="4521"/>
                    <a:pt x="4043" y="4522"/>
                  </a:cubicBezTo>
                  <a:cubicBezTo>
                    <a:pt x="4043" y="4522"/>
                    <a:pt x="4040" y="4521"/>
                    <a:pt x="4035" y="4519"/>
                  </a:cubicBezTo>
                  <a:close/>
                  <a:moveTo>
                    <a:pt x="4167" y="4776"/>
                  </a:moveTo>
                  <a:cubicBezTo>
                    <a:pt x="4185" y="4795"/>
                    <a:pt x="4203" y="4812"/>
                    <a:pt x="4225" y="4826"/>
                  </a:cubicBezTo>
                  <a:cubicBezTo>
                    <a:pt x="4245" y="4841"/>
                    <a:pt x="4253" y="4847"/>
                    <a:pt x="4254" y="4847"/>
                  </a:cubicBezTo>
                  <a:cubicBezTo>
                    <a:pt x="4256" y="4847"/>
                    <a:pt x="4210" y="4810"/>
                    <a:pt x="4167" y="4776"/>
                  </a:cubicBezTo>
                  <a:close/>
                  <a:moveTo>
                    <a:pt x="3953" y="4949"/>
                  </a:moveTo>
                  <a:cubicBezTo>
                    <a:pt x="3965" y="4961"/>
                    <a:pt x="3975" y="4972"/>
                    <a:pt x="3982" y="4978"/>
                  </a:cubicBezTo>
                  <a:cubicBezTo>
                    <a:pt x="4005" y="4994"/>
                    <a:pt x="4014" y="4999"/>
                    <a:pt x="4016" y="4999"/>
                  </a:cubicBezTo>
                  <a:cubicBezTo>
                    <a:pt x="4020" y="4999"/>
                    <a:pt x="3962" y="4956"/>
                    <a:pt x="3953" y="4949"/>
                  </a:cubicBezTo>
                  <a:close/>
                  <a:moveTo>
                    <a:pt x="3830" y="5221"/>
                  </a:moveTo>
                  <a:lnTo>
                    <a:pt x="3830" y="5221"/>
                  </a:lnTo>
                  <a:cubicBezTo>
                    <a:pt x="3854" y="5231"/>
                    <a:pt x="3872" y="5238"/>
                    <a:pt x="3886" y="5242"/>
                  </a:cubicBezTo>
                  <a:lnTo>
                    <a:pt x="3886" y="5242"/>
                  </a:lnTo>
                  <a:cubicBezTo>
                    <a:pt x="3888" y="5254"/>
                    <a:pt x="3888" y="5262"/>
                    <a:pt x="3882" y="5262"/>
                  </a:cubicBezTo>
                  <a:cubicBezTo>
                    <a:pt x="3875" y="5262"/>
                    <a:pt x="3859" y="5250"/>
                    <a:pt x="3830" y="5221"/>
                  </a:cubicBezTo>
                  <a:close/>
                  <a:moveTo>
                    <a:pt x="3927" y="5424"/>
                  </a:moveTo>
                  <a:cubicBezTo>
                    <a:pt x="3934" y="5427"/>
                    <a:pt x="3942" y="5430"/>
                    <a:pt x="3952" y="5434"/>
                  </a:cubicBezTo>
                  <a:cubicBezTo>
                    <a:pt x="3942" y="5429"/>
                    <a:pt x="3934" y="5426"/>
                    <a:pt x="3927" y="5424"/>
                  </a:cubicBezTo>
                  <a:close/>
                  <a:moveTo>
                    <a:pt x="1034" y="6316"/>
                  </a:moveTo>
                  <a:cubicBezTo>
                    <a:pt x="1040" y="6322"/>
                    <a:pt x="1051" y="6332"/>
                    <a:pt x="1065" y="6343"/>
                  </a:cubicBezTo>
                  <a:lnTo>
                    <a:pt x="1065" y="6343"/>
                  </a:lnTo>
                  <a:cubicBezTo>
                    <a:pt x="1064" y="6334"/>
                    <a:pt x="1064" y="6325"/>
                    <a:pt x="1064" y="6316"/>
                  </a:cubicBezTo>
                  <a:close/>
                  <a:moveTo>
                    <a:pt x="3122" y="6782"/>
                  </a:moveTo>
                  <a:lnTo>
                    <a:pt x="3122" y="6782"/>
                  </a:lnTo>
                  <a:cubicBezTo>
                    <a:pt x="3156" y="6804"/>
                    <a:pt x="3181" y="6818"/>
                    <a:pt x="3183" y="6818"/>
                  </a:cubicBezTo>
                  <a:cubicBezTo>
                    <a:pt x="3185" y="6818"/>
                    <a:pt x="3178" y="6813"/>
                    <a:pt x="3161" y="6802"/>
                  </a:cubicBezTo>
                  <a:cubicBezTo>
                    <a:pt x="3148" y="6796"/>
                    <a:pt x="3135" y="6789"/>
                    <a:pt x="3122" y="6782"/>
                  </a:cubicBezTo>
                  <a:close/>
                  <a:moveTo>
                    <a:pt x="2663" y="7854"/>
                  </a:moveTo>
                  <a:cubicBezTo>
                    <a:pt x="2686" y="7861"/>
                    <a:pt x="2711" y="7866"/>
                    <a:pt x="2736" y="7866"/>
                  </a:cubicBezTo>
                  <a:cubicBezTo>
                    <a:pt x="2707" y="7860"/>
                    <a:pt x="2683" y="7856"/>
                    <a:pt x="2663" y="7854"/>
                  </a:cubicBezTo>
                  <a:close/>
                  <a:moveTo>
                    <a:pt x="2522" y="8216"/>
                  </a:moveTo>
                  <a:cubicBezTo>
                    <a:pt x="2524" y="8216"/>
                    <a:pt x="2533" y="8220"/>
                    <a:pt x="2553" y="8231"/>
                  </a:cubicBezTo>
                  <a:lnTo>
                    <a:pt x="2572" y="8250"/>
                  </a:lnTo>
                  <a:lnTo>
                    <a:pt x="2572" y="8250"/>
                  </a:lnTo>
                  <a:cubicBezTo>
                    <a:pt x="2545" y="8232"/>
                    <a:pt x="2519" y="8216"/>
                    <a:pt x="2522" y="8216"/>
                  </a:cubicBezTo>
                  <a:close/>
                  <a:moveTo>
                    <a:pt x="2117" y="8243"/>
                  </a:moveTo>
                  <a:cubicBezTo>
                    <a:pt x="2132" y="8254"/>
                    <a:pt x="2146" y="8265"/>
                    <a:pt x="2159" y="8275"/>
                  </a:cubicBezTo>
                  <a:lnTo>
                    <a:pt x="2159" y="8275"/>
                  </a:lnTo>
                  <a:cubicBezTo>
                    <a:pt x="2150" y="8266"/>
                    <a:pt x="2136" y="8255"/>
                    <a:pt x="2117" y="8243"/>
                  </a:cubicBezTo>
                  <a:close/>
                  <a:moveTo>
                    <a:pt x="2253" y="8641"/>
                  </a:moveTo>
                  <a:lnTo>
                    <a:pt x="2310" y="8687"/>
                  </a:lnTo>
                  <a:cubicBezTo>
                    <a:pt x="2289" y="8665"/>
                    <a:pt x="2271" y="8651"/>
                    <a:pt x="2253" y="8641"/>
                  </a:cubicBezTo>
                  <a:close/>
                  <a:moveTo>
                    <a:pt x="1338" y="8595"/>
                  </a:moveTo>
                  <a:cubicBezTo>
                    <a:pt x="1506" y="8736"/>
                    <a:pt x="1493" y="8695"/>
                    <a:pt x="1634" y="8807"/>
                  </a:cubicBezTo>
                  <a:lnTo>
                    <a:pt x="1634" y="8807"/>
                  </a:lnTo>
                  <a:cubicBezTo>
                    <a:pt x="1570" y="8767"/>
                    <a:pt x="1495" y="8727"/>
                    <a:pt x="1398" y="8687"/>
                  </a:cubicBezTo>
                  <a:cubicBezTo>
                    <a:pt x="1368" y="8626"/>
                    <a:pt x="1277" y="8595"/>
                    <a:pt x="1338" y="8595"/>
                  </a:cubicBezTo>
                  <a:close/>
                  <a:moveTo>
                    <a:pt x="2406" y="8928"/>
                  </a:moveTo>
                  <a:lnTo>
                    <a:pt x="2406" y="8928"/>
                  </a:lnTo>
                  <a:cubicBezTo>
                    <a:pt x="2417" y="8942"/>
                    <a:pt x="2433" y="8962"/>
                    <a:pt x="2462" y="8991"/>
                  </a:cubicBezTo>
                  <a:cubicBezTo>
                    <a:pt x="2449" y="8964"/>
                    <a:pt x="2429" y="8943"/>
                    <a:pt x="2406" y="8928"/>
                  </a:cubicBezTo>
                  <a:close/>
                  <a:moveTo>
                    <a:pt x="1721" y="8994"/>
                  </a:moveTo>
                  <a:cubicBezTo>
                    <a:pt x="1739" y="9008"/>
                    <a:pt x="1762" y="9027"/>
                    <a:pt x="1790" y="9048"/>
                  </a:cubicBezTo>
                  <a:lnTo>
                    <a:pt x="1790" y="9048"/>
                  </a:lnTo>
                  <a:cubicBezTo>
                    <a:pt x="1794" y="9042"/>
                    <a:pt x="1794" y="9031"/>
                    <a:pt x="1794" y="9021"/>
                  </a:cubicBezTo>
                  <a:cubicBezTo>
                    <a:pt x="1771" y="9015"/>
                    <a:pt x="1747" y="9006"/>
                    <a:pt x="1721" y="8994"/>
                  </a:cubicBezTo>
                  <a:close/>
                  <a:moveTo>
                    <a:pt x="1507" y="9134"/>
                  </a:moveTo>
                  <a:cubicBezTo>
                    <a:pt x="1504" y="9138"/>
                    <a:pt x="1504" y="9144"/>
                    <a:pt x="1509" y="9153"/>
                  </a:cubicBezTo>
                  <a:lnTo>
                    <a:pt x="1509" y="9153"/>
                  </a:lnTo>
                  <a:cubicBezTo>
                    <a:pt x="1515" y="9151"/>
                    <a:pt x="1518" y="9146"/>
                    <a:pt x="1507" y="9134"/>
                  </a:cubicBezTo>
                  <a:close/>
                  <a:moveTo>
                    <a:pt x="2006" y="9173"/>
                  </a:moveTo>
                  <a:cubicBezTo>
                    <a:pt x="2002" y="9173"/>
                    <a:pt x="2004" y="9176"/>
                    <a:pt x="2009" y="9181"/>
                  </a:cubicBezTo>
                  <a:lnTo>
                    <a:pt x="2009" y="9181"/>
                  </a:lnTo>
                  <a:cubicBezTo>
                    <a:pt x="2009" y="9179"/>
                    <a:pt x="2008" y="9176"/>
                    <a:pt x="2006" y="9173"/>
                  </a:cubicBezTo>
                  <a:close/>
                  <a:moveTo>
                    <a:pt x="1509" y="9153"/>
                  </a:moveTo>
                  <a:cubicBezTo>
                    <a:pt x="1497" y="9157"/>
                    <a:pt x="1474" y="9153"/>
                    <a:pt x="1541" y="9193"/>
                  </a:cubicBezTo>
                  <a:lnTo>
                    <a:pt x="1541" y="9193"/>
                  </a:lnTo>
                  <a:cubicBezTo>
                    <a:pt x="1524" y="9176"/>
                    <a:pt x="1514" y="9163"/>
                    <a:pt x="1509" y="9153"/>
                  </a:cubicBezTo>
                  <a:close/>
                  <a:moveTo>
                    <a:pt x="1541" y="9193"/>
                  </a:moveTo>
                  <a:cubicBezTo>
                    <a:pt x="1544" y="9196"/>
                    <a:pt x="1547" y="9200"/>
                    <a:pt x="1550" y="9203"/>
                  </a:cubicBezTo>
                  <a:cubicBezTo>
                    <a:pt x="1608" y="9261"/>
                    <a:pt x="1641" y="9282"/>
                    <a:pt x="1688" y="9305"/>
                  </a:cubicBezTo>
                  <a:lnTo>
                    <a:pt x="1688" y="9305"/>
                  </a:lnTo>
                  <a:cubicBezTo>
                    <a:pt x="1668" y="9283"/>
                    <a:pt x="1642" y="9259"/>
                    <a:pt x="1611" y="9234"/>
                  </a:cubicBezTo>
                  <a:cubicBezTo>
                    <a:pt x="1581" y="9217"/>
                    <a:pt x="1558" y="9204"/>
                    <a:pt x="1541" y="9193"/>
                  </a:cubicBezTo>
                  <a:close/>
                  <a:moveTo>
                    <a:pt x="86" y="9360"/>
                  </a:moveTo>
                  <a:cubicBezTo>
                    <a:pt x="76" y="9364"/>
                    <a:pt x="79" y="9371"/>
                    <a:pt x="122" y="9386"/>
                  </a:cubicBezTo>
                  <a:cubicBezTo>
                    <a:pt x="108" y="9376"/>
                    <a:pt x="96" y="9368"/>
                    <a:pt x="86" y="9360"/>
                  </a:cubicBezTo>
                  <a:close/>
                  <a:moveTo>
                    <a:pt x="1348" y="9406"/>
                  </a:moveTo>
                  <a:lnTo>
                    <a:pt x="1348" y="9406"/>
                  </a:lnTo>
                  <a:cubicBezTo>
                    <a:pt x="1361" y="9420"/>
                    <a:pt x="1387" y="9440"/>
                    <a:pt x="1441" y="9468"/>
                  </a:cubicBezTo>
                  <a:lnTo>
                    <a:pt x="1441" y="9468"/>
                  </a:lnTo>
                  <a:cubicBezTo>
                    <a:pt x="1412" y="9448"/>
                    <a:pt x="1381" y="9427"/>
                    <a:pt x="1348" y="9406"/>
                  </a:cubicBezTo>
                  <a:close/>
                  <a:moveTo>
                    <a:pt x="639" y="9507"/>
                  </a:moveTo>
                  <a:lnTo>
                    <a:pt x="671" y="9528"/>
                  </a:lnTo>
                  <a:lnTo>
                    <a:pt x="671" y="9528"/>
                  </a:lnTo>
                  <a:cubicBezTo>
                    <a:pt x="647" y="9519"/>
                    <a:pt x="620" y="9507"/>
                    <a:pt x="639" y="9507"/>
                  </a:cubicBezTo>
                  <a:close/>
                  <a:moveTo>
                    <a:pt x="1688" y="9305"/>
                  </a:moveTo>
                  <a:cubicBezTo>
                    <a:pt x="1756" y="9376"/>
                    <a:pt x="1769" y="9422"/>
                    <a:pt x="1732" y="9422"/>
                  </a:cubicBezTo>
                  <a:cubicBezTo>
                    <a:pt x="1714" y="9422"/>
                    <a:pt x="1683" y="9411"/>
                    <a:pt x="1642" y="9386"/>
                  </a:cubicBezTo>
                  <a:lnTo>
                    <a:pt x="1642" y="9386"/>
                  </a:lnTo>
                  <a:cubicBezTo>
                    <a:pt x="1726" y="9470"/>
                    <a:pt x="1748" y="9487"/>
                    <a:pt x="1759" y="9487"/>
                  </a:cubicBezTo>
                  <a:cubicBezTo>
                    <a:pt x="1768" y="9487"/>
                    <a:pt x="1770" y="9478"/>
                    <a:pt x="1786" y="9478"/>
                  </a:cubicBezTo>
                  <a:cubicBezTo>
                    <a:pt x="1804" y="9478"/>
                    <a:pt x="1838" y="9489"/>
                    <a:pt x="1915" y="9538"/>
                  </a:cubicBezTo>
                  <a:cubicBezTo>
                    <a:pt x="1915" y="9507"/>
                    <a:pt x="1794" y="9446"/>
                    <a:pt x="1794" y="9355"/>
                  </a:cubicBezTo>
                  <a:cubicBezTo>
                    <a:pt x="1748" y="9333"/>
                    <a:pt x="1716" y="9319"/>
                    <a:pt x="1688" y="9305"/>
                  </a:cubicBezTo>
                  <a:close/>
                  <a:moveTo>
                    <a:pt x="1441" y="9468"/>
                  </a:moveTo>
                  <a:cubicBezTo>
                    <a:pt x="1480" y="9494"/>
                    <a:pt x="1515" y="9518"/>
                    <a:pt x="1544" y="9541"/>
                  </a:cubicBezTo>
                  <a:lnTo>
                    <a:pt x="1544" y="9541"/>
                  </a:lnTo>
                  <a:cubicBezTo>
                    <a:pt x="1545" y="9541"/>
                    <a:pt x="1545" y="9541"/>
                    <a:pt x="1546" y="9541"/>
                  </a:cubicBezTo>
                  <a:cubicBezTo>
                    <a:pt x="1560" y="9541"/>
                    <a:pt x="1635" y="9577"/>
                    <a:pt x="1659" y="9577"/>
                  </a:cubicBezTo>
                  <a:cubicBezTo>
                    <a:pt x="1664" y="9577"/>
                    <a:pt x="1667" y="9576"/>
                    <a:pt x="1667" y="9572"/>
                  </a:cubicBezTo>
                  <a:lnTo>
                    <a:pt x="1667" y="9572"/>
                  </a:lnTo>
                  <a:cubicBezTo>
                    <a:pt x="1682" y="9581"/>
                    <a:pt x="1696" y="9589"/>
                    <a:pt x="1711" y="9597"/>
                  </a:cubicBezTo>
                  <a:lnTo>
                    <a:pt x="1711" y="9597"/>
                  </a:lnTo>
                  <a:cubicBezTo>
                    <a:pt x="1687" y="9579"/>
                    <a:pt x="1662" y="9558"/>
                    <a:pt x="1642" y="9538"/>
                  </a:cubicBezTo>
                  <a:lnTo>
                    <a:pt x="1642" y="9538"/>
                  </a:lnTo>
                  <a:cubicBezTo>
                    <a:pt x="1660" y="9556"/>
                    <a:pt x="1667" y="9567"/>
                    <a:pt x="1667" y="9572"/>
                  </a:cubicBezTo>
                  <a:lnTo>
                    <a:pt x="1667" y="9572"/>
                  </a:lnTo>
                  <a:cubicBezTo>
                    <a:pt x="1580" y="9523"/>
                    <a:pt x="1497" y="9477"/>
                    <a:pt x="1459" y="9477"/>
                  </a:cubicBezTo>
                  <a:cubicBezTo>
                    <a:pt x="1453" y="9474"/>
                    <a:pt x="1447" y="9471"/>
                    <a:pt x="1441" y="9468"/>
                  </a:cubicBezTo>
                  <a:close/>
                  <a:moveTo>
                    <a:pt x="1544" y="9541"/>
                  </a:moveTo>
                  <a:cubicBezTo>
                    <a:pt x="1538" y="9543"/>
                    <a:pt x="1553" y="9557"/>
                    <a:pt x="1611" y="9598"/>
                  </a:cubicBezTo>
                  <a:cubicBezTo>
                    <a:pt x="1593" y="9581"/>
                    <a:pt x="1571" y="9562"/>
                    <a:pt x="1544" y="9541"/>
                  </a:cubicBezTo>
                  <a:close/>
                  <a:moveTo>
                    <a:pt x="1711" y="9597"/>
                  </a:moveTo>
                  <a:cubicBezTo>
                    <a:pt x="1757" y="9633"/>
                    <a:pt x="1804" y="9659"/>
                    <a:pt x="1824" y="9659"/>
                  </a:cubicBezTo>
                  <a:cubicBezTo>
                    <a:pt x="1790" y="9642"/>
                    <a:pt x="1751" y="9620"/>
                    <a:pt x="1711" y="9597"/>
                  </a:cubicBezTo>
                  <a:close/>
                  <a:moveTo>
                    <a:pt x="5213" y="134"/>
                  </a:moveTo>
                  <a:cubicBezTo>
                    <a:pt x="5206" y="366"/>
                    <a:pt x="4902" y="392"/>
                    <a:pt x="4529" y="419"/>
                  </a:cubicBezTo>
                  <a:cubicBezTo>
                    <a:pt x="4529" y="510"/>
                    <a:pt x="4529" y="662"/>
                    <a:pt x="4408" y="662"/>
                  </a:cubicBezTo>
                  <a:cubicBezTo>
                    <a:pt x="4286" y="966"/>
                    <a:pt x="3739" y="966"/>
                    <a:pt x="3739" y="1331"/>
                  </a:cubicBezTo>
                  <a:cubicBezTo>
                    <a:pt x="3800" y="1392"/>
                    <a:pt x="3891" y="1452"/>
                    <a:pt x="3921" y="1483"/>
                  </a:cubicBezTo>
                  <a:lnTo>
                    <a:pt x="3830" y="1452"/>
                  </a:lnTo>
                  <a:lnTo>
                    <a:pt x="3952" y="1574"/>
                  </a:lnTo>
                  <a:cubicBezTo>
                    <a:pt x="3952" y="1577"/>
                    <a:pt x="3949" y="1579"/>
                    <a:pt x="3946" y="1579"/>
                  </a:cubicBezTo>
                  <a:cubicBezTo>
                    <a:pt x="3914" y="1579"/>
                    <a:pt x="3769" y="1480"/>
                    <a:pt x="3769" y="1452"/>
                  </a:cubicBezTo>
                  <a:cubicBezTo>
                    <a:pt x="3678" y="1544"/>
                    <a:pt x="3678" y="1696"/>
                    <a:pt x="3587" y="1756"/>
                  </a:cubicBezTo>
                  <a:cubicBezTo>
                    <a:pt x="3744" y="1861"/>
                    <a:pt x="3585" y="1808"/>
                    <a:pt x="3694" y="1889"/>
                  </a:cubicBezTo>
                  <a:lnTo>
                    <a:pt x="3694" y="1889"/>
                  </a:lnTo>
                  <a:lnTo>
                    <a:pt x="3678" y="1878"/>
                  </a:lnTo>
                  <a:lnTo>
                    <a:pt x="3678" y="1878"/>
                  </a:lnTo>
                  <a:cubicBezTo>
                    <a:pt x="3727" y="1943"/>
                    <a:pt x="3750" y="1973"/>
                    <a:pt x="3713" y="1973"/>
                  </a:cubicBezTo>
                  <a:cubicBezTo>
                    <a:pt x="3682" y="1973"/>
                    <a:pt x="3606" y="1951"/>
                    <a:pt x="3465" y="1908"/>
                  </a:cubicBezTo>
                  <a:cubicBezTo>
                    <a:pt x="3131" y="2091"/>
                    <a:pt x="3070" y="2486"/>
                    <a:pt x="2857" y="2699"/>
                  </a:cubicBezTo>
                  <a:cubicBezTo>
                    <a:pt x="2705" y="3003"/>
                    <a:pt x="2705" y="3398"/>
                    <a:pt x="2584" y="3732"/>
                  </a:cubicBezTo>
                  <a:cubicBezTo>
                    <a:pt x="2857" y="3975"/>
                    <a:pt x="2705" y="3914"/>
                    <a:pt x="2918" y="4158"/>
                  </a:cubicBezTo>
                  <a:lnTo>
                    <a:pt x="2827" y="4066"/>
                  </a:lnTo>
                  <a:lnTo>
                    <a:pt x="2827" y="4066"/>
                  </a:lnTo>
                  <a:cubicBezTo>
                    <a:pt x="2868" y="4136"/>
                    <a:pt x="2853" y="4154"/>
                    <a:pt x="2810" y="4154"/>
                  </a:cubicBezTo>
                  <a:cubicBezTo>
                    <a:pt x="2759" y="4154"/>
                    <a:pt x="2667" y="4127"/>
                    <a:pt x="2584" y="4127"/>
                  </a:cubicBezTo>
                  <a:cubicBezTo>
                    <a:pt x="2705" y="4188"/>
                    <a:pt x="2614" y="4158"/>
                    <a:pt x="2827" y="4279"/>
                  </a:cubicBezTo>
                  <a:cubicBezTo>
                    <a:pt x="2855" y="4296"/>
                    <a:pt x="2862" y="4302"/>
                    <a:pt x="2856" y="4302"/>
                  </a:cubicBezTo>
                  <a:cubicBezTo>
                    <a:pt x="2835" y="4302"/>
                    <a:pt x="2621" y="4207"/>
                    <a:pt x="2584" y="4207"/>
                  </a:cubicBezTo>
                  <a:cubicBezTo>
                    <a:pt x="2577" y="4207"/>
                    <a:pt x="2576" y="4211"/>
                    <a:pt x="2584" y="4218"/>
                  </a:cubicBezTo>
                  <a:cubicBezTo>
                    <a:pt x="2577" y="4215"/>
                    <a:pt x="2573" y="4214"/>
                    <a:pt x="2572" y="4214"/>
                  </a:cubicBezTo>
                  <a:cubicBezTo>
                    <a:pt x="2562" y="4214"/>
                    <a:pt x="2663" y="4284"/>
                    <a:pt x="2635" y="4284"/>
                  </a:cubicBezTo>
                  <a:cubicBezTo>
                    <a:pt x="2631" y="4284"/>
                    <a:pt x="2625" y="4283"/>
                    <a:pt x="2614" y="4279"/>
                  </a:cubicBezTo>
                  <a:lnTo>
                    <a:pt x="2614" y="4279"/>
                  </a:lnTo>
                  <a:cubicBezTo>
                    <a:pt x="2667" y="4324"/>
                    <a:pt x="2688" y="4341"/>
                    <a:pt x="2686" y="4341"/>
                  </a:cubicBezTo>
                  <a:cubicBezTo>
                    <a:pt x="2681" y="4341"/>
                    <a:pt x="2463" y="4181"/>
                    <a:pt x="2280" y="4158"/>
                  </a:cubicBezTo>
                  <a:lnTo>
                    <a:pt x="2280" y="4158"/>
                  </a:lnTo>
                  <a:cubicBezTo>
                    <a:pt x="2250" y="4336"/>
                    <a:pt x="2365" y="4601"/>
                    <a:pt x="2173" y="4641"/>
                  </a:cubicBezTo>
                  <a:lnTo>
                    <a:pt x="2173" y="4641"/>
                  </a:lnTo>
                  <a:cubicBezTo>
                    <a:pt x="2169" y="4640"/>
                    <a:pt x="2166" y="4639"/>
                    <a:pt x="2164" y="4639"/>
                  </a:cubicBezTo>
                  <a:cubicBezTo>
                    <a:pt x="2160" y="4639"/>
                    <a:pt x="2158" y="4641"/>
                    <a:pt x="2158" y="4644"/>
                  </a:cubicBezTo>
                  <a:cubicBezTo>
                    <a:pt x="2163" y="4643"/>
                    <a:pt x="2168" y="4642"/>
                    <a:pt x="2173" y="4641"/>
                  </a:cubicBezTo>
                  <a:lnTo>
                    <a:pt x="2173" y="4641"/>
                  </a:lnTo>
                  <a:cubicBezTo>
                    <a:pt x="2211" y="4656"/>
                    <a:pt x="2310" y="4735"/>
                    <a:pt x="2310" y="4735"/>
                  </a:cubicBezTo>
                  <a:cubicBezTo>
                    <a:pt x="2224" y="4675"/>
                    <a:pt x="2194" y="4653"/>
                    <a:pt x="2192" y="4653"/>
                  </a:cubicBezTo>
                  <a:cubicBezTo>
                    <a:pt x="2187" y="4653"/>
                    <a:pt x="2333" y="4768"/>
                    <a:pt x="2269" y="4768"/>
                  </a:cubicBezTo>
                  <a:cubicBezTo>
                    <a:pt x="2264" y="4768"/>
                    <a:pt x="2258" y="4767"/>
                    <a:pt x="2249" y="4766"/>
                  </a:cubicBezTo>
                  <a:cubicBezTo>
                    <a:pt x="2158" y="4735"/>
                    <a:pt x="2158" y="4735"/>
                    <a:pt x="2128" y="4674"/>
                  </a:cubicBezTo>
                  <a:cubicBezTo>
                    <a:pt x="2114" y="4672"/>
                    <a:pt x="2102" y="4671"/>
                    <a:pt x="2092" y="4671"/>
                  </a:cubicBezTo>
                  <a:cubicBezTo>
                    <a:pt x="1982" y="4671"/>
                    <a:pt x="2092" y="4799"/>
                    <a:pt x="1982" y="4799"/>
                  </a:cubicBezTo>
                  <a:cubicBezTo>
                    <a:pt x="1972" y="4799"/>
                    <a:pt x="1960" y="4798"/>
                    <a:pt x="1946" y="4796"/>
                  </a:cubicBezTo>
                  <a:lnTo>
                    <a:pt x="1915" y="4766"/>
                  </a:lnTo>
                  <a:lnTo>
                    <a:pt x="1915" y="4766"/>
                  </a:lnTo>
                  <a:cubicBezTo>
                    <a:pt x="2078" y="4929"/>
                    <a:pt x="1779" y="4824"/>
                    <a:pt x="1823" y="4909"/>
                  </a:cubicBezTo>
                  <a:lnTo>
                    <a:pt x="1823" y="4909"/>
                  </a:lnTo>
                  <a:cubicBezTo>
                    <a:pt x="1805" y="4889"/>
                    <a:pt x="1794" y="4883"/>
                    <a:pt x="1785" y="4883"/>
                  </a:cubicBezTo>
                  <a:cubicBezTo>
                    <a:pt x="1772" y="4883"/>
                    <a:pt x="1762" y="4894"/>
                    <a:pt x="1738" y="4894"/>
                  </a:cubicBezTo>
                  <a:cubicBezTo>
                    <a:pt x="1728" y="4894"/>
                    <a:pt x="1717" y="4892"/>
                    <a:pt x="1702" y="4887"/>
                  </a:cubicBezTo>
                  <a:lnTo>
                    <a:pt x="1702" y="4887"/>
                  </a:lnTo>
                  <a:cubicBezTo>
                    <a:pt x="1885" y="5009"/>
                    <a:pt x="1839" y="5016"/>
                    <a:pt x="1778" y="5016"/>
                  </a:cubicBezTo>
                  <a:cubicBezTo>
                    <a:pt x="1770" y="5016"/>
                    <a:pt x="1761" y="5016"/>
                    <a:pt x="1752" y="5016"/>
                  </a:cubicBezTo>
                  <a:cubicBezTo>
                    <a:pt x="1700" y="5016"/>
                    <a:pt x="1659" y="5022"/>
                    <a:pt x="1763" y="5100"/>
                  </a:cubicBezTo>
                  <a:lnTo>
                    <a:pt x="1672" y="5070"/>
                  </a:lnTo>
                  <a:cubicBezTo>
                    <a:pt x="1642" y="5221"/>
                    <a:pt x="1459" y="5282"/>
                    <a:pt x="1520" y="5556"/>
                  </a:cubicBezTo>
                  <a:cubicBezTo>
                    <a:pt x="1490" y="5677"/>
                    <a:pt x="1094" y="5556"/>
                    <a:pt x="1216" y="5738"/>
                  </a:cubicBezTo>
                  <a:cubicBezTo>
                    <a:pt x="1246" y="5799"/>
                    <a:pt x="1338" y="5829"/>
                    <a:pt x="1368" y="5860"/>
                  </a:cubicBezTo>
                  <a:cubicBezTo>
                    <a:pt x="1368" y="5864"/>
                    <a:pt x="1366" y="5866"/>
                    <a:pt x="1361" y="5866"/>
                  </a:cubicBezTo>
                  <a:cubicBezTo>
                    <a:pt x="1335" y="5866"/>
                    <a:pt x="1242" y="5799"/>
                    <a:pt x="1216" y="5799"/>
                  </a:cubicBezTo>
                  <a:cubicBezTo>
                    <a:pt x="1338" y="5951"/>
                    <a:pt x="1155" y="5860"/>
                    <a:pt x="1094" y="5951"/>
                  </a:cubicBezTo>
                  <a:cubicBezTo>
                    <a:pt x="1155" y="5981"/>
                    <a:pt x="1186" y="6012"/>
                    <a:pt x="1246" y="6042"/>
                  </a:cubicBezTo>
                  <a:cubicBezTo>
                    <a:pt x="1222" y="6036"/>
                    <a:pt x="1202" y="6033"/>
                    <a:pt x="1187" y="6033"/>
                  </a:cubicBezTo>
                  <a:cubicBezTo>
                    <a:pt x="1063" y="6033"/>
                    <a:pt x="1189" y="6203"/>
                    <a:pt x="1085" y="6203"/>
                  </a:cubicBezTo>
                  <a:cubicBezTo>
                    <a:pt x="1072" y="6203"/>
                    <a:pt x="1055" y="6200"/>
                    <a:pt x="1034" y="6194"/>
                  </a:cubicBezTo>
                  <a:lnTo>
                    <a:pt x="1034" y="6194"/>
                  </a:lnTo>
                  <a:cubicBezTo>
                    <a:pt x="1338" y="6407"/>
                    <a:pt x="1155" y="6346"/>
                    <a:pt x="1216" y="6437"/>
                  </a:cubicBezTo>
                  <a:cubicBezTo>
                    <a:pt x="1192" y="6437"/>
                    <a:pt x="1113" y="6382"/>
                    <a:pt x="1065" y="6343"/>
                  </a:cubicBezTo>
                  <a:lnTo>
                    <a:pt x="1065" y="6343"/>
                  </a:lnTo>
                  <a:cubicBezTo>
                    <a:pt x="1068" y="6413"/>
                    <a:pt x="1078" y="6437"/>
                    <a:pt x="942" y="6437"/>
                  </a:cubicBezTo>
                  <a:cubicBezTo>
                    <a:pt x="942" y="6468"/>
                    <a:pt x="1155" y="6589"/>
                    <a:pt x="1064" y="6589"/>
                  </a:cubicBezTo>
                  <a:cubicBezTo>
                    <a:pt x="1010" y="6558"/>
                    <a:pt x="981" y="6547"/>
                    <a:pt x="967" y="6547"/>
                  </a:cubicBezTo>
                  <a:cubicBezTo>
                    <a:pt x="929" y="6547"/>
                    <a:pt x="987" y="6623"/>
                    <a:pt x="936" y="6623"/>
                  </a:cubicBezTo>
                  <a:cubicBezTo>
                    <a:pt x="929" y="6623"/>
                    <a:pt x="922" y="6622"/>
                    <a:pt x="912" y="6620"/>
                  </a:cubicBezTo>
                  <a:lnTo>
                    <a:pt x="912" y="6620"/>
                  </a:lnTo>
                  <a:cubicBezTo>
                    <a:pt x="1078" y="6731"/>
                    <a:pt x="1219" y="6867"/>
                    <a:pt x="1174" y="6867"/>
                  </a:cubicBezTo>
                  <a:cubicBezTo>
                    <a:pt x="1169" y="6867"/>
                    <a:pt x="1163" y="6866"/>
                    <a:pt x="1155" y="6863"/>
                  </a:cubicBezTo>
                  <a:lnTo>
                    <a:pt x="882" y="6650"/>
                  </a:lnTo>
                  <a:lnTo>
                    <a:pt x="882" y="6650"/>
                  </a:lnTo>
                  <a:cubicBezTo>
                    <a:pt x="942" y="6893"/>
                    <a:pt x="578" y="6863"/>
                    <a:pt x="851" y="7167"/>
                  </a:cubicBezTo>
                  <a:lnTo>
                    <a:pt x="699" y="7076"/>
                  </a:lnTo>
                  <a:lnTo>
                    <a:pt x="699" y="7076"/>
                  </a:lnTo>
                  <a:cubicBezTo>
                    <a:pt x="790" y="7319"/>
                    <a:pt x="547" y="7319"/>
                    <a:pt x="760" y="7623"/>
                  </a:cubicBezTo>
                  <a:cubicBezTo>
                    <a:pt x="699" y="7623"/>
                    <a:pt x="578" y="7623"/>
                    <a:pt x="578" y="7653"/>
                  </a:cubicBezTo>
                  <a:cubicBezTo>
                    <a:pt x="699" y="7805"/>
                    <a:pt x="639" y="7805"/>
                    <a:pt x="851" y="7957"/>
                  </a:cubicBezTo>
                  <a:cubicBezTo>
                    <a:pt x="851" y="7957"/>
                    <a:pt x="730" y="7927"/>
                    <a:pt x="639" y="7866"/>
                  </a:cubicBezTo>
                  <a:cubicBezTo>
                    <a:pt x="578" y="7927"/>
                    <a:pt x="304" y="7836"/>
                    <a:pt x="547" y="8018"/>
                  </a:cubicBezTo>
                  <a:lnTo>
                    <a:pt x="426" y="7957"/>
                  </a:lnTo>
                  <a:lnTo>
                    <a:pt x="426" y="7957"/>
                  </a:lnTo>
                  <a:cubicBezTo>
                    <a:pt x="477" y="8060"/>
                    <a:pt x="593" y="8184"/>
                    <a:pt x="519" y="8184"/>
                  </a:cubicBezTo>
                  <a:cubicBezTo>
                    <a:pt x="505" y="8184"/>
                    <a:pt x="485" y="8179"/>
                    <a:pt x="456" y="8170"/>
                  </a:cubicBezTo>
                  <a:lnTo>
                    <a:pt x="456" y="8170"/>
                  </a:lnTo>
                  <a:cubicBezTo>
                    <a:pt x="554" y="8243"/>
                    <a:pt x="593" y="8297"/>
                    <a:pt x="684" y="8363"/>
                  </a:cubicBezTo>
                  <a:lnTo>
                    <a:pt x="684" y="8363"/>
                  </a:lnTo>
                  <a:cubicBezTo>
                    <a:pt x="659" y="8348"/>
                    <a:pt x="634" y="8335"/>
                    <a:pt x="623" y="8335"/>
                  </a:cubicBezTo>
                  <a:cubicBezTo>
                    <a:pt x="611" y="8335"/>
                    <a:pt x="612" y="8348"/>
                    <a:pt x="639" y="8383"/>
                  </a:cubicBezTo>
                  <a:lnTo>
                    <a:pt x="456" y="8231"/>
                  </a:lnTo>
                  <a:cubicBezTo>
                    <a:pt x="335" y="8291"/>
                    <a:pt x="395" y="8443"/>
                    <a:pt x="426" y="8595"/>
                  </a:cubicBezTo>
                  <a:cubicBezTo>
                    <a:pt x="376" y="8571"/>
                    <a:pt x="346" y="8561"/>
                    <a:pt x="327" y="8561"/>
                  </a:cubicBezTo>
                  <a:cubicBezTo>
                    <a:pt x="259" y="8561"/>
                    <a:pt x="349" y="8689"/>
                    <a:pt x="267" y="8689"/>
                  </a:cubicBezTo>
                  <a:cubicBezTo>
                    <a:pt x="260" y="8689"/>
                    <a:pt x="252" y="8688"/>
                    <a:pt x="243" y="8687"/>
                  </a:cubicBezTo>
                  <a:lnTo>
                    <a:pt x="243" y="8687"/>
                  </a:lnTo>
                  <a:cubicBezTo>
                    <a:pt x="335" y="8778"/>
                    <a:pt x="122" y="8747"/>
                    <a:pt x="395" y="8930"/>
                  </a:cubicBezTo>
                  <a:lnTo>
                    <a:pt x="274" y="8869"/>
                  </a:lnTo>
                  <a:cubicBezTo>
                    <a:pt x="243" y="8899"/>
                    <a:pt x="183" y="8991"/>
                    <a:pt x="91" y="8991"/>
                  </a:cubicBezTo>
                  <a:cubicBezTo>
                    <a:pt x="31" y="8991"/>
                    <a:pt x="243" y="9082"/>
                    <a:pt x="274" y="9173"/>
                  </a:cubicBezTo>
                  <a:lnTo>
                    <a:pt x="152" y="9082"/>
                  </a:lnTo>
                  <a:lnTo>
                    <a:pt x="152" y="9082"/>
                  </a:lnTo>
                  <a:cubicBezTo>
                    <a:pt x="183" y="9173"/>
                    <a:pt x="426" y="9325"/>
                    <a:pt x="547" y="9386"/>
                  </a:cubicBezTo>
                  <a:lnTo>
                    <a:pt x="547" y="9386"/>
                  </a:lnTo>
                  <a:cubicBezTo>
                    <a:pt x="529" y="9381"/>
                    <a:pt x="516" y="9379"/>
                    <a:pt x="507" y="9379"/>
                  </a:cubicBezTo>
                  <a:cubicBezTo>
                    <a:pt x="472" y="9379"/>
                    <a:pt x="496" y="9407"/>
                    <a:pt x="480" y="9407"/>
                  </a:cubicBezTo>
                  <a:cubicBezTo>
                    <a:pt x="473" y="9407"/>
                    <a:pt x="458" y="9402"/>
                    <a:pt x="426" y="9386"/>
                  </a:cubicBezTo>
                  <a:cubicBezTo>
                    <a:pt x="395" y="9325"/>
                    <a:pt x="243" y="9203"/>
                    <a:pt x="91" y="9082"/>
                  </a:cubicBezTo>
                  <a:cubicBezTo>
                    <a:pt x="17" y="9082"/>
                    <a:pt x="207" y="9265"/>
                    <a:pt x="162" y="9265"/>
                  </a:cubicBezTo>
                  <a:cubicBezTo>
                    <a:pt x="152" y="9265"/>
                    <a:pt x="130" y="9256"/>
                    <a:pt x="91" y="9234"/>
                  </a:cubicBezTo>
                  <a:cubicBezTo>
                    <a:pt x="0" y="9234"/>
                    <a:pt x="31" y="9294"/>
                    <a:pt x="243" y="9386"/>
                  </a:cubicBezTo>
                  <a:cubicBezTo>
                    <a:pt x="152" y="9355"/>
                    <a:pt x="122" y="9355"/>
                    <a:pt x="31" y="9294"/>
                  </a:cubicBezTo>
                  <a:lnTo>
                    <a:pt x="31" y="9294"/>
                  </a:lnTo>
                  <a:cubicBezTo>
                    <a:pt x="31" y="9295"/>
                    <a:pt x="31" y="9316"/>
                    <a:pt x="86" y="9360"/>
                  </a:cubicBezTo>
                  <a:lnTo>
                    <a:pt x="86" y="9360"/>
                  </a:lnTo>
                  <a:cubicBezTo>
                    <a:pt x="96" y="9355"/>
                    <a:pt x="122" y="9355"/>
                    <a:pt x="122" y="9355"/>
                  </a:cubicBezTo>
                  <a:cubicBezTo>
                    <a:pt x="243" y="9446"/>
                    <a:pt x="243" y="9477"/>
                    <a:pt x="426" y="9598"/>
                  </a:cubicBezTo>
                  <a:cubicBezTo>
                    <a:pt x="395" y="9538"/>
                    <a:pt x="335" y="9507"/>
                    <a:pt x="395" y="9507"/>
                  </a:cubicBezTo>
                  <a:cubicBezTo>
                    <a:pt x="505" y="9573"/>
                    <a:pt x="535" y="9623"/>
                    <a:pt x="498" y="9623"/>
                  </a:cubicBezTo>
                  <a:cubicBezTo>
                    <a:pt x="484" y="9623"/>
                    <a:pt x="460" y="9615"/>
                    <a:pt x="426" y="9598"/>
                  </a:cubicBezTo>
                  <a:cubicBezTo>
                    <a:pt x="274" y="9507"/>
                    <a:pt x="243" y="9446"/>
                    <a:pt x="122" y="9386"/>
                  </a:cubicBezTo>
                  <a:lnTo>
                    <a:pt x="122" y="9386"/>
                  </a:lnTo>
                  <a:lnTo>
                    <a:pt x="396" y="9633"/>
                  </a:lnTo>
                  <a:lnTo>
                    <a:pt x="396" y="9633"/>
                  </a:lnTo>
                  <a:cubicBezTo>
                    <a:pt x="383" y="9628"/>
                    <a:pt x="375" y="9626"/>
                    <a:pt x="371" y="9626"/>
                  </a:cubicBezTo>
                  <a:cubicBezTo>
                    <a:pt x="364" y="9626"/>
                    <a:pt x="379" y="9636"/>
                    <a:pt x="426" y="9659"/>
                  </a:cubicBezTo>
                  <a:lnTo>
                    <a:pt x="396" y="9633"/>
                  </a:lnTo>
                  <a:lnTo>
                    <a:pt x="396" y="9633"/>
                  </a:lnTo>
                  <a:cubicBezTo>
                    <a:pt x="427" y="9643"/>
                    <a:pt x="481" y="9663"/>
                    <a:pt x="547" y="9690"/>
                  </a:cubicBezTo>
                  <a:lnTo>
                    <a:pt x="456" y="9629"/>
                  </a:lnTo>
                  <a:lnTo>
                    <a:pt x="456" y="9629"/>
                  </a:lnTo>
                  <a:lnTo>
                    <a:pt x="608" y="9690"/>
                  </a:lnTo>
                  <a:cubicBezTo>
                    <a:pt x="578" y="9629"/>
                    <a:pt x="730" y="9690"/>
                    <a:pt x="639" y="9598"/>
                  </a:cubicBezTo>
                  <a:lnTo>
                    <a:pt x="487" y="9507"/>
                  </a:lnTo>
                  <a:cubicBezTo>
                    <a:pt x="487" y="9507"/>
                    <a:pt x="379" y="9417"/>
                    <a:pt x="412" y="9417"/>
                  </a:cubicBezTo>
                  <a:cubicBezTo>
                    <a:pt x="422" y="9417"/>
                    <a:pt x="444" y="9425"/>
                    <a:pt x="487" y="9446"/>
                  </a:cubicBezTo>
                  <a:cubicBezTo>
                    <a:pt x="541" y="9474"/>
                    <a:pt x="596" y="9501"/>
                    <a:pt x="672" y="9528"/>
                  </a:cubicBezTo>
                  <a:lnTo>
                    <a:pt x="672" y="9528"/>
                  </a:lnTo>
                  <a:lnTo>
                    <a:pt x="882" y="9659"/>
                  </a:lnTo>
                  <a:cubicBezTo>
                    <a:pt x="578" y="9446"/>
                    <a:pt x="790" y="9507"/>
                    <a:pt x="760" y="9477"/>
                  </a:cubicBezTo>
                  <a:lnTo>
                    <a:pt x="760" y="9477"/>
                  </a:lnTo>
                  <a:lnTo>
                    <a:pt x="790" y="9507"/>
                  </a:lnTo>
                  <a:cubicBezTo>
                    <a:pt x="811" y="9511"/>
                    <a:pt x="825" y="9513"/>
                    <a:pt x="832" y="9513"/>
                  </a:cubicBezTo>
                  <a:cubicBezTo>
                    <a:pt x="881" y="9513"/>
                    <a:pt x="699" y="9438"/>
                    <a:pt x="699" y="9386"/>
                  </a:cubicBezTo>
                  <a:cubicBezTo>
                    <a:pt x="730" y="9386"/>
                    <a:pt x="942" y="9538"/>
                    <a:pt x="1064" y="9598"/>
                  </a:cubicBezTo>
                  <a:cubicBezTo>
                    <a:pt x="1064" y="9549"/>
                    <a:pt x="965" y="9421"/>
                    <a:pt x="1054" y="9421"/>
                  </a:cubicBezTo>
                  <a:cubicBezTo>
                    <a:pt x="1076" y="9421"/>
                    <a:pt x="1108" y="9429"/>
                    <a:pt x="1155" y="9446"/>
                  </a:cubicBezTo>
                  <a:cubicBezTo>
                    <a:pt x="1094" y="9355"/>
                    <a:pt x="1034" y="9294"/>
                    <a:pt x="942" y="9173"/>
                  </a:cubicBezTo>
                  <a:lnTo>
                    <a:pt x="942" y="9173"/>
                  </a:lnTo>
                  <a:cubicBezTo>
                    <a:pt x="943" y="9173"/>
                    <a:pt x="1079" y="9276"/>
                    <a:pt x="1109" y="9276"/>
                  </a:cubicBezTo>
                  <a:cubicBezTo>
                    <a:pt x="1119" y="9276"/>
                    <a:pt x="1117" y="9264"/>
                    <a:pt x="1094" y="9234"/>
                  </a:cubicBezTo>
                  <a:lnTo>
                    <a:pt x="1094" y="9234"/>
                  </a:lnTo>
                  <a:cubicBezTo>
                    <a:pt x="1182" y="9296"/>
                    <a:pt x="1269" y="9354"/>
                    <a:pt x="1348" y="9406"/>
                  </a:cubicBezTo>
                  <a:lnTo>
                    <a:pt x="1348" y="9406"/>
                  </a:lnTo>
                  <a:cubicBezTo>
                    <a:pt x="1310" y="9363"/>
                    <a:pt x="1384" y="9361"/>
                    <a:pt x="1186" y="9294"/>
                  </a:cubicBezTo>
                  <a:cubicBezTo>
                    <a:pt x="1246" y="9294"/>
                    <a:pt x="1307" y="9234"/>
                    <a:pt x="1307" y="9173"/>
                  </a:cubicBezTo>
                  <a:cubicBezTo>
                    <a:pt x="1307" y="9173"/>
                    <a:pt x="1459" y="9294"/>
                    <a:pt x="1520" y="9325"/>
                  </a:cubicBezTo>
                  <a:cubicBezTo>
                    <a:pt x="1368" y="9203"/>
                    <a:pt x="1307" y="9082"/>
                    <a:pt x="1368" y="9082"/>
                  </a:cubicBezTo>
                  <a:cubicBezTo>
                    <a:pt x="1186" y="8991"/>
                    <a:pt x="1186" y="9021"/>
                    <a:pt x="1034" y="8899"/>
                  </a:cubicBezTo>
                  <a:lnTo>
                    <a:pt x="942" y="8839"/>
                  </a:lnTo>
                  <a:lnTo>
                    <a:pt x="942" y="8839"/>
                  </a:lnTo>
                  <a:cubicBezTo>
                    <a:pt x="1136" y="8922"/>
                    <a:pt x="1330" y="9055"/>
                    <a:pt x="1386" y="9055"/>
                  </a:cubicBezTo>
                  <a:cubicBezTo>
                    <a:pt x="1392" y="9055"/>
                    <a:pt x="1396" y="9054"/>
                    <a:pt x="1398" y="9051"/>
                  </a:cubicBezTo>
                  <a:lnTo>
                    <a:pt x="1398" y="9051"/>
                  </a:lnTo>
                  <a:cubicBezTo>
                    <a:pt x="1464" y="9095"/>
                    <a:pt x="1495" y="9120"/>
                    <a:pt x="1507" y="9134"/>
                  </a:cubicBezTo>
                  <a:lnTo>
                    <a:pt x="1507" y="9134"/>
                  </a:lnTo>
                  <a:cubicBezTo>
                    <a:pt x="1510" y="9131"/>
                    <a:pt x="1515" y="9129"/>
                    <a:pt x="1522" y="9129"/>
                  </a:cubicBezTo>
                  <a:cubicBezTo>
                    <a:pt x="1585" y="9129"/>
                    <a:pt x="1794" y="9234"/>
                    <a:pt x="1794" y="9234"/>
                  </a:cubicBezTo>
                  <a:lnTo>
                    <a:pt x="1824" y="9294"/>
                  </a:lnTo>
                  <a:cubicBezTo>
                    <a:pt x="1915" y="9294"/>
                    <a:pt x="1763" y="9203"/>
                    <a:pt x="1794" y="9173"/>
                  </a:cubicBezTo>
                  <a:lnTo>
                    <a:pt x="1794" y="9173"/>
                  </a:lnTo>
                  <a:cubicBezTo>
                    <a:pt x="2098" y="9355"/>
                    <a:pt x="1794" y="9234"/>
                    <a:pt x="1976" y="9355"/>
                  </a:cubicBezTo>
                  <a:lnTo>
                    <a:pt x="2219" y="9477"/>
                  </a:lnTo>
                  <a:cubicBezTo>
                    <a:pt x="2249" y="9477"/>
                    <a:pt x="1946" y="9325"/>
                    <a:pt x="2067" y="9325"/>
                  </a:cubicBezTo>
                  <a:lnTo>
                    <a:pt x="2158" y="9386"/>
                  </a:lnTo>
                  <a:lnTo>
                    <a:pt x="2158" y="9386"/>
                  </a:lnTo>
                  <a:lnTo>
                    <a:pt x="2128" y="9325"/>
                  </a:lnTo>
                  <a:cubicBezTo>
                    <a:pt x="2020" y="9298"/>
                    <a:pt x="1887" y="9198"/>
                    <a:pt x="1860" y="9198"/>
                  </a:cubicBezTo>
                  <a:cubicBezTo>
                    <a:pt x="1856" y="9198"/>
                    <a:pt x="1854" y="9200"/>
                    <a:pt x="1854" y="9203"/>
                  </a:cubicBezTo>
                  <a:cubicBezTo>
                    <a:pt x="1721" y="9123"/>
                    <a:pt x="1699" y="9108"/>
                    <a:pt x="1713" y="9108"/>
                  </a:cubicBezTo>
                  <a:cubicBezTo>
                    <a:pt x="1723" y="9108"/>
                    <a:pt x="1747" y="9114"/>
                    <a:pt x="1767" y="9114"/>
                  </a:cubicBezTo>
                  <a:cubicBezTo>
                    <a:pt x="1781" y="9114"/>
                    <a:pt x="1793" y="9110"/>
                    <a:pt x="1796" y="9099"/>
                  </a:cubicBezTo>
                  <a:lnTo>
                    <a:pt x="1796" y="9099"/>
                  </a:lnTo>
                  <a:cubicBezTo>
                    <a:pt x="1924" y="9189"/>
                    <a:pt x="2061" y="9227"/>
                    <a:pt x="2158" y="9325"/>
                  </a:cubicBezTo>
                  <a:cubicBezTo>
                    <a:pt x="2168" y="9327"/>
                    <a:pt x="2174" y="9328"/>
                    <a:pt x="2179" y="9328"/>
                  </a:cubicBezTo>
                  <a:cubicBezTo>
                    <a:pt x="2227" y="9328"/>
                    <a:pt x="2043" y="9213"/>
                    <a:pt x="2009" y="9181"/>
                  </a:cubicBezTo>
                  <a:lnTo>
                    <a:pt x="2009" y="9181"/>
                  </a:lnTo>
                  <a:cubicBezTo>
                    <a:pt x="2010" y="9185"/>
                    <a:pt x="2009" y="9187"/>
                    <a:pt x="2006" y="9187"/>
                  </a:cubicBezTo>
                  <a:cubicBezTo>
                    <a:pt x="1980" y="9187"/>
                    <a:pt x="1844" y="9077"/>
                    <a:pt x="1794" y="9051"/>
                  </a:cubicBezTo>
                  <a:cubicBezTo>
                    <a:pt x="1792" y="9050"/>
                    <a:pt x="1791" y="9049"/>
                    <a:pt x="1790" y="9048"/>
                  </a:cubicBezTo>
                  <a:lnTo>
                    <a:pt x="1790" y="9048"/>
                  </a:lnTo>
                  <a:cubicBezTo>
                    <a:pt x="1787" y="9053"/>
                    <a:pt x="1783" y="9056"/>
                    <a:pt x="1776" y="9056"/>
                  </a:cubicBezTo>
                  <a:cubicBezTo>
                    <a:pt x="1763" y="9056"/>
                    <a:pt x="1741" y="9047"/>
                    <a:pt x="1702" y="9021"/>
                  </a:cubicBezTo>
                  <a:lnTo>
                    <a:pt x="1702" y="9021"/>
                  </a:lnTo>
                  <a:cubicBezTo>
                    <a:pt x="1714" y="9032"/>
                    <a:pt x="1725" y="9043"/>
                    <a:pt x="1737" y="9053"/>
                  </a:cubicBezTo>
                  <a:lnTo>
                    <a:pt x="1737" y="9053"/>
                  </a:lnTo>
                  <a:cubicBezTo>
                    <a:pt x="1732" y="9051"/>
                    <a:pt x="1729" y="9051"/>
                    <a:pt x="1726" y="9051"/>
                  </a:cubicBezTo>
                  <a:cubicBezTo>
                    <a:pt x="1711" y="9051"/>
                    <a:pt x="1722" y="9071"/>
                    <a:pt x="1714" y="9071"/>
                  </a:cubicBezTo>
                  <a:cubicBezTo>
                    <a:pt x="1707" y="9071"/>
                    <a:pt x="1690" y="9060"/>
                    <a:pt x="1642" y="9021"/>
                  </a:cubicBezTo>
                  <a:cubicBezTo>
                    <a:pt x="1490" y="8930"/>
                    <a:pt x="1490" y="8899"/>
                    <a:pt x="1490" y="8869"/>
                  </a:cubicBezTo>
                  <a:cubicBezTo>
                    <a:pt x="1490" y="8866"/>
                    <a:pt x="1491" y="8865"/>
                    <a:pt x="1494" y="8865"/>
                  </a:cubicBezTo>
                  <a:cubicBezTo>
                    <a:pt x="1516" y="8865"/>
                    <a:pt x="1623" y="8946"/>
                    <a:pt x="1721" y="8994"/>
                  </a:cubicBezTo>
                  <a:lnTo>
                    <a:pt x="1721" y="8994"/>
                  </a:lnTo>
                  <a:cubicBezTo>
                    <a:pt x="1673" y="8953"/>
                    <a:pt x="1658" y="8937"/>
                    <a:pt x="1666" y="8937"/>
                  </a:cubicBezTo>
                  <a:cubicBezTo>
                    <a:pt x="1695" y="8937"/>
                    <a:pt x="2031" y="9153"/>
                    <a:pt x="2090" y="9153"/>
                  </a:cubicBezTo>
                  <a:cubicBezTo>
                    <a:pt x="2097" y="9153"/>
                    <a:pt x="2100" y="9150"/>
                    <a:pt x="2098" y="9143"/>
                  </a:cubicBezTo>
                  <a:cubicBezTo>
                    <a:pt x="1975" y="9074"/>
                    <a:pt x="1895" y="9006"/>
                    <a:pt x="1811" y="8938"/>
                  </a:cubicBezTo>
                  <a:lnTo>
                    <a:pt x="1811" y="8938"/>
                  </a:lnTo>
                  <a:lnTo>
                    <a:pt x="1885" y="8991"/>
                  </a:lnTo>
                  <a:cubicBezTo>
                    <a:pt x="2006" y="9021"/>
                    <a:pt x="2158" y="9082"/>
                    <a:pt x="2280" y="9143"/>
                  </a:cubicBezTo>
                  <a:cubicBezTo>
                    <a:pt x="2219" y="9051"/>
                    <a:pt x="2098" y="9051"/>
                    <a:pt x="2037" y="8991"/>
                  </a:cubicBezTo>
                  <a:lnTo>
                    <a:pt x="2037" y="8991"/>
                  </a:lnTo>
                  <a:cubicBezTo>
                    <a:pt x="2128" y="9021"/>
                    <a:pt x="2249" y="9051"/>
                    <a:pt x="2249" y="9051"/>
                  </a:cubicBezTo>
                  <a:cubicBezTo>
                    <a:pt x="2158" y="9021"/>
                    <a:pt x="1976" y="8869"/>
                    <a:pt x="1946" y="8839"/>
                  </a:cubicBezTo>
                  <a:cubicBezTo>
                    <a:pt x="1976" y="8839"/>
                    <a:pt x="2158" y="8899"/>
                    <a:pt x="2219" y="8930"/>
                  </a:cubicBezTo>
                  <a:lnTo>
                    <a:pt x="2362" y="9044"/>
                  </a:lnTo>
                  <a:lnTo>
                    <a:pt x="2362" y="9044"/>
                  </a:lnTo>
                  <a:cubicBezTo>
                    <a:pt x="2345" y="9037"/>
                    <a:pt x="2329" y="9030"/>
                    <a:pt x="2329" y="9030"/>
                  </a:cubicBezTo>
                  <a:cubicBezTo>
                    <a:pt x="2328" y="9030"/>
                    <a:pt x="2339" y="9035"/>
                    <a:pt x="2371" y="9051"/>
                  </a:cubicBezTo>
                  <a:lnTo>
                    <a:pt x="2362" y="9044"/>
                  </a:lnTo>
                  <a:lnTo>
                    <a:pt x="2362" y="9044"/>
                  </a:lnTo>
                  <a:cubicBezTo>
                    <a:pt x="2379" y="9051"/>
                    <a:pt x="2396" y="9058"/>
                    <a:pt x="2402" y="9058"/>
                  </a:cubicBezTo>
                  <a:cubicBezTo>
                    <a:pt x="2406" y="9058"/>
                    <a:pt x="2406" y="9056"/>
                    <a:pt x="2401" y="9051"/>
                  </a:cubicBezTo>
                  <a:cubicBezTo>
                    <a:pt x="2310" y="8991"/>
                    <a:pt x="2158" y="8869"/>
                    <a:pt x="2006" y="8778"/>
                  </a:cubicBezTo>
                  <a:cubicBezTo>
                    <a:pt x="2002" y="8773"/>
                    <a:pt x="2001" y="8771"/>
                    <a:pt x="2004" y="8771"/>
                  </a:cubicBezTo>
                  <a:cubicBezTo>
                    <a:pt x="2013" y="8771"/>
                    <a:pt x="2067" y="8799"/>
                    <a:pt x="2090" y="8799"/>
                  </a:cubicBezTo>
                  <a:cubicBezTo>
                    <a:pt x="2101" y="8799"/>
                    <a:pt x="2105" y="8794"/>
                    <a:pt x="2098" y="8778"/>
                  </a:cubicBezTo>
                  <a:lnTo>
                    <a:pt x="2098" y="8778"/>
                  </a:lnTo>
                  <a:lnTo>
                    <a:pt x="2219" y="8899"/>
                  </a:lnTo>
                  <a:cubicBezTo>
                    <a:pt x="2219" y="8897"/>
                    <a:pt x="2220" y="8896"/>
                    <a:pt x="2223" y="8896"/>
                  </a:cubicBezTo>
                  <a:cubicBezTo>
                    <a:pt x="2254" y="8896"/>
                    <a:pt x="2453" y="9032"/>
                    <a:pt x="2469" y="9032"/>
                  </a:cubicBezTo>
                  <a:cubicBezTo>
                    <a:pt x="2472" y="9032"/>
                    <a:pt x="2470" y="9029"/>
                    <a:pt x="2462" y="9021"/>
                  </a:cubicBezTo>
                  <a:lnTo>
                    <a:pt x="2310" y="8899"/>
                  </a:lnTo>
                  <a:cubicBezTo>
                    <a:pt x="2344" y="8899"/>
                    <a:pt x="2378" y="8909"/>
                    <a:pt x="2406" y="8928"/>
                  </a:cubicBezTo>
                  <a:lnTo>
                    <a:pt x="2406" y="8928"/>
                  </a:lnTo>
                  <a:cubicBezTo>
                    <a:pt x="2384" y="8896"/>
                    <a:pt x="2392" y="8890"/>
                    <a:pt x="2371" y="8869"/>
                  </a:cubicBezTo>
                  <a:lnTo>
                    <a:pt x="2371" y="8869"/>
                  </a:lnTo>
                  <a:lnTo>
                    <a:pt x="2462" y="8930"/>
                  </a:lnTo>
                  <a:cubicBezTo>
                    <a:pt x="2423" y="8891"/>
                    <a:pt x="2335" y="8815"/>
                    <a:pt x="2324" y="8797"/>
                  </a:cubicBezTo>
                  <a:lnTo>
                    <a:pt x="2324" y="8797"/>
                  </a:lnTo>
                  <a:cubicBezTo>
                    <a:pt x="2344" y="8807"/>
                    <a:pt x="2369" y="8821"/>
                    <a:pt x="2401" y="8839"/>
                  </a:cubicBezTo>
                  <a:cubicBezTo>
                    <a:pt x="2352" y="8806"/>
                    <a:pt x="2329" y="8793"/>
                    <a:pt x="2324" y="8793"/>
                  </a:cubicBezTo>
                  <a:cubicBezTo>
                    <a:pt x="2322" y="8793"/>
                    <a:pt x="2322" y="8794"/>
                    <a:pt x="2324" y="8797"/>
                  </a:cubicBezTo>
                  <a:lnTo>
                    <a:pt x="2324" y="8797"/>
                  </a:lnTo>
                  <a:cubicBezTo>
                    <a:pt x="2282" y="8775"/>
                    <a:pt x="2264" y="8768"/>
                    <a:pt x="2258" y="8768"/>
                  </a:cubicBezTo>
                  <a:cubicBezTo>
                    <a:pt x="2247" y="8768"/>
                    <a:pt x="2277" y="8793"/>
                    <a:pt x="2274" y="8793"/>
                  </a:cubicBezTo>
                  <a:cubicBezTo>
                    <a:pt x="2273" y="8793"/>
                    <a:pt x="2266" y="8789"/>
                    <a:pt x="2249" y="8778"/>
                  </a:cubicBezTo>
                  <a:cubicBezTo>
                    <a:pt x="2037" y="8687"/>
                    <a:pt x="2098" y="8687"/>
                    <a:pt x="2037" y="8626"/>
                  </a:cubicBezTo>
                  <a:lnTo>
                    <a:pt x="2037" y="8626"/>
                  </a:lnTo>
                  <a:cubicBezTo>
                    <a:pt x="2117" y="8670"/>
                    <a:pt x="2158" y="8686"/>
                    <a:pt x="2176" y="8686"/>
                  </a:cubicBezTo>
                  <a:cubicBezTo>
                    <a:pt x="2219" y="8686"/>
                    <a:pt x="2128" y="8595"/>
                    <a:pt x="2128" y="8595"/>
                  </a:cubicBezTo>
                  <a:lnTo>
                    <a:pt x="2128" y="8595"/>
                  </a:lnTo>
                  <a:cubicBezTo>
                    <a:pt x="2187" y="8615"/>
                    <a:pt x="2220" y="8622"/>
                    <a:pt x="2253" y="8641"/>
                  </a:cubicBezTo>
                  <a:lnTo>
                    <a:pt x="2253" y="8641"/>
                  </a:lnTo>
                  <a:lnTo>
                    <a:pt x="2158" y="8565"/>
                  </a:lnTo>
                  <a:lnTo>
                    <a:pt x="2158" y="8565"/>
                  </a:lnTo>
                  <a:cubicBezTo>
                    <a:pt x="2252" y="8612"/>
                    <a:pt x="2296" y="8629"/>
                    <a:pt x="2311" y="8629"/>
                  </a:cubicBezTo>
                  <a:cubicBezTo>
                    <a:pt x="2348" y="8629"/>
                    <a:pt x="2209" y="8526"/>
                    <a:pt x="2227" y="8526"/>
                  </a:cubicBezTo>
                  <a:cubicBezTo>
                    <a:pt x="2230" y="8526"/>
                    <a:pt x="2237" y="8528"/>
                    <a:pt x="2249" y="8535"/>
                  </a:cubicBezTo>
                  <a:cubicBezTo>
                    <a:pt x="2310" y="8565"/>
                    <a:pt x="2462" y="8687"/>
                    <a:pt x="2523" y="8687"/>
                  </a:cubicBezTo>
                  <a:cubicBezTo>
                    <a:pt x="2249" y="8565"/>
                    <a:pt x="2219" y="8474"/>
                    <a:pt x="2037" y="8383"/>
                  </a:cubicBezTo>
                  <a:lnTo>
                    <a:pt x="2037" y="8383"/>
                  </a:lnTo>
                  <a:cubicBezTo>
                    <a:pt x="2158" y="8413"/>
                    <a:pt x="2341" y="8565"/>
                    <a:pt x="2553" y="8687"/>
                  </a:cubicBezTo>
                  <a:cubicBezTo>
                    <a:pt x="2499" y="8643"/>
                    <a:pt x="2503" y="8635"/>
                    <a:pt x="2519" y="8635"/>
                  </a:cubicBezTo>
                  <a:cubicBezTo>
                    <a:pt x="2530" y="8635"/>
                    <a:pt x="2546" y="8638"/>
                    <a:pt x="2555" y="8638"/>
                  </a:cubicBezTo>
                  <a:cubicBezTo>
                    <a:pt x="2570" y="8638"/>
                    <a:pt x="2562" y="8627"/>
                    <a:pt x="2462" y="8565"/>
                  </a:cubicBezTo>
                  <a:cubicBezTo>
                    <a:pt x="2341" y="8535"/>
                    <a:pt x="2310" y="8443"/>
                    <a:pt x="2189" y="8383"/>
                  </a:cubicBezTo>
                  <a:cubicBezTo>
                    <a:pt x="2249" y="8383"/>
                    <a:pt x="2280" y="8443"/>
                    <a:pt x="2401" y="8474"/>
                  </a:cubicBezTo>
                  <a:cubicBezTo>
                    <a:pt x="2371" y="8459"/>
                    <a:pt x="2310" y="8421"/>
                    <a:pt x="2249" y="8383"/>
                  </a:cubicBezTo>
                  <a:lnTo>
                    <a:pt x="2249" y="8383"/>
                  </a:lnTo>
                  <a:cubicBezTo>
                    <a:pt x="2260" y="8361"/>
                    <a:pt x="2219" y="8322"/>
                    <a:pt x="2159" y="8275"/>
                  </a:cubicBezTo>
                  <a:lnTo>
                    <a:pt x="2159" y="8275"/>
                  </a:lnTo>
                  <a:cubicBezTo>
                    <a:pt x="2199" y="8313"/>
                    <a:pt x="2173" y="8327"/>
                    <a:pt x="2203" y="8354"/>
                  </a:cubicBezTo>
                  <a:lnTo>
                    <a:pt x="2203" y="8354"/>
                  </a:lnTo>
                  <a:cubicBezTo>
                    <a:pt x="2160" y="8327"/>
                    <a:pt x="2120" y="8303"/>
                    <a:pt x="2098" y="8291"/>
                  </a:cubicBezTo>
                  <a:cubicBezTo>
                    <a:pt x="2144" y="8291"/>
                    <a:pt x="2029" y="8202"/>
                    <a:pt x="2043" y="8202"/>
                  </a:cubicBezTo>
                  <a:cubicBezTo>
                    <a:pt x="2047" y="8202"/>
                    <a:pt x="2062" y="8210"/>
                    <a:pt x="2098" y="8231"/>
                  </a:cubicBezTo>
                  <a:cubicBezTo>
                    <a:pt x="2105" y="8235"/>
                    <a:pt x="2111" y="8239"/>
                    <a:pt x="2117" y="8243"/>
                  </a:cubicBezTo>
                  <a:lnTo>
                    <a:pt x="2117" y="8243"/>
                  </a:lnTo>
                  <a:cubicBezTo>
                    <a:pt x="2009" y="8162"/>
                    <a:pt x="1872" y="8070"/>
                    <a:pt x="1854" y="8018"/>
                  </a:cubicBezTo>
                  <a:cubicBezTo>
                    <a:pt x="1794" y="7987"/>
                    <a:pt x="1520" y="7805"/>
                    <a:pt x="1459" y="7714"/>
                  </a:cubicBezTo>
                  <a:cubicBezTo>
                    <a:pt x="1550" y="7714"/>
                    <a:pt x="1550" y="7805"/>
                    <a:pt x="1763" y="7927"/>
                  </a:cubicBezTo>
                  <a:lnTo>
                    <a:pt x="1763" y="7866"/>
                  </a:lnTo>
                  <a:cubicBezTo>
                    <a:pt x="2037" y="8018"/>
                    <a:pt x="2158" y="8231"/>
                    <a:pt x="2401" y="8322"/>
                  </a:cubicBezTo>
                  <a:lnTo>
                    <a:pt x="2310" y="8261"/>
                  </a:lnTo>
                  <a:lnTo>
                    <a:pt x="2310" y="8261"/>
                  </a:lnTo>
                  <a:cubicBezTo>
                    <a:pt x="2402" y="8322"/>
                    <a:pt x="2553" y="8413"/>
                    <a:pt x="2614" y="8443"/>
                  </a:cubicBezTo>
                  <a:cubicBezTo>
                    <a:pt x="2432" y="8322"/>
                    <a:pt x="2584" y="8383"/>
                    <a:pt x="2553" y="8322"/>
                  </a:cubicBezTo>
                  <a:cubicBezTo>
                    <a:pt x="2515" y="8299"/>
                    <a:pt x="2498" y="8291"/>
                    <a:pt x="2492" y="8291"/>
                  </a:cubicBezTo>
                  <a:cubicBezTo>
                    <a:pt x="2480" y="8291"/>
                    <a:pt x="2511" y="8322"/>
                    <a:pt x="2506" y="8322"/>
                  </a:cubicBezTo>
                  <a:cubicBezTo>
                    <a:pt x="2504" y="8322"/>
                    <a:pt x="2493" y="8314"/>
                    <a:pt x="2462" y="8291"/>
                  </a:cubicBezTo>
                  <a:cubicBezTo>
                    <a:pt x="2462" y="8263"/>
                    <a:pt x="2229" y="8106"/>
                    <a:pt x="2289" y="8106"/>
                  </a:cubicBezTo>
                  <a:cubicBezTo>
                    <a:pt x="2294" y="8106"/>
                    <a:pt x="2301" y="8107"/>
                    <a:pt x="2310" y="8109"/>
                  </a:cubicBezTo>
                  <a:cubicBezTo>
                    <a:pt x="2432" y="8170"/>
                    <a:pt x="2553" y="8231"/>
                    <a:pt x="2614" y="8291"/>
                  </a:cubicBezTo>
                  <a:cubicBezTo>
                    <a:pt x="2623" y="8294"/>
                    <a:pt x="2628" y="8296"/>
                    <a:pt x="2631" y="8296"/>
                  </a:cubicBezTo>
                  <a:cubicBezTo>
                    <a:pt x="2636" y="8296"/>
                    <a:pt x="2632" y="8291"/>
                    <a:pt x="2624" y="8285"/>
                  </a:cubicBezTo>
                  <a:lnTo>
                    <a:pt x="2624" y="8285"/>
                  </a:lnTo>
                  <a:cubicBezTo>
                    <a:pt x="2707" y="8222"/>
                    <a:pt x="2724" y="8098"/>
                    <a:pt x="2401" y="7805"/>
                  </a:cubicBezTo>
                  <a:lnTo>
                    <a:pt x="2401" y="7805"/>
                  </a:lnTo>
                  <a:cubicBezTo>
                    <a:pt x="2549" y="7854"/>
                    <a:pt x="2577" y="7844"/>
                    <a:pt x="2663" y="7854"/>
                  </a:cubicBezTo>
                  <a:lnTo>
                    <a:pt x="2663" y="7854"/>
                  </a:lnTo>
                  <a:cubicBezTo>
                    <a:pt x="2601" y="7835"/>
                    <a:pt x="2553" y="7797"/>
                    <a:pt x="2553" y="7775"/>
                  </a:cubicBezTo>
                  <a:lnTo>
                    <a:pt x="2553" y="7775"/>
                  </a:lnTo>
                  <a:lnTo>
                    <a:pt x="2736" y="7836"/>
                  </a:lnTo>
                  <a:cubicBezTo>
                    <a:pt x="2747" y="7838"/>
                    <a:pt x="2755" y="7839"/>
                    <a:pt x="2762" y="7839"/>
                  </a:cubicBezTo>
                  <a:cubicBezTo>
                    <a:pt x="2831" y="7839"/>
                    <a:pt x="2697" y="7708"/>
                    <a:pt x="2614" y="7653"/>
                  </a:cubicBezTo>
                  <a:cubicBezTo>
                    <a:pt x="2675" y="7653"/>
                    <a:pt x="2736" y="7684"/>
                    <a:pt x="2766" y="7714"/>
                  </a:cubicBezTo>
                  <a:cubicBezTo>
                    <a:pt x="2801" y="7735"/>
                    <a:pt x="2816" y="7743"/>
                    <a:pt x="2820" y="7743"/>
                  </a:cubicBezTo>
                  <a:cubicBezTo>
                    <a:pt x="2831" y="7743"/>
                    <a:pt x="2699" y="7646"/>
                    <a:pt x="2675" y="7623"/>
                  </a:cubicBezTo>
                  <a:lnTo>
                    <a:pt x="2675" y="7623"/>
                  </a:lnTo>
                  <a:lnTo>
                    <a:pt x="2827" y="7684"/>
                  </a:lnTo>
                  <a:lnTo>
                    <a:pt x="2705" y="7623"/>
                  </a:lnTo>
                  <a:cubicBezTo>
                    <a:pt x="2663" y="7580"/>
                    <a:pt x="2660" y="7558"/>
                    <a:pt x="2687" y="7558"/>
                  </a:cubicBezTo>
                  <a:cubicBezTo>
                    <a:pt x="2703" y="7558"/>
                    <a:pt x="2731" y="7566"/>
                    <a:pt x="2767" y="7583"/>
                  </a:cubicBezTo>
                  <a:lnTo>
                    <a:pt x="2767" y="7583"/>
                  </a:lnTo>
                  <a:cubicBezTo>
                    <a:pt x="2765" y="7582"/>
                    <a:pt x="2764" y="7581"/>
                    <a:pt x="2762" y="7580"/>
                  </a:cubicBezTo>
                  <a:lnTo>
                    <a:pt x="2762" y="7580"/>
                  </a:lnTo>
                  <a:cubicBezTo>
                    <a:pt x="2767" y="7583"/>
                    <a:pt x="2771" y="7585"/>
                    <a:pt x="2775" y="7587"/>
                  </a:cubicBezTo>
                  <a:lnTo>
                    <a:pt x="2775" y="7587"/>
                  </a:lnTo>
                  <a:cubicBezTo>
                    <a:pt x="2776" y="7588"/>
                    <a:pt x="2777" y="7588"/>
                    <a:pt x="2778" y="7589"/>
                  </a:cubicBezTo>
                  <a:lnTo>
                    <a:pt x="2778" y="7589"/>
                  </a:lnTo>
                  <a:cubicBezTo>
                    <a:pt x="2777" y="7588"/>
                    <a:pt x="2776" y="7588"/>
                    <a:pt x="2775" y="7587"/>
                  </a:cubicBezTo>
                  <a:lnTo>
                    <a:pt x="2775" y="7587"/>
                  </a:lnTo>
                  <a:cubicBezTo>
                    <a:pt x="2772" y="7586"/>
                    <a:pt x="2770" y="7584"/>
                    <a:pt x="2767" y="7583"/>
                  </a:cubicBezTo>
                  <a:lnTo>
                    <a:pt x="2767" y="7583"/>
                  </a:lnTo>
                  <a:cubicBezTo>
                    <a:pt x="2834" y="7630"/>
                    <a:pt x="2861" y="7653"/>
                    <a:pt x="2888" y="7653"/>
                  </a:cubicBezTo>
                  <a:cubicBezTo>
                    <a:pt x="2846" y="7625"/>
                    <a:pt x="2809" y="7604"/>
                    <a:pt x="2778" y="7589"/>
                  </a:cubicBezTo>
                  <a:lnTo>
                    <a:pt x="2778" y="7589"/>
                  </a:lnTo>
                  <a:cubicBezTo>
                    <a:pt x="2796" y="7597"/>
                    <a:pt x="2810" y="7601"/>
                    <a:pt x="2822" y="7601"/>
                  </a:cubicBezTo>
                  <a:cubicBezTo>
                    <a:pt x="2870" y="7601"/>
                    <a:pt x="2879" y="7543"/>
                    <a:pt x="2857" y="7501"/>
                  </a:cubicBezTo>
                  <a:cubicBezTo>
                    <a:pt x="2766" y="7471"/>
                    <a:pt x="2705" y="7410"/>
                    <a:pt x="2584" y="7349"/>
                  </a:cubicBezTo>
                  <a:cubicBezTo>
                    <a:pt x="2503" y="7299"/>
                    <a:pt x="2479" y="7285"/>
                    <a:pt x="2480" y="7285"/>
                  </a:cubicBezTo>
                  <a:cubicBezTo>
                    <a:pt x="2482" y="7285"/>
                    <a:pt x="2515" y="7303"/>
                    <a:pt x="2532" y="7303"/>
                  </a:cubicBezTo>
                  <a:cubicBezTo>
                    <a:pt x="2544" y="7303"/>
                    <a:pt x="2548" y="7295"/>
                    <a:pt x="2531" y="7269"/>
                  </a:cubicBezTo>
                  <a:lnTo>
                    <a:pt x="2531" y="7269"/>
                  </a:lnTo>
                  <a:cubicBezTo>
                    <a:pt x="2594" y="7352"/>
                    <a:pt x="2707" y="7381"/>
                    <a:pt x="2736" y="7410"/>
                  </a:cubicBezTo>
                  <a:cubicBezTo>
                    <a:pt x="2810" y="7440"/>
                    <a:pt x="2856" y="7451"/>
                    <a:pt x="2883" y="7451"/>
                  </a:cubicBezTo>
                  <a:cubicBezTo>
                    <a:pt x="2967" y="7451"/>
                    <a:pt x="2880" y="7342"/>
                    <a:pt x="2949" y="7319"/>
                  </a:cubicBezTo>
                  <a:lnTo>
                    <a:pt x="2857" y="7197"/>
                  </a:lnTo>
                  <a:lnTo>
                    <a:pt x="2857" y="7197"/>
                  </a:lnTo>
                  <a:cubicBezTo>
                    <a:pt x="2911" y="7224"/>
                    <a:pt x="2944" y="7235"/>
                    <a:pt x="2964" y="7235"/>
                  </a:cubicBezTo>
                  <a:cubicBezTo>
                    <a:pt x="3035" y="7235"/>
                    <a:pt x="2945" y="7106"/>
                    <a:pt x="3040" y="7106"/>
                  </a:cubicBezTo>
                  <a:cubicBezTo>
                    <a:pt x="2918" y="7045"/>
                    <a:pt x="2705" y="6893"/>
                    <a:pt x="2705" y="6863"/>
                  </a:cubicBezTo>
                  <a:cubicBezTo>
                    <a:pt x="2675" y="6833"/>
                    <a:pt x="2667" y="6821"/>
                    <a:pt x="2673" y="6821"/>
                  </a:cubicBezTo>
                  <a:cubicBezTo>
                    <a:pt x="2699" y="6821"/>
                    <a:pt x="2973" y="7021"/>
                    <a:pt x="3070" y="7045"/>
                  </a:cubicBezTo>
                  <a:cubicBezTo>
                    <a:pt x="3028" y="6982"/>
                    <a:pt x="3015" y="6948"/>
                    <a:pt x="3011" y="6933"/>
                  </a:cubicBezTo>
                  <a:lnTo>
                    <a:pt x="3011" y="6933"/>
                  </a:lnTo>
                  <a:cubicBezTo>
                    <a:pt x="3020" y="6940"/>
                    <a:pt x="3030" y="6947"/>
                    <a:pt x="3040" y="6954"/>
                  </a:cubicBezTo>
                  <a:lnTo>
                    <a:pt x="3009" y="6924"/>
                  </a:lnTo>
                  <a:lnTo>
                    <a:pt x="3009" y="6924"/>
                  </a:lnTo>
                  <a:cubicBezTo>
                    <a:pt x="3009" y="6924"/>
                    <a:pt x="3009" y="6927"/>
                    <a:pt x="3011" y="6933"/>
                  </a:cubicBezTo>
                  <a:lnTo>
                    <a:pt x="3011" y="6933"/>
                  </a:lnTo>
                  <a:cubicBezTo>
                    <a:pt x="2957" y="6890"/>
                    <a:pt x="2923" y="6843"/>
                    <a:pt x="2952" y="6843"/>
                  </a:cubicBezTo>
                  <a:cubicBezTo>
                    <a:pt x="2963" y="6843"/>
                    <a:pt x="2981" y="6849"/>
                    <a:pt x="3009" y="6863"/>
                  </a:cubicBezTo>
                  <a:cubicBezTo>
                    <a:pt x="3034" y="6863"/>
                    <a:pt x="3116" y="6902"/>
                    <a:pt x="3148" y="6902"/>
                  </a:cubicBezTo>
                  <a:cubicBezTo>
                    <a:pt x="3156" y="6902"/>
                    <a:pt x="3161" y="6899"/>
                    <a:pt x="3161" y="6893"/>
                  </a:cubicBezTo>
                  <a:cubicBezTo>
                    <a:pt x="2949" y="6772"/>
                    <a:pt x="3101" y="6802"/>
                    <a:pt x="2949" y="6711"/>
                  </a:cubicBezTo>
                  <a:cubicBezTo>
                    <a:pt x="3009" y="6711"/>
                    <a:pt x="3009" y="6741"/>
                    <a:pt x="3040" y="6741"/>
                  </a:cubicBezTo>
                  <a:lnTo>
                    <a:pt x="2888" y="6650"/>
                  </a:lnTo>
                  <a:lnTo>
                    <a:pt x="3009" y="6711"/>
                  </a:lnTo>
                  <a:cubicBezTo>
                    <a:pt x="3033" y="6735"/>
                    <a:pt x="3076" y="6759"/>
                    <a:pt x="3122" y="6782"/>
                  </a:cubicBezTo>
                  <a:lnTo>
                    <a:pt x="3122" y="6782"/>
                  </a:lnTo>
                  <a:cubicBezTo>
                    <a:pt x="3069" y="6748"/>
                    <a:pt x="2994" y="6695"/>
                    <a:pt x="2949" y="6650"/>
                  </a:cubicBezTo>
                  <a:cubicBezTo>
                    <a:pt x="2922" y="6632"/>
                    <a:pt x="2916" y="6625"/>
                    <a:pt x="2923" y="6625"/>
                  </a:cubicBezTo>
                  <a:cubicBezTo>
                    <a:pt x="2939" y="6625"/>
                    <a:pt x="3027" y="6668"/>
                    <a:pt x="3070" y="6711"/>
                  </a:cubicBezTo>
                  <a:cubicBezTo>
                    <a:pt x="3075" y="6715"/>
                    <a:pt x="3077" y="6717"/>
                    <a:pt x="3076" y="6717"/>
                  </a:cubicBezTo>
                  <a:cubicBezTo>
                    <a:pt x="3076" y="6717"/>
                    <a:pt x="3046" y="6689"/>
                    <a:pt x="3037" y="6689"/>
                  </a:cubicBezTo>
                  <a:cubicBezTo>
                    <a:pt x="3032" y="6689"/>
                    <a:pt x="3032" y="6695"/>
                    <a:pt x="3040" y="6711"/>
                  </a:cubicBezTo>
                  <a:cubicBezTo>
                    <a:pt x="3161" y="6772"/>
                    <a:pt x="3101" y="6741"/>
                    <a:pt x="3192" y="6772"/>
                  </a:cubicBezTo>
                  <a:cubicBezTo>
                    <a:pt x="3192" y="6772"/>
                    <a:pt x="3040" y="6650"/>
                    <a:pt x="3070" y="6650"/>
                  </a:cubicBezTo>
                  <a:cubicBezTo>
                    <a:pt x="3101" y="6650"/>
                    <a:pt x="3101" y="6635"/>
                    <a:pt x="3112" y="6635"/>
                  </a:cubicBezTo>
                  <a:cubicBezTo>
                    <a:pt x="3123" y="6635"/>
                    <a:pt x="3146" y="6650"/>
                    <a:pt x="3222" y="6711"/>
                  </a:cubicBezTo>
                  <a:cubicBezTo>
                    <a:pt x="3161" y="6650"/>
                    <a:pt x="3192" y="6620"/>
                    <a:pt x="3131" y="6589"/>
                  </a:cubicBezTo>
                  <a:cubicBezTo>
                    <a:pt x="3070" y="6589"/>
                    <a:pt x="3040" y="6589"/>
                    <a:pt x="2918" y="6498"/>
                  </a:cubicBezTo>
                  <a:cubicBezTo>
                    <a:pt x="2918" y="6477"/>
                    <a:pt x="2903" y="6455"/>
                    <a:pt x="2926" y="6455"/>
                  </a:cubicBezTo>
                  <a:cubicBezTo>
                    <a:pt x="2936" y="6455"/>
                    <a:pt x="2952" y="6459"/>
                    <a:pt x="2979" y="6468"/>
                  </a:cubicBezTo>
                  <a:lnTo>
                    <a:pt x="3009" y="6498"/>
                  </a:lnTo>
                  <a:cubicBezTo>
                    <a:pt x="2984" y="6472"/>
                    <a:pt x="3023" y="6468"/>
                    <a:pt x="2944" y="6431"/>
                  </a:cubicBezTo>
                  <a:lnTo>
                    <a:pt x="2944" y="6431"/>
                  </a:lnTo>
                  <a:lnTo>
                    <a:pt x="3101" y="6498"/>
                  </a:lnTo>
                  <a:cubicBezTo>
                    <a:pt x="3009" y="6407"/>
                    <a:pt x="3009" y="6407"/>
                    <a:pt x="3009" y="6346"/>
                  </a:cubicBezTo>
                  <a:lnTo>
                    <a:pt x="3009" y="6346"/>
                  </a:lnTo>
                  <a:cubicBezTo>
                    <a:pt x="3161" y="6468"/>
                    <a:pt x="3313" y="6589"/>
                    <a:pt x="3374" y="6589"/>
                  </a:cubicBezTo>
                  <a:lnTo>
                    <a:pt x="3222" y="6468"/>
                  </a:lnTo>
                  <a:cubicBezTo>
                    <a:pt x="3222" y="6455"/>
                    <a:pt x="3227" y="6448"/>
                    <a:pt x="3240" y="6448"/>
                  </a:cubicBezTo>
                  <a:cubicBezTo>
                    <a:pt x="3258" y="6448"/>
                    <a:pt x="3290" y="6462"/>
                    <a:pt x="3344" y="6498"/>
                  </a:cubicBezTo>
                  <a:cubicBezTo>
                    <a:pt x="3482" y="6498"/>
                    <a:pt x="3042" y="6247"/>
                    <a:pt x="3075" y="6247"/>
                  </a:cubicBezTo>
                  <a:cubicBezTo>
                    <a:pt x="3079" y="6247"/>
                    <a:pt x="3087" y="6249"/>
                    <a:pt x="3101" y="6255"/>
                  </a:cubicBezTo>
                  <a:cubicBezTo>
                    <a:pt x="3313" y="6407"/>
                    <a:pt x="3313" y="6407"/>
                    <a:pt x="3374" y="6407"/>
                  </a:cubicBezTo>
                  <a:cubicBezTo>
                    <a:pt x="3344" y="6346"/>
                    <a:pt x="3283" y="6316"/>
                    <a:pt x="3283" y="6316"/>
                  </a:cubicBezTo>
                  <a:cubicBezTo>
                    <a:pt x="3274" y="6313"/>
                    <a:pt x="3269" y="6312"/>
                    <a:pt x="3266" y="6312"/>
                  </a:cubicBezTo>
                  <a:cubicBezTo>
                    <a:pt x="3242" y="6312"/>
                    <a:pt x="3338" y="6376"/>
                    <a:pt x="3334" y="6376"/>
                  </a:cubicBezTo>
                  <a:cubicBezTo>
                    <a:pt x="3333" y="6376"/>
                    <a:pt x="3319" y="6368"/>
                    <a:pt x="3283" y="6346"/>
                  </a:cubicBezTo>
                  <a:cubicBezTo>
                    <a:pt x="3131" y="6285"/>
                    <a:pt x="3192" y="6285"/>
                    <a:pt x="3161" y="6255"/>
                  </a:cubicBezTo>
                  <a:lnTo>
                    <a:pt x="3161" y="6255"/>
                  </a:lnTo>
                  <a:cubicBezTo>
                    <a:pt x="3285" y="6312"/>
                    <a:pt x="3355" y="6332"/>
                    <a:pt x="3395" y="6332"/>
                  </a:cubicBezTo>
                  <a:cubicBezTo>
                    <a:pt x="3484" y="6332"/>
                    <a:pt x="3433" y="6237"/>
                    <a:pt x="3493" y="6237"/>
                  </a:cubicBezTo>
                  <a:cubicBezTo>
                    <a:pt x="3507" y="6237"/>
                    <a:pt x="3527" y="6242"/>
                    <a:pt x="3556" y="6255"/>
                  </a:cubicBezTo>
                  <a:cubicBezTo>
                    <a:pt x="3344" y="6103"/>
                    <a:pt x="3526" y="6164"/>
                    <a:pt x="3465" y="6103"/>
                  </a:cubicBezTo>
                  <a:lnTo>
                    <a:pt x="3465" y="6103"/>
                  </a:lnTo>
                  <a:cubicBezTo>
                    <a:pt x="3534" y="6141"/>
                    <a:pt x="3568" y="6154"/>
                    <a:pt x="3583" y="6154"/>
                  </a:cubicBezTo>
                  <a:cubicBezTo>
                    <a:pt x="3619" y="6154"/>
                    <a:pt x="3551" y="6082"/>
                    <a:pt x="3572" y="6082"/>
                  </a:cubicBezTo>
                  <a:cubicBezTo>
                    <a:pt x="3578" y="6082"/>
                    <a:pt x="3592" y="6088"/>
                    <a:pt x="3617" y="6103"/>
                  </a:cubicBezTo>
                  <a:lnTo>
                    <a:pt x="3374" y="5951"/>
                  </a:lnTo>
                  <a:lnTo>
                    <a:pt x="3374" y="5951"/>
                  </a:lnTo>
                  <a:cubicBezTo>
                    <a:pt x="3387" y="5956"/>
                    <a:pt x="3395" y="5958"/>
                    <a:pt x="3400" y="5958"/>
                  </a:cubicBezTo>
                  <a:cubicBezTo>
                    <a:pt x="3439" y="5958"/>
                    <a:pt x="3205" y="5789"/>
                    <a:pt x="3247" y="5789"/>
                  </a:cubicBezTo>
                  <a:cubicBezTo>
                    <a:pt x="3257" y="5789"/>
                    <a:pt x="3286" y="5801"/>
                    <a:pt x="3344" y="5829"/>
                  </a:cubicBezTo>
                  <a:cubicBezTo>
                    <a:pt x="3435" y="5860"/>
                    <a:pt x="3496" y="5951"/>
                    <a:pt x="3526" y="5981"/>
                  </a:cubicBezTo>
                  <a:cubicBezTo>
                    <a:pt x="3585" y="6011"/>
                    <a:pt x="3615" y="6022"/>
                    <a:pt x="3628" y="6022"/>
                  </a:cubicBezTo>
                  <a:cubicBezTo>
                    <a:pt x="3669" y="6022"/>
                    <a:pt x="3535" y="5910"/>
                    <a:pt x="3576" y="5910"/>
                  </a:cubicBezTo>
                  <a:cubicBezTo>
                    <a:pt x="3589" y="5910"/>
                    <a:pt x="3619" y="5922"/>
                    <a:pt x="3678" y="5951"/>
                  </a:cubicBezTo>
                  <a:cubicBezTo>
                    <a:pt x="3587" y="5860"/>
                    <a:pt x="3435" y="5799"/>
                    <a:pt x="3344" y="5708"/>
                  </a:cubicBezTo>
                  <a:lnTo>
                    <a:pt x="3344" y="5708"/>
                  </a:lnTo>
                  <a:cubicBezTo>
                    <a:pt x="3465" y="5738"/>
                    <a:pt x="3617" y="5799"/>
                    <a:pt x="3648" y="5829"/>
                  </a:cubicBezTo>
                  <a:cubicBezTo>
                    <a:pt x="3625" y="5761"/>
                    <a:pt x="3568" y="5727"/>
                    <a:pt x="3592" y="5727"/>
                  </a:cubicBezTo>
                  <a:cubicBezTo>
                    <a:pt x="3600" y="5727"/>
                    <a:pt x="3617" y="5731"/>
                    <a:pt x="3648" y="5738"/>
                  </a:cubicBezTo>
                  <a:lnTo>
                    <a:pt x="3739" y="5829"/>
                  </a:lnTo>
                  <a:cubicBezTo>
                    <a:pt x="3800" y="5829"/>
                    <a:pt x="3739" y="5738"/>
                    <a:pt x="3648" y="5677"/>
                  </a:cubicBezTo>
                  <a:lnTo>
                    <a:pt x="3648" y="5677"/>
                  </a:lnTo>
                  <a:cubicBezTo>
                    <a:pt x="3695" y="5693"/>
                    <a:pt x="3729" y="5699"/>
                    <a:pt x="3754" y="5699"/>
                  </a:cubicBezTo>
                  <a:cubicBezTo>
                    <a:pt x="3810" y="5699"/>
                    <a:pt x="3826" y="5671"/>
                    <a:pt x="3875" y="5671"/>
                  </a:cubicBezTo>
                  <a:cubicBezTo>
                    <a:pt x="3888" y="5671"/>
                    <a:pt x="3903" y="5673"/>
                    <a:pt x="3921" y="5677"/>
                  </a:cubicBezTo>
                  <a:cubicBezTo>
                    <a:pt x="3739" y="5525"/>
                    <a:pt x="4073" y="5677"/>
                    <a:pt x="3769" y="5495"/>
                  </a:cubicBezTo>
                  <a:lnTo>
                    <a:pt x="3769" y="5495"/>
                  </a:lnTo>
                  <a:lnTo>
                    <a:pt x="3830" y="5525"/>
                  </a:lnTo>
                  <a:cubicBezTo>
                    <a:pt x="3769" y="5434"/>
                    <a:pt x="3587" y="5343"/>
                    <a:pt x="3587" y="5282"/>
                  </a:cubicBezTo>
                  <a:lnTo>
                    <a:pt x="3587" y="5282"/>
                  </a:lnTo>
                  <a:lnTo>
                    <a:pt x="3769" y="5404"/>
                  </a:lnTo>
                  <a:cubicBezTo>
                    <a:pt x="3835" y="5451"/>
                    <a:pt x="3866" y="5466"/>
                    <a:pt x="3881" y="5466"/>
                  </a:cubicBezTo>
                  <a:cubicBezTo>
                    <a:pt x="3907" y="5466"/>
                    <a:pt x="3884" y="5421"/>
                    <a:pt x="3913" y="5421"/>
                  </a:cubicBezTo>
                  <a:cubicBezTo>
                    <a:pt x="3917" y="5421"/>
                    <a:pt x="3921" y="5422"/>
                    <a:pt x="3927" y="5424"/>
                  </a:cubicBezTo>
                  <a:lnTo>
                    <a:pt x="3927" y="5424"/>
                  </a:lnTo>
                  <a:cubicBezTo>
                    <a:pt x="3821" y="5377"/>
                    <a:pt x="3973" y="5400"/>
                    <a:pt x="3830" y="5343"/>
                  </a:cubicBezTo>
                  <a:lnTo>
                    <a:pt x="3800" y="5282"/>
                  </a:lnTo>
                  <a:cubicBezTo>
                    <a:pt x="3769" y="5221"/>
                    <a:pt x="3678" y="5221"/>
                    <a:pt x="3678" y="5191"/>
                  </a:cubicBezTo>
                  <a:cubicBezTo>
                    <a:pt x="3678" y="5181"/>
                    <a:pt x="3685" y="5177"/>
                    <a:pt x="3696" y="5177"/>
                  </a:cubicBezTo>
                  <a:cubicBezTo>
                    <a:pt x="3752" y="5177"/>
                    <a:pt x="3916" y="5282"/>
                    <a:pt x="3891" y="5282"/>
                  </a:cubicBezTo>
                  <a:cubicBezTo>
                    <a:pt x="3931" y="5306"/>
                    <a:pt x="3950" y="5316"/>
                    <a:pt x="3956" y="5316"/>
                  </a:cubicBezTo>
                  <a:cubicBezTo>
                    <a:pt x="3969" y="5316"/>
                    <a:pt x="3928" y="5277"/>
                    <a:pt x="3905" y="5248"/>
                  </a:cubicBezTo>
                  <a:lnTo>
                    <a:pt x="3905" y="5248"/>
                  </a:lnTo>
                  <a:cubicBezTo>
                    <a:pt x="3912" y="5249"/>
                    <a:pt x="3917" y="5250"/>
                    <a:pt x="3920" y="5250"/>
                  </a:cubicBezTo>
                  <a:cubicBezTo>
                    <a:pt x="3926" y="5250"/>
                    <a:pt x="3929" y="5248"/>
                    <a:pt x="3931" y="5247"/>
                  </a:cubicBezTo>
                  <a:lnTo>
                    <a:pt x="3931" y="5247"/>
                  </a:lnTo>
                  <a:cubicBezTo>
                    <a:pt x="3940" y="5251"/>
                    <a:pt x="3945" y="5253"/>
                    <a:pt x="3948" y="5253"/>
                  </a:cubicBezTo>
                  <a:cubicBezTo>
                    <a:pt x="3952" y="5253"/>
                    <a:pt x="3951" y="5249"/>
                    <a:pt x="3948" y="5243"/>
                  </a:cubicBezTo>
                  <a:lnTo>
                    <a:pt x="3948" y="5243"/>
                  </a:lnTo>
                  <a:cubicBezTo>
                    <a:pt x="3955" y="5244"/>
                    <a:pt x="3965" y="5246"/>
                    <a:pt x="3982" y="5252"/>
                  </a:cubicBezTo>
                  <a:lnTo>
                    <a:pt x="4134" y="5373"/>
                  </a:lnTo>
                  <a:cubicBezTo>
                    <a:pt x="4195" y="5373"/>
                    <a:pt x="4043" y="5221"/>
                    <a:pt x="3952" y="5191"/>
                  </a:cubicBezTo>
                  <a:lnTo>
                    <a:pt x="3952" y="5191"/>
                  </a:lnTo>
                  <a:cubicBezTo>
                    <a:pt x="3963" y="5193"/>
                    <a:pt x="3973" y="5194"/>
                    <a:pt x="3983" y="5194"/>
                  </a:cubicBezTo>
                  <a:cubicBezTo>
                    <a:pt x="4094" y="5194"/>
                    <a:pt x="4036" y="5032"/>
                    <a:pt x="3952" y="4948"/>
                  </a:cubicBezTo>
                  <a:lnTo>
                    <a:pt x="3952" y="4948"/>
                  </a:lnTo>
                  <a:cubicBezTo>
                    <a:pt x="3952" y="4948"/>
                    <a:pt x="3952" y="4948"/>
                    <a:pt x="3953" y="4949"/>
                  </a:cubicBezTo>
                  <a:lnTo>
                    <a:pt x="3953" y="4949"/>
                  </a:lnTo>
                  <a:cubicBezTo>
                    <a:pt x="3925" y="4920"/>
                    <a:pt x="3891" y="4884"/>
                    <a:pt x="3900" y="4884"/>
                  </a:cubicBezTo>
                  <a:cubicBezTo>
                    <a:pt x="3904" y="4884"/>
                    <a:pt x="3920" y="4893"/>
                    <a:pt x="3952" y="4918"/>
                  </a:cubicBezTo>
                  <a:cubicBezTo>
                    <a:pt x="3946" y="4911"/>
                    <a:pt x="3947" y="4909"/>
                    <a:pt x="3953" y="4909"/>
                  </a:cubicBezTo>
                  <a:cubicBezTo>
                    <a:pt x="3977" y="4909"/>
                    <a:pt x="4079" y="4948"/>
                    <a:pt x="4104" y="4948"/>
                  </a:cubicBezTo>
                  <a:cubicBezTo>
                    <a:pt x="4119" y="4948"/>
                    <a:pt x="4089" y="4918"/>
                    <a:pt x="4056" y="4896"/>
                  </a:cubicBezTo>
                  <a:lnTo>
                    <a:pt x="4056" y="4896"/>
                  </a:lnTo>
                  <a:cubicBezTo>
                    <a:pt x="4169" y="4889"/>
                    <a:pt x="3993" y="4726"/>
                    <a:pt x="4063" y="4726"/>
                  </a:cubicBezTo>
                  <a:cubicBezTo>
                    <a:pt x="4072" y="4726"/>
                    <a:pt x="4085" y="4729"/>
                    <a:pt x="4104" y="4735"/>
                  </a:cubicBezTo>
                  <a:cubicBezTo>
                    <a:pt x="4097" y="4728"/>
                    <a:pt x="4095" y="4725"/>
                    <a:pt x="4096" y="4725"/>
                  </a:cubicBezTo>
                  <a:cubicBezTo>
                    <a:pt x="4100" y="4725"/>
                    <a:pt x="4132" y="4750"/>
                    <a:pt x="4167" y="4776"/>
                  </a:cubicBezTo>
                  <a:lnTo>
                    <a:pt x="4167" y="4776"/>
                  </a:lnTo>
                  <a:cubicBezTo>
                    <a:pt x="4122" y="4728"/>
                    <a:pt x="4084" y="4666"/>
                    <a:pt x="4008" y="4581"/>
                  </a:cubicBezTo>
                  <a:lnTo>
                    <a:pt x="4008" y="4581"/>
                  </a:lnTo>
                  <a:cubicBezTo>
                    <a:pt x="4044" y="4607"/>
                    <a:pt x="4085" y="4625"/>
                    <a:pt x="4104" y="4644"/>
                  </a:cubicBezTo>
                  <a:cubicBezTo>
                    <a:pt x="4104" y="4617"/>
                    <a:pt x="4080" y="4590"/>
                    <a:pt x="3989" y="4499"/>
                  </a:cubicBezTo>
                  <a:lnTo>
                    <a:pt x="3989" y="4499"/>
                  </a:lnTo>
                  <a:cubicBezTo>
                    <a:pt x="4007" y="4507"/>
                    <a:pt x="4025" y="4515"/>
                    <a:pt x="4035" y="4519"/>
                  </a:cubicBezTo>
                  <a:lnTo>
                    <a:pt x="4035" y="4519"/>
                  </a:lnTo>
                  <a:cubicBezTo>
                    <a:pt x="4018" y="4512"/>
                    <a:pt x="4002" y="4505"/>
                    <a:pt x="3987" y="4497"/>
                  </a:cubicBezTo>
                  <a:lnTo>
                    <a:pt x="3987" y="4497"/>
                  </a:lnTo>
                  <a:cubicBezTo>
                    <a:pt x="3976" y="4486"/>
                    <a:pt x="3964" y="4474"/>
                    <a:pt x="3952" y="4462"/>
                  </a:cubicBezTo>
                  <a:cubicBezTo>
                    <a:pt x="3938" y="4462"/>
                    <a:pt x="3935" y="4465"/>
                    <a:pt x="3939" y="4470"/>
                  </a:cubicBezTo>
                  <a:lnTo>
                    <a:pt x="3939" y="4470"/>
                  </a:lnTo>
                  <a:cubicBezTo>
                    <a:pt x="3841" y="4410"/>
                    <a:pt x="3777" y="4340"/>
                    <a:pt x="3800" y="4340"/>
                  </a:cubicBezTo>
                  <a:lnTo>
                    <a:pt x="3830" y="4340"/>
                  </a:lnTo>
                  <a:cubicBezTo>
                    <a:pt x="3891" y="4310"/>
                    <a:pt x="3800" y="4279"/>
                    <a:pt x="3800" y="4218"/>
                  </a:cubicBezTo>
                  <a:lnTo>
                    <a:pt x="3800" y="4218"/>
                  </a:lnTo>
                  <a:cubicBezTo>
                    <a:pt x="3891" y="4279"/>
                    <a:pt x="3800" y="4279"/>
                    <a:pt x="3921" y="4310"/>
                  </a:cubicBezTo>
                  <a:cubicBezTo>
                    <a:pt x="4026" y="4368"/>
                    <a:pt x="4078" y="4386"/>
                    <a:pt x="4103" y="4386"/>
                  </a:cubicBezTo>
                  <a:cubicBezTo>
                    <a:pt x="4143" y="4386"/>
                    <a:pt x="4115" y="4340"/>
                    <a:pt x="4134" y="4340"/>
                  </a:cubicBezTo>
                  <a:cubicBezTo>
                    <a:pt x="4104" y="4310"/>
                    <a:pt x="4073" y="4279"/>
                    <a:pt x="3982" y="4218"/>
                  </a:cubicBezTo>
                  <a:cubicBezTo>
                    <a:pt x="3977" y="4208"/>
                    <a:pt x="3978" y="4204"/>
                    <a:pt x="3983" y="4204"/>
                  </a:cubicBezTo>
                  <a:cubicBezTo>
                    <a:pt x="4005" y="4204"/>
                    <a:pt x="4107" y="4283"/>
                    <a:pt x="4130" y="4283"/>
                  </a:cubicBezTo>
                  <a:cubicBezTo>
                    <a:pt x="4132" y="4283"/>
                    <a:pt x="4134" y="4282"/>
                    <a:pt x="4134" y="4279"/>
                  </a:cubicBezTo>
                  <a:lnTo>
                    <a:pt x="3795" y="3966"/>
                  </a:lnTo>
                  <a:lnTo>
                    <a:pt x="3795" y="3966"/>
                  </a:lnTo>
                  <a:cubicBezTo>
                    <a:pt x="3865" y="4012"/>
                    <a:pt x="3977" y="4062"/>
                    <a:pt x="4043" y="4127"/>
                  </a:cubicBezTo>
                  <a:cubicBezTo>
                    <a:pt x="4043" y="4036"/>
                    <a:pt x="3769" y="3854"/>
                    <a:pt x="3648" y="3732"/>
                  </a:cubicBezTo>
                  <a:cubicBezTo>
                    <a:pt x="3678" y="3732"/>
                    <a:pt x="3617" y="3671"/>
                    <a:pt x="3617" y="3611"/>
                  </a:cubicBezTo>
                  <a:lnTo>
                    <a:pt x="3617" y="3611"/>
                  </a:lnTo>
                  <a:cubicBezTo>
                    <a:pt x="3678" y="3656"/>
                    <a:pt x="3670" y="3656"/>
                    <a:pt x="3659" y="3656"/>
                  </a:cubicBezTo>
                  <a:cubicBezTo>
                    <a:pt x="3648" y="3656"/>
                    <a:pt x="3632" y="3656"/>
                    <a:pt x="3678" y="3702"/>
                  </a:cubicBezTo>
                  <a:lnTo>
                    <a:pt x="3830" y="3763"/>
                  </a:lnTo>
                  <a:cubicBezTo>
                    <a:pt x="3830" y="3823"/>
                    <a:pt x="4073" y="3884"/>
                    <a:pt x="4134" y="3975"/>
                  </a:cubicBezTo>
                  <a:cubicBezTo>
                    <a:pt x="4073" y="3884"/>
                    <a:pt x="4195" y="3884"/>
                    <a:pt x="4256" y="3884"/>
                  </a:cubicBezTo>
                  <a:cubicBezTo>
                    <a:pt x="3952" y="3732"/>
                    <a:pt x="4134" y="3763"/>
                    <a:pt x="3921" y="3611"/>
                  </a:cubicBezTo>
                  <a:cubicBezTo>
                    <a:pt x="3917" y="3602"/>
                    <a:pt x="3918" y="3598"/>
                    <a:pt x="3922" y="3598"/>
                  </a:cubicBezTo>
                  <a:cubicBezTo>
                    <a:pt x="3949" y="3598"/>
                    <a:pt x="4117" y="3732"/>
                    <a:pt x="4195" y="3732"/>
                  </a:cubicBezTo>
                  <a:cubicBezTo>
                    <a:pt x="4134" y="3611"/>
                    <a:pt x="4225" y="3611"/>
                    <a:pt x="4225" y="3580"/>
                  </a:cubicBezTo>
                  <a:lnTo>
                    <a:pt x="4256" y="3611"/>
                  </a:lnTo>
                  <a:cubicBezTo>
                    <a:pt x="4195" y="3550"/>
                    <a:pt x="4286" y="3519"/>
                    <a:pt x="4104" y="3367"/>
                  </a:cubicBezTo>
                  <a:cubicBezTo>
                    <a:pt x="4134" y="3367"/>
                    <a:pt x="4195" y="3398"/>
                    <a:pt x="4225" y="3428"/>
                  </a:cubicBezTo>
                  <a:cubicBezTo>
                    <a:pt x="4337" y="3428"/>
                    <a:pt x="3983" y="3273"/>
                    <a:pt x="4072" y="3273"/>
                  </a:cubicBezTo>
                  <a:cubicBezTo>
                    <a:pt x="4079" y="3273"/>
                    <a:pt x="4090" y="3274"/>
                    <a:pt x="4104" y="3276"/>
                  </a:cubicBezTo>
                  <a:lnTo>
                    <a:pt x="4225" y="3367"/>
                  </a:lnTo>
                  <a:cubicBezTo>
                    <a:pt x="4104" y="3246"/>
                    <a:pt x="4347" y="3367"/>
                    <a:pt x="4195" y="3215"/>
                  </a:cubicBezTo>
                  <a:lnTo>
                    <a:pt x="4195" y="3215"/>
                  </a:lnTo>
                  <a:cubicBezTo>
                    <a:pt x="4256" y="3246"/>
                    <a:pt x="4256" y="3246"/>
                    <a:pt x="4286" y="3276"/>
                  </a:cubicBezTo>
                  <a:cubicBezTo>
                    <a:pt x="4256" y="3246"/>
                    <a:pt x="4286" y="3215"/>
                    <a:pt x="4134" y="3094"/>
                  </a:cubicBezTo>
                  <a:lnTo>
                    <a:pt x="4134" y="3094"/>
                  </a:lnTo>
                  <a:cubicBezTo>
                    <a:pt x="4225" y="3155"/>
                    <a:pt x="4286" y="3215"/>
                    <a:pt x="4347" y="3246"/>
                  </a:cubicBezTo>
                  <a:cubicBezTo>
                    <a:pt x="4431" y="3246"/>
                    <a:pt x="4178" y="3090"/>
                    <a:pt x="4211" y="3090"/>
                  </a:cubicBezTo>
                  <a:cubicBezTo>
                    <a:pt x="4214" y="3090"/>
                    <a:pt x="4218" y="3091"/>
                    <a:pt x="4225" y="3094"/>
                  </a:cubicBezTo>
                  <a:lnTo>
                    <a:pt x="4347" y="3124"/>
                  </a:lnTo>
                  <a:cubicBezTo>
                    <a:pt x="4225" y="3063"/>
                    <a:pt x="4256" y="3033"/>
                    <a:pt x="4225" y="2972"/>
                  </a:cubicBezTo>
                  <a:lnTo>
                    <a:pt x="4225" y="2972"/>
                  </a:lnTo>
                  <a:cubicBezTo>
                    <a:pt x="4286" y="3003"/>
                    <a:pt x="4347" y="3003"/>
                    <a:pt x="4408" y="3063"/>
                  </a:cubicBezTo>
                  <a:cubicBezTo>
                    <a:pt x="4499" y="2911"/>
                    <a:pt x="4590" y="2790"/>
                    <a:pt x="4499" y="2516"/>
                  </a:cubicBezTo>
                  <a:lnTo>
                    <a:pt x="4499" y="2516"/>
                  </a:lnTo>
                  <a:cubicBezTo>
                    <a:pt x="4742" y="2668"/>
                    <a:pt x="4590" y="2668"/>
                    <a:pt x="4803" y="2759"/>
                  </a:cubicBezTo>
                  <a:cubicBezTo>
                    <a:pt x="4590" y="2638"/>
                    <a:pt x="4742" y="2668"/>
                    <a:pt x="4712" y="2607"/>
                  </a:cubicBezTo>
                  <a:lnTo>
                    <a:pt x="4742" y="2607"/>
                  </a:lnTo>
                  <a:cubicBezTo>
                    <a:pt x="4735" y="2601"/>
                    <a:pt x="4736" y="2598"/>
                    <a:pt x="4741" y="2598"/>
                  </a:cubicBezTo>
                  <a:cubicBezTo>
                    <a:pt x="4750" y="2598"/>
                    <a:pt x="4773" y="2605"/>
                    <a:pt x="4790" y="2605"/>
                  </a:cubicBezTo>
                  <a:cubicBezTo>
                    <a:pt x="4804" y="2605"/>
                    <a:pt x="4814" y="2600"/>
                    <a:pt x="4803" y="2577"/>
                  </a:cubicBezTo>
                  <a:lnTo>
                    <a:pt x="4742" y="2516"/>
                  </a:lnTo>
                  <a:cubicBezTo>
                    <a:pt x="4730" y="2508"/>
                    <a:pt x="4726" y="2505"/>
                    <a:pt x="4729" y="2505"/>
                  </a:cubicBezTo>
                  <a:cubicBezTo>
                    <a:pt x="4739" y="2505"/>
                    <a:pt x="4852" y="2562"/>
                    <a:pt x="4878" y="2562"/>
                  </a:cubicBezTo>
                  <a:cubicBezTo>
                    <a:pt x="4893" y="2562"/>
                    <a:pt x="4879" y="2543"/>
                    <a:pt x="4803" y="2486"/>
                  </a:cubicBezTo>
                  <a:lnTo>
                    <a:pt x="4803" y="2486"/>
                  </a:lnTo>
                  <a:lnTo>
                    <a:pt x="4955" y="2547"/>
                  </a:lnTo>
                  <a:cubicBezTo>
                    <a:pt x="4860" y="2476"/>
                    <a:pt x="4853" y="2460"/>
                    <a:pt x="4869" y="2460"/>
                  </a:cubicBezTo>
                  <a:cubicBezTo>
                    <a:pt x="4881" y="2460"/>
                    <a:pt x="4909" y="2471"/>
                    <a:pt x="4918" y="2471"/>
                  </a:cubicBezTo>
                  <a:cubicBezTo>
                    <a:pt x="4923" y="2471"/>
                    <a:pt x="4922" y="2467"/>
                    <a:pt x="4910" y="2458"/>
                  </a:cubicBezTo>
                  <a:lnTo>
                    <a:pt x="4910" y="2458"/>
                  </a:lnTo>
                  <a:cubicBezTo>
                    <a:pt x="4911" y="2458"/>
                    <a:pt x="4913" y="2458"/>
                    <a:pt x="4914" y="2458"/>
                  </a:cubicBezTo>
                  <a:cubicBezTo>
                    <a:pt x="4993" y="2458"/>
                    <a:pt x="4819" y="2303"/>
                    <a:pt x="4839" y="2303"/>
                  </a:cubicBezTo>
                  <a:cubicBezTo>
                    <a:pt x="4844" y="2303"/>
                    <a:pt x="4860" y="2312"/>
                    <a:pt x="4894" y="2334"/>
                  </a:cubicBezTo>
                  <a:cubicBezTo>
                    <a:pt x="4866" y="2306"/>
                    <a:pt x="4864" y="2226"/>
                    <a:pt x="4719" y="2142"/>
                  </a:cubicBezTo>
                  <a:lnTo>
                    <a:pt x="4719" y="2142"/>
                  </a:lnTo>
                  <a:cubicBezTo>
                    <a:pt x="4776" y="2174"/>
                    <a:pt x="4845" y="2218"/>
                    <a:pt x="4894" y="2243"/>
                  </a:cubicBezTo>
                  <a:cubicBezTo>
                    <a:pt x="4894" y="2060"/>
                    <a:pt x="5015" y="2000"/>
                    <a:pt x="4833" y="1726"/>
                  </a:cubicBezTo>
                  <a:lnTo>
                    <a:pt x="4833" y="1726"/>
                  </a:lnTo>
                  <a:cubicBezTo>
                    <a:pt x="4864" y="1756"/>
                    <a:pt x="4894" y="1756"/>
                    <a:pt x="4955" y="1787"/>
                  </a:cubicBezTo>
                  <a:cubicBezTo>
                    <a:pt x="4742" y="1574"/>
                    <a:pt x="5259" y="1787"/>
                    <a:pt x="4864" y="1483"/>
                  </a:cubicBezTo>
                  <a:lnTo>
                    <a:pt x="4712" y="1392"/>
                  </a:lnTo>
                  <a:cubicBezTo>
                    <a:pt x="4803" y="1392"/>
                    <a:pt x="4894" y="1452"/>
                    <a:pt x="4985" y="1483"/>
                  </a:cubicBezTo>
                  <a:cubicBezTo>
                    <a:pt x="4864" y="1392"/>
                    <a:pt x="4985" y="1422"/>
                    <a:pt x="4833" y="1300"/>
                  </a:cubicBezTo>
                  <a:lnTo>
                    <a:pt x="4833" y="1300"/>
                  </a:lnTo>
                  <a:cubicBezTo>
                    <a:pt x="4894" y="1331"/>
                    <a:pt x="4955" y="1331"/>
                    <a:pt x="4985" y="1392"/>
                  </a:cubicBezTo>
                  <a:cubicBezTo>
                    <a:pt x="5015" y="1392"/>
                    <a:pt x="4803" y="1179"/>
                    <a:pt x="4864" y="1179"/>
                  </a:cubicBezTo>
                  <a:lnTo>
                    <a:pt x="4955" y="1240"/>
                  </a:lnTo>
                  <a:cubicBezTo>
                    <a:pt x="5021" y="1245"/>
                    <a:pt x="5087" y="1249"/>
                    <a:pt x="5148" y="1249"/>
                  </a:cubicBezTo>
                  <a:cubicBezTo>
                    <a:pt x="5420" y="1249"/>
                    <a:pt x="5598" y="1178"/>
                    <a:pt x="5350" y="905"/>
                  </a:cubicBezTo>
                  <a:cubicBezTo>
                    <a:pt x="5346" y="898"/>
                    <a:pt x="5347" y="894"/>
                    <a:pt x="5352" y="894"/>
                  </a:cubicBezTo>
                  <a:cubicBezTo>
                    <a:pt x="5380" y="894"/>
                    <a:pt x="5536" y="1008"/>
                    <a:pt x="5581" y="1008"/>
                  </a:cubicBezTo>
                  <a:cubicBezTo>
                    <a:pt x="5589" y="1008"/>
                    <a:pt x="5593" y="1004"/>
                    <a:pt x="5593" y="997"/>
                  </a:cubicBezTo>
                  <a:cubicBezTo>
                    <a:pt x="5350" y="693"/>
                    <a:pt x="5927" y="845"/>
                    <a:pt x="5502" y="449"/>
                  </a:cubicBezTo>
                  <a:cubicBezTo>
                    <a:pt x="5471" y="373"/>
                    <a:pt x="5319" y="236"/>
                    <a:pt x="5213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-687425" y="3926650"/>
              <a:ext cx="7600" cy="4575"/>
            </a:xfrm>
            <a:custGeom>
              <a:avLst/>
              <a:gdLst/>
              <a:ahLst/>
              <a:cxnLst/>
              <a:rect l="l" t="t" r="r" b="b"/>
              <a:pathLst>
                <a:path w="304" h="183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61"/>
                    <a:pt x="213" y="91"/>
                    <a:pt x="304" y="182"/>
                  </a:cubicBezTo>
                  <a:cubicBezTo>
                    <a:pt x="213" y="61"/>
                    <a:pt x="122" y="6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-650450" y="3926750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6" y="0"/>
                  </a:moveTo>
                  <a:cubicBezTo>
                    <a:pt x="0" y="0"/>
                    <a:pt x="1" y="8"/>
                    <a:pt x="10" y="26"/>
                  </a:cubicBezTo>
                  <a:cubicBezTo>
                    <a:pt x="41" y="57"/>
                    <a:pt x="102" y="87"/>
                    <a:pt x="132" y="87"/>
                  </a:cubicBezTo>
                  <a:lnTo>
                    <a:pt x="102" y="57"/>
                  </a:lnTo>
                  <a:cubicBezTo>
                    <a:pt x="60" y="36"/>
                    <a:pt x="18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-646400" y="39243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0" y="1"/>
                  </a:moveTo>
                  <a:lnTo>
                    <a:pt x="152" y="1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-634250" y="3926650"/>
              <a:ext cx="3075" cy="1525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0"/>
                    <a:pt x="92" y="61"/>
                    <a:pt x="122" y="61"/>
                  </a:cubicBezTo>
                  <a:cubicBezTo>
                    <a:pt x="122" y="61"/>
                    <a:pt x="92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-639575" y="3923600"/>
              <a:ext cx="3075" cy="775"/>
            </a:xfrm>
            <a:custGeom>
              <a:avLst/>
              <a:gdLst/>
              <a:ahLst/>
              <a:cxnLst/>
              <a:rect l="l" t="t" r="r" b="b"/>
              <a:pathLst>
                <a:path w="123" h="31" extrusionOk="0">
                  <a:moveTo>
                    <a:pt x="1" y="0"/>
                  </a:moveTo>
                  <a:lnTo>
                    <a:pt x="1" y="0"/>
                  </a:lnTo>
                  <a:cubicBezTo>
                    <a:pt x="43" y="17"/>
                    <a:pt x="64" y="22"/>
                    <a:pt x="75" y="22"/>
                  </a:cubicBezTo>
                  <a:cubicBezTo>
                    <a:pt x="83" y="22"/>
                    <a:pt x="85" y="19"/>
                    <a:pt x="85" y="15"/>
                  </a:cubicBezTo>
                  <a:lnTo>
                    <a:pt x="85" y="15"/>
                  </a:lnTo>
                  <a:cubicBezTo>
                    <a:pt x="39" y="1"/>
                    <a:pt x="1" y="0"/>
                    <a:pt x="1" y="0"/>
                  </a:cubicBezTo>
                  <a:close/>
                  <a:moveTo>
                    <a:pt x="85" y="9"/>
                  </a:moveTo>
                  <a:cubicBezTo>
                    <a:pt x="83" y="9"/>
                    <a:pt x="84" y="12"/>
                    <a:pt x="85" y="15"/>
                  </a:cubicBezTo>
                  <a:lnTo>
                    <a:pt x="85" y="15"/>
                  </a:lnTo>
                  <a:cubicBezTo>
                    <a:pt x="97" y="19"/>
                    <a:pt x="110" y="24"/>
                    <a:pt x="123" y="31"/>
                  </a:cubicBezTo>
                  <a:cubicBezTo>
                    <a:pt x="97" y="14"/>
                    <a:pt x="88" y="9"/>
                    <a:pt x="85" y="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-628250" y="3918525"/>
              <a:ext cx="2400" cy="1675"/>
            </a:xfrm>
            <a:custGeom>
              <a:avLst/>
              <a:gdLst/>
              <a:ahLst/>
              <a:cxnLst/>
              <a:rect l="l" t="t" r="r" b="b"/>
              <a:pathLst>
                <a:path w="96" h="67" extrusionOk="0">
                  <a:moveTo>
                    <a:pt x="21" y="0"/>
                  </a:moveTo>
                  <a:cubicBezTo>
                    <a:pt x="0" y="0"/>
                    <a:pt x="34" y="52"/>
                    <a:pt x="34" y="52"/>
                  </a:cubicBezTo>
                  <a:cubicBezTo>
                    <a:pt x="55" y="62"/>
                    <a:pt x="68" y="66"/>
                    <a:pt x="75" y="66"/>
                  </a:cubicBezTo>
                  <a:cubicBezTo>
                    <a:pt x="95" y="66"/>
                    <a:pt x="71" y="34"/>
                    <a:pt x="58" y="17"/>
                  </a:cubicBezTo>
                  <a:lnTo>
                    <a:pt x="58" y="17"/>
                  </a:lnTo>
                  <a:cubicBezTo>
                    <a:pt x="60" y="18"/>
                    <a:pt x="62" y="19"/>
                    <a:pt x="65" y="21"/>
                  </a:cubicBezTo>
                  <a:cubicBezTo>
                    <a:pt x="54" y="11"/>
                    <a:pt x="50" y="6"/>
                    <a:pt x="50" y="6"/>
                  </a:cubicBezTo>
                  <a:cubicBezTo>
                    <a:pt x="49" y="6"/>
                    <a:pt x="53" y="11"/>
                    <a:pt x="58" y="17"/>
                  </a:cubicBezTo>
                  <a:lnTo>
                    <a:pt x="58" y="17"/>
                  </a:lnTo>
                  <a:cubicBezTo>
                    <a:pt x="39" y="5"/>
                    <a:pt x="28" y="0"/>
                    <a:pt x="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-628175" y="3912950"/>
              <a:ext cx="3075" cy="2325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1" y="1"/>
                  </a:moveTo>
                  <a:lnTo>
                    <a:pt x="122" y="92"/>
                  </a:lnTo>
                  <a:cubicBezTo>
                    <a:pt x="122" y="3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-597000" y="38377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0" y="1"/>
                  </a:moveTo>
                  <a:lnTo>
                    <a:pt x="122" y="62"/>
                  </a:lnTo>
                  <a:lnTo>
                    <a:pt x="122" y="6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-577375" y="3807175"/>
              <a:ext cx="3175" cy="1850"/>
            </a:xfrm>
            <a:custGeom>
              <a:avLst/>
              <a:gdLst/>
              <a:ahLst/>
              <a:cxnLst/>
              <a:rect l="l" t="t" r="r" b="b"/>
              <a:pathLst>
                <a:path w="127" h="74" extrusionOk="0">
                  <a:moveTo>
                    <a:pt x="3" y="1"/>
                  </a:moveTo>
                  <a:cubicBezTo>
                    <a:pt x="0" y="1"/>
                    <a:pt x="1" y="3"/>
                    <a:pt x="5" y="7"/>
                  </a:cubicBezTo>
                  <a:cubicBezTo>
                    <a:pt x="5" y="7"/>
                    <a:pt x="95" y="74"/>
                    <a:pt x="120" y="74"/>
                  </a:cubicBezTo>
                  <a:cubicBezTo>
                    <a:pt x="125" y="74"/>
                    <a:pt x="127" y="72"/>
                    <a:pt x="127" y="68"/>
                  </a:cubicBezTo>
                  <a:cubicBezTo>
                    <a:pt x="127" y="68"/>
                    <a:pt x="15" y="1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-582575" y="3780750"/>
              <a:ext cx="4600" cy="38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" y="0"/>
                  </a:moveTo>
                  <a:lnTo>
                    <a:pt x="183" y="152"/>
                  </a:lnTo>
                  <a:lnTo>
                    <a:pt x="183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-829525" y="4210075"/>
              <a:ext cx="2725" cy="1850"/>
            </a:xfrm>
            <a:custGeom>
              <a:avLst/>
              <a:gdLst/>
              <a:ahLst/>
              <a:cxnLst/>
              <a:rect l="l" t="t" r="r" b="b"/>
              <a:pathLst>
                <a:path w="109" h="74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16"/>
                    <a:pt x="23" y="29"/>
                    <a:pt x="39" y="40"/>
                  </a:cubicBezTo>
                  <a:lnTo>
                    <a:pt x="39" y="40"/>
                  </a:lnTo>
                  <a:lnTo>
                    <a:pt x="0" y="1"/>
                  </a:lnTo>
                  <a:close/>
                  <a:moveTo>
                    <a:pt x="39" y="40"/>
                  </a:moveTo>
                  <a:lnTo>
                    <a:pt x="61" y="61"/>
                  </a:lnTo>
                  <a:cubicBezTo>
                    <a:pt x="93" y="70"/>
                    <a:pt x="106" y="73"/>
                    <a:pt x="107" y="73"/>
                  </a:cubicBezTo>
                  <a:cubicBezTo>
                    <a:pt x="109" y="73"/>
                    <a:pt x="72" y="61"/>
                    <a:pt x="39" y="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-828775" y="4076350"/>
              <a:ext cx="78300" cy="142100"/>
            </a:xfrm>
            <a:custGeom>
              <a:avLst/>
              <a:gdLst/>
              <a:ahLst/>
              <a:cxnLst/>
              <a:rect l="l" t="t" r="r" b="b"/>
              <a:pathLst>
                <a:path w="3132" h="5684" extrusionOk="0">
                  <a:moveTo>
                    <a:pt x="2128" y="0"/>
                  </a:moveTo>
                  <a:lnTo>
                    <a:pt x="2128" y="0"/>
                  </a:lnTo>
                  <a:cubicBezTo>
                    <a:pt x="2071" y="28"/>
                    <a:pt x="2088" y="81"/>
                    <a:pt x="2141" y="142"/>
                  </a:cubicBezTo>
                  <a:lnTo>
                    <a:pt x="2141" y="142"/>
                  </a:lnTo>
                  <a:cubicBezTo>
                    <a:pt x="2179" y="117"/>
                    <a:pt x="2180" y="73"/>
                    <a:pt x="2128" y="0"/>
                  </a:cubicBezTo>
                  <a:close/>
                  <a:moveTo>
                    <a:pt x="1307" y="730"/>
                  </a:moveTo>
                  <a:lnTo>
                    <a:pt x="1354" y="748"/>
                  </a:lnTo>
                  <a:lnTo>
                    <a:pt x="1354" y="748"/>
                  </a:lnTo>
                  <a:cubicBezTo>
                    <a:pt x="1360" y="752"/>
                    <a:pt x="1365" y="756"/>
                    <a:pt x="1368" y="760"/>
                  </a:cubicBezTo>
                  <a:lnTo>
                    <a:pt x="1307" y="730"/>
                  </a:lnTo>
                  <a:close/>
                  <a:moveTo>
                    <a:pt x="1388" y="762"/>
                  </a:moveTo>
                  <a:lnTo>
                    <a:pt x="1459" y="790"/>
                  </a:lnTo>
                  <a:cubicBezTo>
                    <a:pt x="1459" y="790"/>
                    <a:pt x="1426" y="779"/>
                    <a:pt x="1388" y="762"/>
                  </a:cubicBezTo>
                  <a:close/>
                  <a:moveTo>
                    <a:pt x="2488" y="1278"/>
                  </a:moveTo>
                  <a:cubicBezTo>
                    <a:pt x="2479" y="1283"/>
                    <a:pt x="2491" y="1298"/>
                    <a:pt x="2554" y="1337"/>
                  </a:cubicBezTo>
                  <a:cubicBezTo>
                    <a:pt x="2537" y="1305"/>
                    <a:pt x="2512" y="1290"/>
                    <a:pt x="2488" y="1278"/>
                  </a:cubicBezTo>
                  <a:close/>
                  <a:moveTo>
                    <a:pt x="2585" y="1871"/>
                  </a:moveTo>
                  <a:lnTo>
                    <a:pt x="2585" y="1871"/>
                  </a:lnTo>
                  <a:cubicBezTo>
                    <a:pt x="2590" y="1882"/>
                    <a:pt x="2619" y="1902"/>
                    <a:pt x="2706" y="1945"/>
                  </a:cubicBezTo>
                  <a:cubicBezTo>
                    <a:pt x="2638" y="1912"/>
                    <a:pt x="2608" y="1890"/>
                    <a:pt x="2585" y="1871"/>
                  </a:cubicBezTo>
                  <a:close/>
                  <a:moveTo>
                    <a:pt x="2281" y="2179"/>
                  </a:moveTo>
                  <a:cubicBezTo>
                    <a:pt x="2318" y="2205"/>
                    <a:pt x="2328" y="2214"/>
                    <a:pt x="2325" y="2216"/>
                  </a:cubicBezTo>
                  <a:lnTo>
                    <a:pt x="2325" y="2216"/>
                  </a:lnTo>
                  <a:cubicBezTo>
                    <a:pt x="2308" y="2203"/>
                    <a:pt x="2297" y="2192"/>
                    <a:pt x="2281" y="2179"/>
                  </a:cubicBezTo>
                  <a:close/>
                  <a:moveTo>
                    <a:pt x="2133" y="2155"/>
                  </a:moveTo>
                  <a:cubicBezTo>
                    <a:pt x="2138" y="2155"/>
                    <a:pt x="2147" y="2156"/>
                    <a:pt x="2159" y="2158"/>
                  </a:cubicBezTo>
                  <a:lnTo>
                    <a:pt x="2278" y="2248"/>
                  </a:lnTo>
                  <a:lnTo>
                    <a:pt x="2278" y="2248"/>
                  </a:lnTo>
                  <a:cubicBezTo>
                    <a:pt x="2207" y="2210"/>
                    <a:pt x="2095" y="2155"/>
                    <a:pt x="2133" y="2155"/>
                  </a:cubicBezTo>
                  <a:close/>
                  <a:moveTo>
                    <a:pt x="1824" y="2280"/>
                  </a:moveTo>
                  <a:cubicBezTo>
                    <a:pt x="1881" y="2308"/>
                    <a:pt x="1878" y="2317"/>
                    <a:pt x="1871" y="2321"/>
                  </a:cubicBezTo>
                  <a:lnTo>
                    <a:pt x="1871" y="2321"/>
                  </a:lnTo>
                  <a:cubicBezTo>
                    <a:pt x="1859" y="2303"/>
                    <a:pt x="1824" y="2280"/>
                    <a:pt x="1824" y="2280"/>
                  </a:cubicBezTo>
                  <a:close/>
                  <a:moveTo>
                    <a:pt x="578" y="2584"/>
                  </a:moveTo>
                  <a:lnTo>
                    <a:pt x="608" y="2614"/>
                  </a:lnTo>
                  <a:cubicBezTo>
                    <a:pt x="610" y="2614"/>
                    <a:pt x="611" y="2615"/>
                    <a:pt x="613" y="2615"/>
                  </a:cubicBezTo>
                  <a:lnTo>
                    <a:pt x="613" y="2615"/>
                  </a:lnTo>
                  <a:cubicBezTo>
                    <a:pt x="604" y="2606"/>
                    <a:pt x="593" y="2596"/>
                    <a:pt x="578" y="2584"/>
                  </a:cubicBezTo>
                  <a:close/>
                  <a:moveTo>
                    <a:pt x="2432" y="3161"/>
                  </a:moveTo>
                  <a:cubicBezTo>
                    <a:pt x="2432" y="3161"/>
                    <a:pt x="2456" y="3173"/>
                    <a:pt x="2475" y="3184"/>
                  </a:cubicBezTo>
                  <a:lnTo>
                    <a:pt x="2475" y="3184"/>
                  </a:lnTo>
                  <a:cubicBezTo>
                    <a:pt x="2461" y="3174"/>
                    <a:pt x="2447" y="3166"/>
                    <a:pt x="2432" y="3161"/>
                  </a:cubicBezTo>
                  <a:close/>
                  <a:moveTo>
                    <a:pt x="2475" y="3184"/>
                  </a:moveTo>
                  <a:lnTo>
                    <a:pt x="2475" y="3184"/>
                  </a:lnTo>
                  <a:cubicBezTo>
                    <a:pt x="2482" y="3189"/>
                    <a:pt x="2488" y="3194"/>
                    <a:pt x="2495" y="3200"/>
                  </a:cubicBezTo>
                  <a:lnTo>
                    <a:pt x="2495" y="3200"/>
                  </a:lnTo>
                  <a:cubicBezTo>
                    <a:pt x="2501" y="3200"/>
                    <a:pt x="2490" y="3192"/>
                    <a:pt x="2475" y="3184"/>
                  </a:cubicBezTo>
                  <a:close/>
                  <a:moveTo>
                    <a:pt x="2403" y="3281"/>
                  </a:moveTo>
                  <a:cubicBezTo>
                    <a:pt x="2404" y="3281"/>
                    <a:pt x="2418" y="3293"/>
                    <a:pt x="2434" y="3308"/>
                  </a:cubicBezTo>
                  <a:lnTo>
                    <a:pt x="2434" y="3308"/>
                  </a:lnTo>
                  <a:cubicBezTo>
                    <a:pt x="2427" y="3303"/>
                    <a:pt x="2421" y="3300"/>
                    <a:pt x="2416" y="3297"/>
                  </a:cubicBezTo>
                  <a:lnTo>
                    <a:pt x="2416" y="3297"/>
                  </a:lnTo>
                  <a:cubicBezTo>
                    <a:pt x="2405" y="3286"/>
                    <a:pt x="2402" y="3281"/>
                    <a:pt x="2403" y="3281"/>
                  </a:cubicBezTo>
                  <a:close/>
                  <a:moveTo>
                    <a:pt x="2462" y="3344"/>
                  </a:moveTo>
                  <a:cubicBezTo>
                    <a:pt x="2468" y="3347"/>
                    <a:pt x="2473" y="3349"/>
                    <a:pt x="2477" y="3352"/>
                  </a:cubicBezTo>
                  <a:lnTo>
                    <a:pt x="2477" y="3352"/>
                  </a:lnTo>
                  <a:cubicBezTo>
                    <a:pt x="2482" y="3357"/>
                    <a:pt x="2485" y="3362"/>
                    <a:pt x="2488" y="3365"/>
                  </a:cubicBezTo>
                  <a:lnTo>
                    <a:pt x="2488" y="3365"/>
                  </a:lnTo>
                  <a:cubicBezTo>
                    <a:pt x="2474" y="3353"/>
                    <a:pt x="2462" y="3344"/>
                    <a:pt x="2462" y="3344"/>
                  </a:cubicBezTo>
                  <a:close/>
                  <a:moveTo>
                    <a:pt x="2432" y="3344"/>
                  </a:moveTo>
                  <a:lnTo>
                    <a:pt x="2432" y="3344"/>
                  </a:lnTo>
                  <a:cubicBezTo>
                    <a:pt x="2476" y="3366"/>
                    <a:pt x="2488" y="3372"/>
                    <a:pt x="2492" y="3372"/>
                  </a:cubicBezTo>
                  <a:lnTo>
                    <a:pt x="2492" y="3372"/>
                  </a:lnTo>
                  <a:cubicBezTo>
                    <a:pt x="2492" y="3374"/>
                    <a:pt x="2492" y="3375"/>
                    <a:pt x="2490" y="3375"/>
                  </a:cubicBezTo>
                  <a:cubicBezTo>
                    <a:pt x="2484" y="3375"/>
                    <a:pt x="2467" y="3367"/>
                    <a:pt x="2432" y="3344"/>
                  </a:cubicBezTo>
                  <a:close/>
                  <a:moveTo>
                    <a:pt x="2280" y="3313"/>
                  </a:moveTo>
                  <a:cubicBezTo>
                    <a:pt x="2280" y="3313"/>
                    <a:pt x="2523" y="3404"/>
                    <a:pt x="2462" y="3404"/>
                  </a:cubicBezTo>
                  <a:lnTo>
                    <a:pt x="2402" y="3374"/>
                  </a:lnTo>
                  <a:cubicBezTo>
                    <a:pt x="2371" y="3344"/>
                    <a:pt x="2280" y="3344"/>
                    <a:pt x="2280" y="3313"/>
                  </a:cubicBezTo>
                  <a:close/>
                  <a:moveTo>
                    <a:pt x="152" y="3404"/>
                  </a:moveTo>
                  <a:cubicBezTo>
                    <a:pt x="156" y="3406"/>
                    <a:pt x="160" y="3408"/>
                    <a:pt x="164" y="3409"/>
                  </a:cubicBezTo>
                  <a:lnTo>
                    <a:pt x="164" y="3409"/>
                  </a:lnTo>
                  <a:cubicBezTo>
                    <a:pt x="160" y="3407"/>
                    <a:pt x="156" y="3406"/>
                    <a:pt x="152" y="3404"/>
                  </a:cubicBezTo>
                  <a:close/>
                  <a:moveTo>
                    <a:pt x="2586" y="3464"/>
                  </a:moveTo>
                  <a:cubicBezTo>
                    <a:pt x="2586" y="3464"/>
                    <a:pt x="2587" y="3466"/>
                    <a:pt x="2591" y="3471"/>
                  </a:cubicBezTo>
                  <a:lnTo>
                    <a:pt x="2591" y="3471"/>
                  </a:lnTo>
                  <a:cubicBezTo>
                    <a:pt x="2591" y="3468"/>
                    <a:pt x="2587" y="3464"/>
                    <a:pt x="2586" y="3464"/>
                  </a:cubicBezTo>
                  <a:close/>
                  <a:moveTo>
                    <a:pt x="213" y="3465"/>
                  </a:moveTo>
                  <a:cubicBezTo>
                    <a:pt x="225" y="3471"/>
                    <a:pt x="238" y="3478"/>
                    <a:pt x="253" y="3485"/>
                  </a:cubicBezTo>
                  <a:lnTo>
                    <a:pt x="253" y="3485"/>
                  </a:lnTo>
                  <a:cubicBezTo>
                    <a:pt x="250" y="3479"/>
                    <a:pt x="247" y="3472"/>
                    <a:pt x="244" y="3465"/>
                  </a:cubicBezTo>
                  <a:close/>
                  <a:moveTo>
                    <a:pt x="2563" y="3470"/>
                  </a:moveTo>
                  <a:cubicBezTo>
                    <a:pt x="2576" y="3476"/>
                    <a:pt x="2593" y="3485"/>
                    <a:pt x="2614" y="3496"/>
                  </a:cubicBezTo>
                  <a:cubicBezTo>
                    <a:pt x="2603" y="3484"/>
                    <a:pt x="2596" y="3476"/>
                    <a:pt x="2591" y="3471"/>
                  </a:cubicBezTo>
                  <a:lnTo>
                    <a:pt x="2591" y="3471"/>
                  </a:lnTo>
                  <a:cubicBezTo>
                    <a:pt x="2592" y="3474"/>
                    <a:pt x="2591" y="3476"/>
                    <a:pt x="2586" y="3476"/>
                  </a:cubicBezTo>
                  <a:cubicBezTo>
                    <a:pt x="2582" y="3476"/>
                    <a:pt x="2575" y="3474"/>
                    <a:pt x="2563" y="3470"/>
                  </a:cubicBezTo>
                  <a:close/>
                  <a:moveTo>
                    <a:pt x="2128" y="3799"/>
                  </a:moveTo>
                  <a:lnTo>
                    <a:pt x="2128" y="3799"/>
                  </a:lnTo>
                  <a:cubicBezTo>
                    <a:pt x="2172" y="3822"/>
                    <a:pt x="2209" y="3839"/>
                    <a:pt x="2239" y="3853"/>
                  </a:cubicBezTo>
                  <a:lnTo>
                    <a:pt x="2239" y="3853"/>
                  </a:lnTo>
                  <a:cubicBezTo>
                    <a:pt x="2231" y="3848"/>
                    <a:pt x="2228" y="3845"/>
                    <a:pt x="2229" y="3845"/>
                  </a:cubicBezTo>
                  <a:cubicBezTo>
                    <a:pt x="2229" y="3845"/>
                    <a:pt x="2239" y="3851"/>
                    <a:pt x="2252" y="3859"/>
                  </a:cubicBezTo>
                  <a:lnTo>
                    <a:pt x="2252" y="3859"/>
                  </a:lnTo>
                  <a:cubicBezTo>
                    <a:pt x="2247" y="3857"/>
                    <a:pt x="2243" y="3855"/>
                    <a:pt x="2239" y="3853"/>
                  </a:cubicBezTo>
                  <a:lnTo>
                    <a:pt x="2239" y="3853"/>
                  </a:lnTo>
                  <a:cubicBezTo>
                    <a:pt x="2242" y="3855"/>
                    <a:pt x="2245" y="3857"/>
                    <a:pt x="2250" y="3860"/>
                  </a:cubicBezTo>
                  <a:cubicBezTo>
                    <a:pt x="2128" y="3799"/>
                    <a:pt x="2159" y="3830"/>
                    <a:pt x="2128" y="3799"/>
                  </a:cubicBezTo>
                  <a:close/>
                  <a:moveTo>
                    <a:pt x="1973" y="3968"/>
                  </a:moveTo>
                  <a:cubicBezTo>
                    <a:pt x="1976" y="3968"/>
                    <a:pt x="1986" y="3972"/>
                    <a:pt x="2007" y="3982"/>
                  </a:cubicBezTo>
                  <a:cubicBezTo>
                    <a:pt x="1986" y="3982"/>
                    <a:pt x="1966" y="3968"/>
                    <a:pt x="1973" y="3968"/>
                  </a:cubicBezTo>
                  <a:close/>
                  <a:moveTo>
                    <a:pt x="2055" y="4006"/>
                  </a:moveTo>
                  <a:lnTo>
                    <a:pt x="2067" y="4012"/>
                  </a:lnTo>
                  <a:cubicBezTo>
                    <a:pt x="2065" y="4012"/>
                    <a:pt x="2062" y="4012"/>
                    <a:pt x="2060" y="4012"/>
                  </a:cubicBezTo>
                  <a:lnTo>
                    <a:pt x="2060" y="4012"/>
                  </a:lnTo>
                  <a:cubicBezTo>
                    <a:pt x="2058" y="4010"/>
                    <a:pt x="2056" y="4008"/>
                    <a:pt x="2055" y="4006"/>
                  </a:cubicBezTo>
                  <a:close/>
                  <a:moveTo>
                    <a:pt x="2261" y="4097"/>
                  </a:moveTo>
                  <a:lnTo>
                    <a:pt x="2261" y="4097"/>
                  </a:lnTo>
                  <a:cubicBezTo>
                    <a:pt x="2278" y="4107"/>
                    <a:pt x="2293" y="4114"/>
                    <a:pt x="2371" y="4134"/>
                  </a:cubicBezTo>
                  <a:cubicBezTo>
                    <a:pt x="2310" y="4109"/>
                    <a:pt x="2279" y="4100"/>
                    <a:pt x="2261" y="4097"/>
                  </a:cubicBezTo>
                  <a:close/>
                  <a:moveTo>
                    <a:pt x="2300" y="4143"/>
                  </a:moveTo>
                  <a:cubicBezTo>
                    <a:pt x="2307" y="4146"/>
                    <a:pt x="2312" y="4147"/>
                    <a:pt x="2318" y="4148"/>
                  </a:cubicBezTo>
                  <a:lnTo>
                    <a:pt x="2318" y="4148"/>
                  </a:lnTo>
                  <a:cubicBezTo>
                    <a:pt x="2312" y="4147"/>
                    <a:pt x="2306" y="4145"/>
                    <a:pt x="2300" y="4143"/>
                  </a:cubicBezTo>
                  <a:close/>
                  <a:moveTo>
                    <a:pt x="2318" y="4148"/>
                  </a:moveTo>
                  <a:cubicBezTo>
                    <a:pt x="2348" y="4157"/>
                    <a:pt x="2371" y="4164"/>
                    <a:pt x="2371" y="4164"/>
                  </a:cubicBezTo>
                  <a:cubicBezTo>
                    <a:pt x="2341" y="4154"/>
                    <a:pt x="2327" y="4151"/>
                    <a:pt x="2318" y="4148"/>
                  </a:cubicBezTo>
                  <a:close/>
                  <a:moveTo>
                    <a:pt x="2274" y="4131"/>
                  </a:moveTo>
                  <a:cubicBezTo>
                    <a:pt x="2276" y="4133"/>
                    <a:pt x="2279" y="4135"/>
                    <a:pt x="2281" y="4137"/>
                  </a:cubicBezTo>
                  <a:lnTo>
                    <a:pt x="2281" y="4137"/>
                  </a:lnTo>
                  <a:cubicBezTo>
                    <a:pt x="2277" y="4135"/>
                    <a:pt x="2273" y="4134"/>
                    <a:pt x="2270" y="4133"/>
                  </a:cubicBezTo>
                  <a:lnTo>
                    <a:pt x="2270" y="4133"/>
                  </a:lnTo>
                  <a:cubicBezTo>
                    <a:pt x="2286" y="4143"/>
                    <a:pt x="2300" y="4154"/>
                    <a:pt x="2311" y="4164"/>
                  </a:cubicBezTo>
                  <a:cubicBezTo>
                    <a:pt x="2317" y="4167"/>
                    <a:pt x="2322" y="4170"/>
                    <a:pt x="2326" y="4172"/>
                  </a:cubicBezTo>
                  <a:lnTo>
                    <a:pt x="2326" y="4172"/>
                  </a:lnTo>
                  <a:cubicBezTo>
                    <a:pt x="2304" y="4156"/>
                    <a:pt x="2291" y="4145"/>
                    <a:pt x="2281" y="4137"/>
                  </a:cubicBezTo>
                  <a:lnTo>
                    <a:pt x="2281" y="4137"/>
                  </a:lnTo>
                  <a:cubicBezTo>
                    <a:pt x="2288" y="4139"/>
                    <a:pt x="2294" y="4141"/>
                    <a:pt x="2300" y="4143"/>
                  </a:cubicBezTo>
                  <a:lnTo>
                    <a:pt x="2300" y="4143"/>
                  </a:lnTo>
                  <a:cubicBezTo>
                    <a:pt x="2294" y="4140"/>
                    <a:pt x="2287" y="4137"/>
                    <a:pt x="2274" y="4131"/>
                  </a:cubicBezTo>
                  <a:close/>
                  <a:moveTo>
                    <a:pt x="2098" y="4590"/>
                  </a:moveTo>
                  <a:lnTo>
                    <a:pt x="2126" y="4607"/>
                  </a:lnTo>
                  <a:lnTo>
                    <a:pt x="2126" y="4607"/>
                  </a:lnTo>
                  <a:cubicBezTo>
                    <a:pt x="2120" y="4604"/>
                    <a:pt x="2115" y="4602"/>
                    <a:pt x="2110" y="4599"/>
                  </a:cubicBezTo>
                  <a:lnTo>
                    <a:pt x="2110" y="4599"/>
                  </a:lnTo>
                  <a:cubicBezTo>
                    <a:pt x="2113" y="4601"/>
                    <a:pt x="2117" y="4604"/>
                    <a:pt x="2120" y="4606"/>
                  </a:cubicBezTo>
                  <a:lnTo>
                    <a:pt x="2120" y="4606"/>
                  </a:lnTo>
                  <a:cubicBezTo>
                    <a:pt x="2112" y="4601"/>
                    <a:pt x="2106" y="4597"/>
                    <a:pt x="2102" y="4594"/>
                  </a:cubicBezTo>
                  <a:lnTo>
                    <a:pt x="2102" y="4594"/>
                  </a:lnTo>
                  <a:cubicBezTo>
                    <a:pt x="2104" y="4595"/>
                    <a:pt x="2107" y="4597"/>
                    <a:pt x="2110" y="4599"/>
                  </a:cubicBezTo>
                  <a:lnTo>
                    <a:pt x="2110" y="4599"/>
                  </a:lnTo>
                  <a:cubicBezTo>
                    <a:pt x="2106" y="4596"/>
                    <a:pt x="2102" y="4593"/>
                    <a:pt x="2098" y="4590"/>
                  </a:cubicBezTo>
                  <a:close/>
                  <a:moveTo>
                    <a:pt x="2174" y="4624"/>
                  </a:moveTo>
                  <a:lnTo>
                    <a:pt x="2244" y="4677"/>
                  </a:lnTo>
                  <a:lnTo>
                    <a:pt x="2244" y="4677"/>
                  </a:lnTo>
                  <a:cubicBezTo>
                    <a:pt x="2240" y="4674"/>
                    <a:pt x="2235" y="4672"/>
                    <a:pt x="2231" y="4670"/>
                  </a:cubicBezTo>
                  <a:lnTo>
                    <a:pt x="2231" y="4670"/>
                  </a:lnTo>
                  <a:lnTo>
                    <a:pt x="2250" y="4681"/>
                  </a:lnTo>
                  <a:cubicBezTo>
                    <a:pt x="2273" y="4693"/>
                    <a:pt x="2283" y="4698"/>
                    <a:pt x="2284" y="4698"/>
                  </a:cubicBezTo>
                  <a:cubicBezTo>
                    <a:pt x="2284" y="4698"/>
                    <a:pt x="2270" y="4690"/>
                    <a:pt x="2249" y="4679"/>
                  </a:cubicBezTo>
                  <a:lnTo>
                    <a:pt x="2249" y="4679"/>
                  </a:lnTo>
                  <a:cubicBezTo>
                    <a:pt x="2249" y="4680"/>
                    <a:pt x="2249" y="4680"/>
                    <a:pt x="2250" y="4681"/>
                  </a:cubicBezTo>
                  <a:lnTo>
                    <a:pt x="2250" y="4681"/>
                  </a:lnTo>
                  <a:lnTo>
                    <a:pt x="2244" y="4677"/>
                  </a:lnTo>
                  <a:lnTo>
                    <a:pt x="2244" y="4677"/>
                  </a:lnTo>
                  <a:cubicBezTo>
                    <a:pt x="2246" y="4678"/>
                    <a:pt x="2247" y="4678"/>
                    <a:pt x="2249" y="4679"/>
                  </a:cubicBezTo>
                  <a:lnTo>
                    <a:pt x="2249" y="4679"/>
                  </a:lnTo>
                  <a:cubicBezTo>
                    <a:pt x="2233" y="4650"/>
                    <a:pt x="2204" y="4635"/>
                    <a:pt x="2174" y="4624"/>
                  </a:cubicBezTo>
                  <a:close/>
                  <a:moveTo>
                    <a:pt x="1854" y="5037"/>
                  </a:moveTo>
                  <a:cubicBezTo>
                    <a:pt x="1872" y="5049"/>
                    <a:pt x="1889" y="5060"/>
                    <a:pt x="1905" y="5071"/>
                  </a:cubicBezTo>
                  <a:lnTo>
                    <a:pt x="1905" y="5071"/>
                  </a:lnTo>
                  <a:cubicBezTo>
                    <a:pt x="1899" y="5062"/>
                    <a:pt x="1887" y="5051"/>
                    <a:pt x="1854" y="5037"/>
                  </a:cubicBezTo>
                  <a:close/>
                  <a:moveTo>
                    <a:pt x="1905" y="5071"/>
                  </a:moveTo>
                  <a:cubicBezTo>
                    <a:pt x="1916" y="5088"/>
                    <a:pt x="1908" y="5103"/>
                    <a:pt x="1976" y="5137"/>
                  </a:cubicBezTo>
                  <a:cubicBezTo>
                    <a:pt x="1997" y="5137"/>
                    <a:pt x="1962" y="5109"/>
                    <a:pt x="1905" y="5071"/>
                  </a:cubicBezTo>
                  <a:close/>
                  <a:moveTo>
                    <a:pt x="1855" y="5076"/>
                  </a:moveTo>
                  <a:cubicBezTo>
                    <a:pt x="1858" y="5078"/>
                    <a:pt x="1861" y="5081"/>
                    <a:pt x="1864" y="5083"/>
                  </a:cubicBezTo>
                  <a:lnTo>
                    <a:pt x="1864" y="5083"/>
                  </a:lnTo>
                  <a:cubicBezTo>
                    <a:pt x="1903" y="5104"/>
                    <a:pt x="1950" y="5130"/>
                    <a:pt x="1992" y="5151"/>
                  </a:cubicBezTo>
                  <a:lnTo>
                    <a:pt x="1992" y="5151"/>
                  </a:lnTo>
                  <a:cubicBezTo>
                    <a:pt x="1935" y="5116"/>
                    <a:pt x="1895" y="5076"/>
                    <a:pt x="1855" y="5076"/>
                  </a:cubicBezTo>
                  <a:close/>
                  <a:moveTo>
                    <a:pt x="112" y="5156"/>
                  </a:moveTo>
                  <a:cubicBezTo>
                    <a:pt x="111" y="5156"/>
                    <a:pt x="115" y="5160"/>
                    <a:pt x="122" y="5167"/>
                  </a:cubicBezTo>
                  <a:cubicBezTo>
                    <a:pt x="126" y="5169"/>
                    <a:pt x="130" y="5170"/>
                    <a:pt x="134" y="5171"/>
                  </a:cubicBezTo>
                  <a:lnTo>
                    <a:pt x="134" y="5171"/>
                  </a:lnTo>
                  <a:cubicBezTo>
                    <a:pt x="119" y="5161"/>
                    <a:pt x="113" y="5156"/>
                    <a:pt x="112" y="5156"/>
                  </a:cubicBezTo>
                  <a:close/>
                  <a:moveTo>
                    <a:pt x="1992" y="5151"/>
                  </a:moveTo>
                  <a:lnTo>
                    <a:pt x="1992" y="5151"/>
                  </a:lnTo>
                  <a:cubicBezTo>
                    <a:pt x="2016" y="5166"/>
                    <a:pt x="2044" y="5181"/>
                    <a:pt x="2076" y="5191"/>
                  </a:cubicBezTo>
                  <a:lnTo>
                    <a:pt x="2076" y="5191"/>
                  </a:lnTo>
                  <a:cubicBezTo>
                    <a:pt x="2056" y="5183"/>
                    <a:pt x="2026" y="5169"/>
                    <a:pt x="1992" y="5151"/>
                  </a:cubicBezTo>
                  <a:close/>
                  <a:moveTo>
                    <a:pt x="2076" y="5191"/>
                  </a:moveTo>
                  <a:cubicBezTo>
                    <a:pt x="2086" y="5195"/>
                    <a:pt x="2094" y="5198"/>
                    <a:pt x="2098" y="5198"/>
                  </a:cubicBezTo>
                  <a:cubicBezTo>
                    <a:pt x="2090" y="5196"/>
                    <a:pt x="2083" y="5194"/>
                    <a:pt x="2076" y="5191"/>
                  </a:cubicBezTo>
                  <a:close/>
                  <a:moveTo>
                    <a:pt x="1824" y="5228"/>
                  </a:moveTo>
                  <a:lnTo>
                    <a:pt x="1824" y="5228"/>
                  </a:lnTo>
                  <a:cubicBezTo>
                    <a:pt x="1824" y="5228"/>
                    <a:pt x="1824" y="5228"/>
                    <a:pt x="1824" y="5228"/>
                  </a:cubicBezTo>
                  <a:lnTo>
                    <a:pt x="1824" y="5228"/>
                  </a:lnTo>
                  <a:cubicBezTo>
                    <a:pt x="1824" y="5228"/>
                    <a:pt x="1824" y="5228"/>
                    <a:pt x="1824" y="5228"/>
                  </a:cubicBezTo>
                  <a:close/>
                  <a:moveTo>
                    <a:pt x="1931" y="5176"/>
                  </a:moveTo>
                  <a:lnTo>
                    <a:pt x="1931" y="5176"/>
                  </a:lnTo>
                  <a:cubicBezTo>
                    <a:pt x="1958" y="5198"/>
                    <a:pt x="2042" y="5242"/>
                    <a:pt x="2046" y="5242"/>
                  </a:cubicBezTo>
                  <a:cubicBezTo>
                    <a:pt x="2049" y="5242"/>
                    <a:pt x="2021" y="5225"/>
                    <a:pt x="1931" y="5176"/>
                  </a:cubicBezTo>
                  <a:close/>
                  <a:moveTo>
                    <a:pt x="1886" y="5267"/>
                  </a:moveTo>
                  <a:cubicBezTo>
                    <a:pt x="1897" y="5274"/>
                    <a:pt x="1908" y="5281"/>
                    <a:pt x="1919" y="5288"/>
                  </a:cubicBezTo>
                  <a:lnTo>
                    <a:pt x="1919" y="5288"/>
                  </a:lnTo>
                  <a:cubicBezTo>
                    <a:pt x="1922" y="5285"/>
                    <a:pt x="1906" y="5277"/>
                    <a:pt x="1886" y="5267"/>
                  </a:cubicBezTo>
                  <a:close/>
                  <a:moveTo>
                    <a:pt x="2021" y="5237"/>
                  </a:moveTo>
                  <a:lnTo>
                    <a:pt x="2098" y="5289"/>
                  </a:lnTo>
                  <a:cubicBezTo>
                    <a:pt x="2072" y="5263"/>
                    <a:pt x="2046" y="5248"/>
                    <a:pt x="2021" y="5237"/>
                  </a:cubicBezTo>
                  <a:close/>
                  <a:moveTo>
                    <a:pt x="1919" y="5288"/>
                  </a:moveTo>
                  <a:cubicBezTo>
                    <a:pt x="1919" y="5289"/>
                    <a:pt x="1917" y="5289"/>
                    <a:pt x="1915" y="5289"/>
                  </a:cubicBezTo>
                  <a:lnTo>
                    <a:pt x="1936" y="5299"/>
                  </a:lnTo>
                  <a:lnTo>
                    <a:pt x="1936" y="5299"/>
                  </a:lnTo>
                  <a:cubicBezTo>
                    <a:pt x="1931" y="5296"/>
                    <a:pt x="1925" y="5292"/>
                    <a:pt x="1919" y="5288"/>
                  </a:cubicBezTo>
                  <a:close/>
                  <a:moveTo>
                    <a:pt x="2208" y="5298"/>
                  </a:moveTo>
                  <a:lnTo>
                    <a:pt x="2208" y="5298"/>
                  </a:lnTo>
                  <a:cubicBezTo>
                    <a:pt x="2217" y="5303"/>
                    <a:pt x="2231" y="5310"/>
                    <a:pt x="2250" y="5319"/>
                  </a:cubicBezTo>
                  <a:cubicBezTo>
                    <a:pt x="2236" y="5312"/>
                    <a:pt x="2222" y="5305"/>
                    <a:pt x="2208" y="5298"/>
                  </a:cubicBezTo>
                  <a:close/>
                  <a:moveTo>
                    <a:pt x="2076" y="5294"/>
                  </a:moveTo>
                  <a:cubicBezTo>
                    <a:pt x="2074" y="5294"/>
                    <a:pt x="2081" y="5299"/>
                    <a:pt x="2088" y="5304"/>
                  </a:cubicBezTo>
                  <a:lnTo>
                    <a:pt x="2088" y="5304"/>
                  </a:lnTo>
                  <a:cubicBezTo>
                    <a:pt x="2087" y="5304"/>
                    <a:pt x="2086" y="5304"/>
                    <a:pt x="2085" y="5304"/>
                  </a:cubicBezTo>
                  <a:cubicBezTo>
                    <a:pt x="2079" y="5304"/>
                    <a:pt x="2087" y="5312"/>
                    <a:pt x="2101" y="5324"/>
                  </a:cubicBezTo>
                  <a:lnTo>
                    <a:pt x="2101" y="5324"/>
                  </a:lnTo>
                  <a:cubicBezTo>
                    <a:pt x="2109" y="5321"/>
                    <a:pt x="2097" y="5312"/>
                    <a:pt x="2088" y="5304"/>
                  </a:cubicBezTo>
                  <a:lnTo>
                    <a:pt x="2088" y="5304"/>
                  </a:lnTo>
                  <a:cubicBezTo>
                    <a:pt x="2098" y="5306"/>
                    <a:pt x="2129" y="5320"/>
                    <a:pt x="2189" y="5350"/>
                  </a:cubicBezTo>
                  <a:cubicBezTo>
                    <a:pt x="2104" y="5307"/>
                    <a:pt x="2078" y="5294"/>
                    <a:pt x="2076" y="5294"/>
                  </a:cubicBezTo>
                  <a:close/>
                  <a:moveTo>
                    <a:pt x="1731" y="5380"/>
                  </a:moveTo>
                  <a:cubicBezTo>
                    <a:pt x="1732" y="5380"/>
                    <a:pt x="1732" y="5380"/>
                    <a:pt x="1733" y="5380"/>
                  </a:cubicBezTo>
                  <a:cubicBezTo>
                    <a:pt x="1733" y="5380"/>
                    <a:pt x="1733" y="5380"/>
                    <a:pt x="1733" y="5380"/>
                  </a:cubicBezTo>
                  <a:lnTo>
                    <a:pt x="1733" y="5380"/>
                  </a:lnTo>
                  <a:cubicBezTo>
                    <a:pt x="1733" y="5380"/>
                    <a:pt x="1732" y="5380"/>
                    <a:pt x="1731" y="5380"/>
                  </a:cubicBezTo>
                  <a:close/>
                  <a:moveTo>
                    <a:pt x="730" y="5350"/>
                  </a:moveTo>
                  <a:cubicBezTo>
                    <a:pt x="741" y="5350"/>
                    <a:pt x="780" y="5370"/>
                    <a:pt x="831" y="5396"/>
                  </a:cubicBezTo>
                  <a:lnTo>
                    <a:pt x="831" y="5396"/>
                  </a:lnTo>
                  <a:cubicBezTo>
                    <a:pt x="782" y="5373"/>
                    <a:pt x="730" y="5350"/>
                    <a:pt x="730" y="5350"/>
                  </a:cubicBezTo>
                  <a:close/>
                  <a:moveTo>
                    <a:pt x="2098" y="5380"/>
                  </a:moveTo>
                  <a:lnTo>
                    <a:pt x="2128" y="5398"/>
                  </a:lnTo>
                  <a:lnTo>
                    <a:pt x="2128" y="5398"/>
                  </a:lnTo>
                  <a:lnTo>
                    <a:pt x="2107" y="5382"/>
                  </a:lnTo>
                  <a:lnTo>
                    <a:pt x="2107" y="5382"/>
                  </a:lnTo>
                  <a:cubicBezTo>
                    <a:pt x="2104" y="5381"/>
                    <a:pt x="2101" y="5380"/>
                    <a:pt x="2098" y="5380"/>
                  </a:cubicBezTo>
                  <a:close/>
                  <a:moveTo>
                    <a:pt x="852" y="5380"/>
                  </a:moveTo>
                  <a:lnTo>
                    <a:pt x="869" y="5416"/>
                  </a:lnTo>
                  <a:lnTo>
                    <a:pt x="869" y="5416"/>
                  </a:lnTo>
                  <a:cubicBezTo>
                    <a:pt x="861" y="5412"/>
                    <a:pt x="853" y="5407"/>
                    <a:pt x="844" y="5403"/>
                  </a:cubicBezTo>
                  <a:lnTo>
                    <a:pt x="844" y="5403"/>
                  </a:lnTo>
                  <a:cubicBezTo>
                    <a:pt x="853" y="5400"/>
                    <a:pt x="858" y="5394"/>
                    <a:pt x="852" y="5380"/>
                  </a:cubicBezTo>
                  <a:close/>
                  <a:moveTo>
                    <a:pt x="2180" y="5436"/>
                  </a:moveTo>
                  <a:cubicBezTo>
                    <a:pt x="2181" y="5437"/>
                    <a:pt x="2183" y="5438"/>
                    <a:pt x="2185" y="5439"/>
                  </a:cubicBezTo>
                  <a:lnTo>
                    <a:pt x="2185" y="5439"/>
                  </a:lnTo>
                  <a:cubicBezTo>
                    <a:pt x="2185" y="5439"/>
                    <a:pt x="2185" y="5439"/>
                    <a:pt x="2185" y="5439"/>
                  </a:cubicBezTo>
                  <a:lnTo>
                    <a:pt x="2185" y="5439"/>
                  </a:lnTo>
                  <a:cubicBezTo>
                    <a:pt x="2183" y="5438"/>
                    <a:pt x="2181" y="5437"/>
                    <a:pt x="2180" y="5436"/>
                  </a:cubicBezTo>
                  <a:close/>
                  <a:moveTo>
                    <a:pt x="724" y="5392"/>
                  </a:moveTo>
                  <a:lnTo>
                    <a:pt x="724" y="5392"/>
                  </a:lnTo>
                  <a:cubicBezTo>
                    <a:pt x="735" y="5410"/>
                    <a:pt x="778" y="5441"/>
                    <a:pt x="821" y="5441"/>
                  </a:cubicBezTo>
                  <a:lnTo>
                    <a:pt x="724" y="5392"/>
                  </a:lnTo>
                  <a:close/>
                  <a:moveTo>
                    <a:pt x="1408" y="5389"/>
                  </a:moveTo>
                  <a:cubicBezTo>
                    <a:pt x="1431" y="5405"/>
                    <a:pt x="1459" y="5422"/>
                    <a:pt x="1490" y="5441"/>
                  </a:cubicBezTo>
                  <a:cubicBezTo>
                    <a:pt x="1472" y="5423"/>
                    <a:pt x="1442" y="5406"/>
                    <a:pt x="1408" y="5389"/>
                  </a:cubicBezTo>
                  <a:close/>
                  <a:moveTo>
                    <a:pt x="2205" y="5444"/>
                  </a:moveTo>
                  <a:lnTo>
                    <a:pt x="2250" y="5471"/>
                  </a:lnTo>
                  <a:cubicBezTo>
                    <a:pt x="2235" y="5464"/>
                    <a:pt x="2219" y="5454"/>
                    <a:pt x="2205" y="5444"/>
                  </a:cubicBezTo>
                  <a:close/>
                  <a:moveTo>
                    <a:pt x="493" y="5468"/>
                  </a:moveTo>
                  <a:cubicBezTo>
                    <a:pt x="486" y="5468"/>
                    <a:pt x="501" y="5478"/>
                    <a:pt x="548" y="5502"/>
                  </a:cubicBezTo>
                  <a:lnTo>
                    <a:pt x="496" y="5469"/>
                  </a:lnTo>
                  <a:lnTo>
                    <a:pt x="496" y="5469"/>
                  </a:lnTo>
                  <a:cubicBezTo>
                    <a:pt x="495" y="5469"/>
                    <a:pt x="494" y="5468"/>
                    <a:pt x="493" y="5468"/>
                  </a:cubicBezTo>
                  <a:close/>
                  <a:moveTo>
                    <a:pt x="80" y="5073"/>
                  </a:moveTo>
                  <a:cubicBezTo>
                    <a:pt x="50" y="5073"/>
                    <a:pt x="234" y="5202"/>
                    <a:pt x="204" y="5202"/>
                  </a:cubicBezTo>
                  <a:cubicBezTo>
                    <a:pt x="203" y="5202"/>
                    <a:pt x="202" y="5201"/>
                    <a:pt x="201" y="5201"/>
                  </a:cubicBezTo>
                  <a:lnTo>
                    <a:pt x="201" y="5201"/>
                  </a:lnTo>
                  <a:cubicBezTo>
                    <a:pt x="182" y="5190"/>
                    <a:pt x="161" y="5181"/>
                    <a:pt x="134" y="5171"/>
                  </a:cubicBezTo>
                  <a:lnTo>
                    <a:pt x="134" y="5171"/>
                  </a:lnTo>
                  <a:cubicBezTo>
                    <a:pt x="136" y="5173"/>
                    <a:pt x="139" y="5175"/>
                    <a:pt x="142" y="5177"/>
                  </a:cubicBezTo>
                  <a:lnTo>
                    <a:pt x="142" y="5177"/>
                  </a:lnTo>
                  <a:cubicBezTo>
                    <a:pt x="136" y="5174"/>
                    <a:pt x="129" y="5171"/>
                    <a:pt x="122" y="5167"/>
                  </a:cubicBezTo>
                  <a:lnTo>
                    <a:pt x="122" y="5167"/>
                  </a:lnTo>
                  <a:lnTo>
                    <a:pt x="142" y="5177"/>
                  </a:lnTo>
                  <a:lnTo>
                    <a:pt x="142" y="5177"/>
                  </a:lnTo>
                  <a:cubicBezTo>
                    <a:pt x="171" y="5198"/>
                    <a:pt x="222" y="5234"/>
                    <a:pt x="304" y="5289"/>
                  </a:cubicBezTo>
                  <a:cubicBezTo>
                    <a:pt x="277" y="5262"/>
                    <a:pt x="256" y="5240"/>
                    <a:pt x="233" y="5223"/>
                  </a:cubicBezTo>
                  <a:lnTo>
                    <a:pt x="233" y="5223"/>
                  </a:lnTo>
                  <a:lnTo>
                    <a:pt x="244" y="5228"/>
                  </a:lnTo>
                  <a:cubicBezTo>
                    <a:pt x="396" y="5319"/>
                    <a:pt x="365" y="5319"/>
                    <a:pt x="578" y="5441"/>
                  </a:cubicBezTo>
                  <a:cubicBezTo>
                    <a:pt x="517" y="5380"/>
                    <a:pt x="456" y="5380"/>
                    <a:pt x="517" y="5380"/>
                  </a:cubicBezTo>
                  <a:cubicBezTo>
                    <a:pt x="593" y="5441"/>
                    <a:pt x="631" y="5479"/>
                    <a:pt x="635" y="5494"/>
                  </a:cubicBezTo>
                  <a:lnTo>
                    <a:pt x="635" y="5494"/>
                  </a:lnTo>
                  <a:lnTo>
                    <a:pt x="578" y="5471"/>
                  </a:lnTo>
                  <a:lnTo>
                    <a:pt x="623" y="5501"/>
                  </a:lnTo>
                  <a:lnTo>
                    <a:pt x="623" y="5501"/>
                  </a:lnTo>
                  <a:cubicBezTo>
                    <a:pt x="609" y="5499"/>
                    <a:pt x="584" y="5489"/>
                    <a:pt x="548" y="5471"/>
                  </a:cubicBezTo>
                  <a:cubicBezTo>
                    <a:pt x="396" y="5380"/>
                    <a:pt x="274" y="5319"/>
                    <a:pt x="213" y="5289"/>
                  </a:cubicBezTo>
                  <a:lnTo>
                    <a:pt x="213" y="5289"/>
                  </a:lnTo>
                  <a:lnTo>
                    <a:pt x="496" y="5469"/>
                  </a:lnTo>
                  <a:lnTo>
                    <a:pt x="496" y="5469"/>
                  </a:lnTo>
                  <a:cubicBezTo>
                    <a:pt x="514" y="5472"/>
                    <a:pt x="582" y="5497"/>
                    <a:pt x="669" y="5532"/>
                  </a:cubicBezTo>
                  <a:lnTo>
                    <a:pt x="623" y="5501"/>
                  </a:lnTo>
                  <a:lnTo>
                    <a:pt x="623" y="5501"/>
                  </a:lnTo>
                  <a:cubicBezTo>
                    <a:pt x="625" y="5501"/>
                    <a:pt x="626" y="5502"/>
                    <a:pt x="627" y="5502"/>
                  </a:cubicBezTo>
                  <a:cubicBezTo>
                    <a:pt x="634" y="5502"/>
                    <a:pt x="636" y="5499"/>
                    <a:pt x="635" y="5494"/>
                  </a:cubicBezTo>
                  <a:lnTo>
                    <a:pt x="635" y="5494"/>
                  </a:lnTo>
                  <a:lnTo>
                    <a:pt x="730" y="5532"/>
                  </a:lnTo>
                  <a:cubicBezTo>
                    <a:pt x="700" y="5502"/>
                    <a:pt x="852" y="5532"/>
                    <a:pt x="730" y="5471"/>
                  </a:cubicBezTo>
                  <a:lnTo>
                    <a:pt x="578" y="5380"/>
                  </a:lnTo>
                  <a:cubicBezTo>
                    <a:pt x="578" y="5372"/>
                    <a:pt x="565" y="5358"/>
                    <a:pt x="550" y="5343"/>
                  </a:cubicBezTo>
                  <a:lnTo>
                    <a:pt x="550" y="5343"/>
                  </a:lnTo>
                  <a:lnTo>
                    <a:pt x="578" y="5350"/>
                  </a:lnTo>
                  <a:cubicBezTo>
                    <a:pt x="566" y="5345"/>
                    <a:pt x="554" y="5340"/>
                    <a:pt x="541" y="5334"/>
                  </a:cubicBezTo>
                  <a:lnTo>
                    <a:pt x="541" y="5334"/>
                  </a:lnTo>
                  <a:cubicBezTo>
                    <a:pt x="544" y="5337"/>
                    <a:pt x="547" y="5340"/>
                    <a:pt x="550" y="5343"/>
                  </a:cubicBezTo>
                  <a:lnTo>
                    <a:pt x="550" y="5343"/>
                  </a:lnTo>
                  <a:lnTo>
                    <a:pt x="456" y="5319"/>
                  </a:lnTo>
                  <a:cubicBezTo>
                    <a:pt x="426" y="5289"/>
                    <a:pt x="274" y="5198"/>
                    <a:pt x="92" y="5076"/>
                  </a:cubicBezTo>
                  <a:cubicBezTo>
                    <a:pt x="86" y="5074"/>
                    <a:pt x="82" y="5073"/>
                    <a:pt x="80" y="5073"/>
                  </a:cubicBezTo>
                  <a:close/>
                  <a:moveTo>
                    <a:pt x="910" y="5480"/>
                  </a:moveTo>
                  <a:cubicBezTo>
                    <a:pt x="935" y="5494"/>
                    <a:pt x="966" y="5511"/>
                    <a:pt x="1003" y="5532"/>
                  </a:cubicBezTo>
                  <a:lnTo>
                    <a:pt x="910" y="5480"/>
                  </a:lnTo>
                  <a:close/>
                  <a:moveTo>
                    <a:pt x="1642" y="5532"/>
                  </a:moveTo>
                  <a:cubicBezTo>
                    <a:pt x="1699" y="5566"/>
                    <a:pt x="1734" y="5583"/>
                    <a:pt x="1745" y="5583"/>
                  </a:cubicBezTo>
                  <a:cubicBezTo>
                    <a:pt x="1746" y="5583"/>
                    <a:pt x="1747" y="5583"/>
                    <a:pt x="1748" y="5583"/>
                  </a:cubicBezTo>
                  <a:lnTo>
                    <a:pt x="1748" y="5583"/>
                  </a:lnTo>
                  <a:cubicBezTo>
                    <a:pt x="1729" y="5575"/>
                    <a:pt x="1697" y="5560"/>
                    <a:pt x="1642" y="5532"/>
                  </a:cubicBezTo>
                  <a:close/>
                  <a:moveTo>
                    <a:pt x="1611" y="5623"/>
                  </a:moveTo>
                  <a:cubicBezTo>
                    <a:pt x="1635" y="5632"/>
                    <a:pt x="1645" y="5636"/>
                    <a:pt x="1647" y="5636"/>
                  </a:cubicBezTo>
                  <a:cubicBezTo>
                    <a:pt x="1649" y="5636"/>
                    <a:pt x="1639" y="5631"/>
                    <a:pt x="1624" y="5624"/>
                  </a:cubicBezTo>
                  <a:lnTo>
                    <a:pt x="1624" y="5624"/>
                  </a:lnTo>
                  <a:cubicBezTo>
                    <a:pt x="1620" y="5623"/>
                    <a:pt x="1616" y="5623"/>
                    <a:pt x="1611" y="5623"/>
                  </a:cubicBezTo>
                  <a:close/>
                  <a:moveTo>
                    <a:pt x="1586" y="5638"/>
                  </a:moveTo>
                  <a:lnTo>
                    <a:pt x="1586" y="5638"/>
                  </a:lnTo>
                  <a:cubicBezTo>
                    <a:pt x="1594" y="5642"/>
                    <a:pt x="1602" y="5648"/>
                    <a:pt x="1611" y="5654"/>
                  </a:cubicBezTo>
                  <a:cubicBezTo>
                    <a:pt x="1604" y="5649"/>
                    <a:pt x="1596" y="5643"/>
                    <a:pt x="1586" y="5638"/>
                  </a:cubicBezTo>
                  <a:close/>
                  <a:moveTo>
                    <a:pt x="2141" y="142"/>
                  </a:moveTo>
                  <a:cubicBezTo>
                    <a:pt x="2108" y="165"/>
                    <a:pt x="2046" y="173"/>
                    <a:pt x="1966" y="173"/>
                  </a:cubicBezTo>
                  <a:cubicBezTo>
                    <a:pt x="1874" y="173"/>
                    <a:pt x="1760" y="163"/>
                    <a:pt x="1642" y="152"/>
                  </a:cubicBezTo>
                  <a:lnTo>
                    <a:pt x="1642" y="152"/>
                  </a:lnTo>
                  <a:cubicBezTo>
                    <a:pt x="1642" y="213"/>
                    <a:pt x="1733" y="304"/>
                    <a:pt x="1611" y="304"/>
                  </a:cubicBezTo>
                  <a:cubicBezTo>
                    <a:pt x="1611" y="486"/>
                    <a:pt x="1064" y="426"/>
                    <a:pt x="1186" y="638"/>
                  </a:cubicBezTo>
                  <a:cubicBezTo>
                    <a:pt x="1199" y="652"/>
                    <a:pt x="1231" y="671"/>
                    <a:pt x="1264" y="691"/>
                  </a:cubicBezTo>
                  <a:lnTo>
                    <a:pt x="1264" y="691"/>
                  </a:lnTo>
                  <a:cubicBezTo>
                    <a:pt x="1225" y="770"/>
                    <a:pt x="1269" y="826"/>
                    <a:pt x="1186" y="881"/>
                  </a:cubicBezTo>
                  <a:cubicBezTo>
                    <a:pt x="1390" y="958"/>
                    <a:pt x="1252" y="928"/>
                    <a:pt x="1345" y="987"/>
                  </a:cubicBezTo>
                  <a:lnTo>
                    <a:pt x="1345" y="987"/>
                  </a:lnTo>
                  <a:cubicBezTo>
                    <a:pt x="1343" y="983"/>
                    <a:pt x="1341" y="978"/>
                    <a:pt x="1338" y="973"/>
                  </a:cubicBezTo>
                  <a:lnTo>
                    <a:pt x="1338" y="973"/>
                  </a:lnTo>
                  <a:cubicBezTo>
                    <a:pt x="1343" y="980"/>
                    <a:pt x="1348" y="986"/>
                    <a:pt x="1353" y="992"/>
                  </a:cubicBezTo>
                  <a:lnTo>
                    <a:pt x="1353" y="992"/>
                  </a:lnTo>
                  <a:cubicBezTo>
                    <a:pt x="1350" y="991"/>
                    <a:pt x="1348" y="989"/>
                    <a:pt x="1345" y="987"/>
                  </a:cubicBezTo>
                  <a:lnTo>
                    <a:pt x="1345" y="987"/>
                  </a:lnTo>
                  <a:cubicBezTo>
                    <a:pt x="1359" y="1015"/>
                    <a:pt x="1367" y="1026"/>
                    <a:pt x="1383" y="1031"/>
                  </a:cubicBezTo>
                  <a:lnTo>
                    <a:pt x="1383" y="1031"/>
                  </a:lnTo>
                  <a:cubicBezTo>
                    <a:pt x="1375" y="1020"/>
                    <a:pt x="1364" y="1007"/>
                    <a:pt x="1353" y="992"/>
                  </a:cubicBezTo>
                  <a:lnTo>
                    <a:pt x="1353" y="992"/>
                  </a:lnTo>
                  <a:cubicBezTo>
                    <a:pt x="1370" y="1003"/>
                    <a:pt x="1395" y="1016"/>
                    <a:pt x="1429" y="1033"/>
                  </a:cubicBezTo>
                  <a:cubicBezTo>
                    <a:pt x="1407" y="1033"/>
                    <a:pt x="1393" y="1033"/>
                    <a:pt x="1383" y="1031"/>
                  </a:cubicBezTo>
                  <a:lnTo>
                    <a:pt x="1383" y="1031"/>
                  </a:lnTo>
                  <a:cubicBezTo>
                    <a:pt x="1400" y="1053"/>
                    <a:pt x="1406" y="1064"/>
                    <a:pt x="1395" y="1064"/>
                  </a:cubicBezTo>
                  <a:cubicBezTo>
                    <a:pt x="1376" y="1064"/>
                    <a:pt x="1307" y="1033"/>
                    <a:pt x="1155" y="973"/>
                  </a:cubicBezTo>
                  <a:cubicBezTo>
                    <a:pt x="882" y="1064"/>
                    <a:pt x="973" y="1277"/>
                    <a:pt x="821" y="1398"/>
                  </a:cubicBezTo>
                  <a:cubicBezTo>
                    <a:pt x="760" y="1581"/>
                    <a:pt x="882" y="1824"/>
                    <a:pt x="852" y="2006"/>
                  </a:cubicBezTo>
                  <a:cubicBezTo>
                    <a:pt x="1155" y="2249"/>
                    <a:pt x="1003" y="2158"/>
                    <a:pt x="1277" y="2340"/>
                  </a:cubicBezTo>
                  <a:lnTo>
                    <a:pt x="1155" y="2310"/>
                  </a:lnTo>
                  <a:lnTo>
                    <a:pt x="1155" y="2310"/>
                  </a:lnTo>
                  <a:cubicBezTo>
                    <a:pt x="1201" y="2356"/>
                    <a:pt x="1208" y="2372"/>
                    <a:pt x="1191" y="2372"/>
                  </a:cubicBezTo>
                  <a:cubicBezTo>
                    <a:pt x="1162" y="2372"/>
                    <a:pt x="1068" y="2329"/>
                    <a:pt x="973" y="2310"/>
                  </a:cubicBezTo>
                  <a:lnTo>
                    <a:pt x="973" y="2310"/>
                  </a:lnTo>
                  <a:cubicBezTo>
                    <a:pt x="1044" y="2334"/>
                    <a:pt x="1023" y="2321"/>
                    <a:pt x="1096" y="2371"/>
                  </a:cubicBezTo>
                  <a:lnTo>
                    <a:pt x="1096" y="2371"/>
                  </a:lnTo>
                  <a:cubicBezTo>
                    <a:pt x="1047" y="2348"/>
                    <a:pt x="1002" y="2329"/>
                    <a:pt x="993" y="2329"/>
                  </a:cubicBezTo>
                  <a:cubicBezTo>
                    <a:pt x="989" y="2329"/>
                    <a:pt x="992" y="2333"/>
                    <a:pt x="1003" y="2340"/>
                  </a:cubicBezTo>
                  <a:cubicBezTo>
                    <a:pt x="993" y="2337"/>
                    <a:pt x="987" y="2336"/>
                    <a:pt x="983" y="2336"/>
                  </a:cubicBezTo>
                  <a:cubicBezTo>
                    <a:pt x="962" y="2336"/>
                    <a:pt x="1058" y="2394"/>
                    <a:pt x="1057" y="2405"/>
                  </a:cubicBezTo>
                  <a:lnTo>
                    <a:pt x="1057" y="2405"/>
                  </a:lnTo>
                  <a:cubicBezTo>
                    <a:pt x="980" y="2359"/>
                    <a:pt x="848" y="2294"/>
                    <a:pt x="730" y="2280"/>
                  </a:cubicBezTo>
                  <a:lnTo>
                    <a:pt x="730" y="2280"/>
                  </a:lnTo>
                  <a:cubicBezTo>
                    <a:pt x="758" y="2392"/>
                    <a:pt x="890" y="2556"/>
                    <a:pt x="790" y="2581"/>
                  </a:cubicBezTo>
                  <a:lnTo>
                    <a:pt x="790" y="2581"/>
                  </a:lnTo>
                  <a:cubicBezTo>
                    <a:pt x="782" y="2577"/>
                    <a:pt x="777" y="2575"/>
                    <a:pt x="775" y="2575"/>
                  </a:cubicBezTo>
                  <a:cubicBezTo>
                    <a:pt x="773" y="2575"/>
                    <a:pt x="775" y="2578"/>
                    <a:pt x="781" y="2582"/>
                  </a:cubicBezTo>
                  <a:lnTo>
                    <a:pt x="781" y="2582"/>
                  </a:lnTo>
                  <a:cubicBezTo>
                    <a:pt x="774" y="2583"/>
                    <a:pt x="768" y="2584"/>
                    <a:pt x="760" y="2584"/>
                  </a:cubicBezTo>
                  <a:lnTo>
                    <a:pt x="807" y="2602"/>
                  </a:lnTo>
                  <a:lnTo>
                    <a:pt x="807" y="2602"/>
                  </a:lnTo>
                  <a:cubicBezTo>
                    <a:pt x="839" y="2625"/>
                    <a:pt x="882" y="2654"/>
                    <a:pt x="875" y="2654"/>
                  </a:cubicBezTo>
                  <a:cubicBezTo>
                    <a:pt x="873" y="2654"/>
                    <a:pt x="866" y="2651"/>
                    <a:pt x="852" y="2644"/>
                  </a:cubicBezTo>
                  <a:cubicBezTo>
                    <a:pt x="760" y="2614"/>
                    <a:pt x="760" y="2584"/>
                    <a:pt x="730" y="2584"/>
                  </a:cubicBezTo>
                  <a:cubicBezTo>
                    <a:pt x="708" y="2579"/>
                    <a:pt x="693" y="2577"/>
                    <a:pt x="683" y="2577"/>
                  </a:cubicBezTo>
                  <a:cubicBezTo>
                    <a:pt x="634" y="2577"/>
                    <a:pt x="704" y="2620"/>
                    <a:pt x="656" y="2620"/>
                  </a:cubicBezTo>
                  <a:cubicBezTo>
                    <a:pt x="646" y="2620"/>
                    <a:pt x="633" y="2619"/>
                    <a:pt x="613" y="2615"/>
                  </a:cubicBezTo>
                  <a:lnTo>
                    <a:pt x="613" y="2615"/>
                  </a:lnTo>
                  <a:cubicBezTo>
                    <a:pt x="647" y="2650"/>
                    <a:pt x="635" y="2657"/>
                    <a:pt x="611" y="2657"/>
                  </a:cubicBezTo>
                  <a:cubicBezTo>
                    <a:pt x="594" y="2657"/>
                    <a:pt x="571" y="2653"/>
                    <a:pt x="555" y="2653"/>
                  </a:cubicBezTo>
                  <a:cubicBezTo>
                    <a:pt x="531" y="2653"/>
                    <a:pt x="524" y="2662"/>
                    <a:pt x="578" y="2705"/>
                  </a:cubicBezTo>
                  <a:cubicBezTo>
                    <a:pt x="456" y="2614"/>
                    <a:pt x="517" y="2644"/>
                    <a:pt x="426" y="2614"/>
                  </a:cubicBezTo>
                  <a:lnTo>
                    <a:pt x="426" y="2614"/>
                  </a:lnTo>
                  <a:cubicBezTo>
                    <a:pt x="577" y="2707"/>
                    <a:pt x="590" y="2729"/>
                    <a:pt x="563" y="2729"/>
                  </a:cubicBezTo>
                  <a:cubicBezTo>
                    <a:pt x="538" y="2729"/>
                    <a:pt x="482" y="2712"/>
                    <a:pt x="461" y="2712"/>
                  </a:cubicBezTo>
                  <a:cubicBezTo>
                    <a:pt x="443" y="2712"/>
                    <a:pt x="449" y="2724"/>
                    <a:pt x="517" y="2766"/>
                  </a:cubicBezTo>
                  <a:lnTo>
                    <a:pt x="426" y="2736"/>
                  </a:lnTo>
                  <a:cubicBezTo>
                    <a:pt x="426" y="2857"/>
                    <a:pt x="304" y="2888"/>
                    <a:pt x="426" y="3040"/>
                  </a:cubicBezTo>
                  <a:cubicBezTo>
                    <a:pt x="432" y="3051"/>
                    <a:pt x="424" y="3055"/>
                    <a:pt x="408" y="3055"/>
                  </a:cubicBezTo>
                  <a:cubicBezTo>
                    <a:pt x="370" y="3055"/>
                    <a:pt x="284" y="3030"/>
                    <a:pt x="238" y="3030"/>
                  </a:cubicBezTo>
                  <a:cubicBezTo>
                    <a:pt x="201" y="3030"/>
                    <a:pt x="189" y="3046"/>
                    <a:pt x="244" y="3100"/>
                  </a:cubicBezTo>
                  <a:cubicBezTo>
                    <a:pt x="274" y="3161"/>
                    <a:pt x="365" y="3192"/>
                    <a:pt x="396" y="3222"/>
                  </a:cubicBezTo>
                  <a:cubicBezTo>
                    <a:pt x="396" y="3222"/>
                    <a:pt x="274" y="3161"/>
                    <a:pt x="244" y="3161"/>
                  </a:cubicBezTo>
                  <a:cubicBezTo>
                    <a:pt x="320" y="3207"/>
                    <a:pt x="297" y="3214"/>
                    <a:pt x="255" y="3214"/>
                  </a:cubicBezTo>
                  <a:cubicBezTo>
                    <a:pt x="234" y="3214"/>
                    <a:pt x="208" y="3212"/>
                    <a:pt x="188" y="3212"/>
                  </a:cubicBezTo>
                  <a:cubicBezTo>
                    <a:pt x="168" y="3212"/>
                    <a:pt x="152" y="3214"/>
                    <a:pt x="152" y="3222"/>
                  </a:cubicBezTo>
                  <a:cubicBezTo>
                    <a:pt x="213" y="3252"/>
                    <a:pt x="244" y="3313"/>
                    <a:pt x="304" y="3344"/>
                  </a:cubicBezTo>
                  <a:cubicBezTo>
                    <a:pt x="265" y="3329"/>
                    <a:pt x="240" y="3323"/>
                    <a:pt x="225" y="3323"/>
                  </a:cubicBezTo>
                  <a:cubicBezTo>
                    <a:pt x="162" y="3323"/>
                    <a:pt x="269" y="3425"/>
                    <a:pt x="220" y="3425"/>
                  </a:cubicBezTo>
                  <a:cubicBezTo>
                    <a:pt x="209" y="3425"/>
                    <a:pt x="192" y="3420"/>
                    <a:pt x="164" y="3409"/>
                  </a:cubicBezTo>
                  <a:lnTo>
                    <a:pt x="164" y="3409"/>
                  </a:lnTo>
                  <a:cubicBezTo>
                    <a:pt x="444" y="3527"/>
                    <a:pt x="365" y="3531"/>
                    <a:pt x="370" y="3544"/>
                  </a:cubicBezTo>
                  <a:lnTo>
                    <a:pt x="370" y="3544"/>
                  </a:lnTo>
                  <a:cubicBezTo>
                    <a:pt x="342" y="3529"/>
                    <a:pt x="294" y="3505"/>
                    <a:pt x="253" y="3485"/>
                  </a:cubicBezTo>
                  <a:lnTo>
                    <a:pt x="253" y="3485"/>
                  </a:lnTo>
                  <a:cubicBezTo>
                    <a:pt x="266" y="3518"/>
                    <a:pt x="265" y="3538"/>
                    <a:pt x="226" y="3538"/>
                  </a:cubicBezTo>
                  <a:cubicBezTo>
                    <a:pt x="209" y="3538"/>
                    <a:pt x="185" y="3534"/>
                    <a:pt x="152" y="3526"/>
                  </a:cubicBezTo>
                  <a:lnTo>
                    <a:pt x="152" y="3526"/>
                  </a:lnTo>
                  <a:cubicBezTo>
                    <a:pt x="213" y="3556"/>
                    <a:pt x="396" y="3647"/>
                    <a:pt x="304" y="3647"/>
                  </a:cubicBezTo>
                  <a:cubicBezTo>
                    <a:pt x="242" y="3612"/>
                    <a:pt x="213" y="3600"/>
                    <a:pt x="203" y="3600"/>
                  </a:cubicBezTo>
                  <a:cubicBezTo>
                    <a:pt x="181" y="3600"/>
                    <a:pt x="237" y="3652"/>
                    <a:pt x="224" y="3652"/>
                  </a:cubicBezTo>
                  <a:cubicBezTo>
                    <a:pt x="223" y="3652"/>
                    <a:pt x="219" y="3650"/>
                    <a:pt x="213" y="3647"/>
                  </a:cubicBezTo>
                  <a:lnTo>
                    <a:pt x="213" y="3647"/>
                  </a:lnTo>
                  <a:cubicBezTo>
                    <a:pt x="398" y="3753"/>
                    <a:pt x="514" y="3836"/>
                    <a:pt x="482" y="3836"/>
                  </a:cubicBezTo>
                  <a:cubicBezTo>
                    <a:pt x="477" y="3836"/>
                    <a:pt x="468" y="3834"/>
                    <a:pt x="456" y="3830"/>
                  </a:cubicBezTo>
                  <a:lnTo>
                    <a:pt x="213" y="3678"/>
                  </a:lnTo>
                  <a:lnTo>
                    <a:pt x="213" y="3678"/>
                  </a:lnTo>
                  <a:cubicBezTo>
                    <a:pt x="365" y="3830"/>
                    <a:pt x="0" y="3769"/>
                    <a:pt x="304" y="3982"/>
                  </a:cubicBezTo>
                  <a:lnTo>
                    <a:pt x="152" y="3921"/>
                  </a:lnTo>
                  <a:lnTo>
                    <a:pt x="152" y="3921"/>
                  </a:lnTo>
                  <a:cubicBezTo>
                    <a:pt x="304" y="4073"/>
                    <a:pt x="92" y="4012"/>
                    <a:pt x="365" y="4255"/>
                  </a:cubicBezTo>
                  <a:lnTo>
                    <a:pt x="152" y="4255"/>
                  </a:lnTo>
                  <a:cubicBezTo>
                    <a:pt x="274" y="4377"/>
                    <a:pt x="244" y="4377"/>
                    <a:pt x="456" y="4468"/>
                  </a:cubicBezTo>
                  <a:cubicBezTo>
                    <a:pt x="456" y="4468"/>
                    <a:pt x="365" y="4438"/>
                    <a:pt x="274" y="4407"/>
                  </a:cubicBezTo>
                  <a:cubicBezTo>
                    <a:pt x="257" y="4407"/>
                    <a:pt x="178" y="4380"/>
                    <a:pt x="148" y="4380"/>
                  </a:cubicBezTo>
                  <a:cubicBezTo>
                    <a:pt x="123" y="4380"/>
                    <a:pt x="133" y="4399"/>
                    <a:pt x="244" y="4468"/>
                  </a:cubicBezTo>
                  <a:lnTo>
                    <a:pt x="92" y="4407"/>
                  </a:lnTo>
                  <a:lnTo>
                    <a:pt x="92" y="4407"/>
                  </a:lnTo>
                  <a:cubicBezTo>
                    <a:pt x="200" y="4462"/>
                    <a:pt x="333" y="4564"/>
                    <a:pt x="252" y="4564"/>
                  </a:cubicBezTo>
                  <a:cubicBezTo>
                    <a:pt x="243" y="4564"/>
                    <a:pt x="230" y="4563"/>
                    <a:pt x="213" y="4559"/>
                  </a:cubicBezTo>
                  <a:lnTo>
                    <a:pt x="213" y="4559"/>
                  </a:lnTo>
                  <a:cubicBezTo>
                    <a:pt x="273" y="4599"/>
                    <a:pt x="319" y="4638"/>
                    <a:pt x="386" y="4678"/>
                  </a:cubicBezTo>
                  <a:lnTo>
                    <a:pt x="386" y="4678"/>
                  </a:lnTo>
                  <a:cubicBezTo>
                    <a:pt x="384" y="4678"/>
                    <a:pt x="383" y="4677"/>
                    <a:pt x="382" y="4677"/>
                  </a:cubicBezTo>
                  <a:cubicBezTo>
                    <a:pt x="379" y="4677"/>
                    <a:pt x="379" y="4679"/>
                    <a:pt x="383" y="4682"/>
                  </a:cubicBezTo>
                  <a:lnTo>
                    <a:pt x="383" y="4682"/>
                  </a:lnTo>
                  <a:lnTo>
                    <a:pt x="244" y="4590"/>
                  </a:lnTo>
                  <a:cubicBezTo>
                    <a:pt x="152" y="4590"/>
                    <a:pt x="244" y="4711"/>
                    <a:pt x="304" y="4833"/>
                  </a:cubicBezTo>
                  <a:cubicBezTo>
                    <a:pt x="242" y="4802"/>
                    <a:pt x="212" y="4791"/>
                    <a:pt x="199" y="4791"/>
                  </a:cubicBezTo>
                  <a:cubicBezTo>
                    <a:pt x="164" y="4791"/>
                    <a:pt x="245" y="4867"/>
                    <a:pt x="181" y="4867"/>
                  </a:cubicBezTo>
                  <a:cubicBezTo>
                    <a:pt x="174" y="4867"/>
                    <a:pt x="164" y="4866"/>
                    <a:pt x="152" y="4863"/>
                  </a:cubicBezTo>
                  <a:lnTo>
                    <a:pt x="152" y="4863"/>
                  </a:lnTo>
                  <a:cubicBezTo>
                    <a:pt x="274" y="4924"/>
                    <a:pt x="61" y="4894"/>
                    <a:pt x="365" y="5046"/>
                  </a:cubicBezTo>
                  <a:lnTo>
                    <a:pt x="213" y="4985"/>
                  </a:lnTo>
                  <a:cubicBezTo>
                    <a:pt x="213" y="4985"/>
                    <a:pt x="152" y="5015"/>
                    <a:pt x="92" y="5015"/>
                  </a:cubicBezTo>
                  <a:cubicBezTo>
                    <a:pt x="72" y="5015"/>
                    <a:pt x="139" y="5065"/>
                    <a:pt x="206" y="5108"/>
                  </a:cubicBezTo>
                  <a:lnTo>
                    <a:pt x="206" y="5108"/>
                  </a:lnTo>
                  <a:lnTo>
                    <a:pt x="152" y="5076"/>
                  </a:lnTo>
                  <a:lnTo>
                    <a:pt x="152" y="5076"/>
                  </a:lnTo>
                  <a:cubicBezTo>
                    <a:pt x="236" y="5160"/>
                    <a:pt x="397" y="5270"/>
                    <a:pt x="541" y="5334"/>
                  </a:cubicBezTo>
                  <a:lnTo>
                    <a:pt x="541" y="5334"/>
                  </a:lnTo>
                  <a:cubicBezTo>
                    <a:pt x="516" y="5310"/>
                    <a:pt x="488" y="5286"/>
                    <a:pt x="500" y="5286"/>
                  </a:cubicBezTo>
                  <a:cubicBezTo>
                    <a:pt x="507" y="5286"/>
                    <a:pt x="530" y="5295"/>
                    <a:pt x="578" y="5319"/>
                  </a:cubicBezTo>
                  <a:lnTo>
                    <a:pt x="724" y="5392"/>
                  </a:lnTo>
                  <a:lnTo>
                    <a:pt x="724" y="5392"/>
                  </a:lnTo>
                  <a:cubicBezTo>
                    <a:pt x="720" y="5385"/>
                    <a:pt x="721" y="5380"/>
                    <a:pt x="730" y="5380"/>
                  </a:cubicBezTo>
                  <a:lnTo>
                    <a:pt x="910" y="5480"/>
                  </a:lnTo>
                  <a:lnTo>
                    <a:pt x="910" y="5480"/>
                  </a:lnTo>
                  <a:cubicBezTo>
                    <a:pt x="765" y="5397"/>
                    <a:pt x="817" y="5412"/>
                    <a:pt x="843" y="5403"/>
                  </a:cubicBezTo>
                  <a:lnTo>
                    <a:pt x="843" y="5403"/>
                  </a:lnTo>
                  <a:cubicBezTo>
                    <a:pt x="852" y="5408"/>
                    <a:pt x="861" y="5412"/>
                    <a:pt x="870" y="5417"/>
                  </a:cubicBezTo>
                  <a:lnTo>
                    <a:pt x="870" y="5417"/>
                  </a:lnTo>
                  <a:lnTo>
                    <a:pt x="882" y="5441"/>
                  </a:lnTo>
                  <a:cubicBezTo>
                    <a:pt x="895" y="5444"/>
                    <a:pt x="904" y="5446"/>
                    <a:pt x="909" y="5446"/>
                  </a:cubicBezTo>
                  <a:cubicBezTo>
                    <a:pt x="917" y="5446"/>
                    <a:pt x="913" y="5441"/>
                    <a:pt x="901" y="5433"/>
                  </a:cubicBezTo>
                  <a:lnTo>
                    <a:pt x="901" y="5433"/>
                  </a:lnTo>
                  <a:cubicBezTo>
                    <a:pt x="979" y="5474"/>
                    <a:pt x="1066" y="5517"/>
                    <a:pt x="1125" y="5532"/>
                  </a:cubicBezTo>
                  <a:cubicBezTo>
                    <a:pt x="1125" y="5510"/>
                    <a:pt x="1010" y="5438"/>
                    <a:pt x="1046" y="5438"/>
                  </a:cubicBezTo>
                  <a:cubicBezTo>
                    <a:pt x="1059" y="5438"/>
                    <a:pt x="1091" y="5447"/>
                    <a:pt x="1155" y="5471"/>
                  </a:cubicBezTo>
                  <a:cubicBezTo>
                    <a:pt x="1129" y="5445"/>
                    <a:pt x="1056" y="5372"/>
                    <a:pt x="957" y="5313"/>
                  </a:cubicBezTo>
                  <a:lnTo>
                    <a:pt x="957" y="5313"/>
                  </a:lnTo>
                  <a:cubicBezTo>
                    <a:pt x="1007" y="5340"/>
                    <a:pt x="1081" y="5379"/>
                    <a:pt x="1094" y="5379"/>
                  </a:cubicBezTo>
                  <a:cubicBezTo>
                    <a:pt x="1099" y="5379"/>
                    <a:pt x="1092" y="5371"/>
                    <a:pt x="1064" y="5350"/>
                  </a:cubicBezTo>
                  <a:lnTo>
                    <a:pt x="1064" y="5350"/>
                  </a:lnTo>
                  <a:cubicBezTo>
                    <a:pt x="1260" y="5461"/>
                    <a:pt x="1481" y="5573"/>
                    <a:pt x="1586" y="5638"/>
                  </a:cubicBezTo>
                  <a:lnTo>
                    <a:pt x="1586" y="5638"/>
                  </a:lnTo>
                  <a:cubicBezTo>
                    <a:pt x="1533" y="5603"/>
                    <a:pt x="1523" y="5591"/>
                    <a:pt x="1534" y="5591"/>
                  </a:cubicBezTo>
                  <a:cubicBezTo>
                    <a:pt x="1548" y="5591"/>
                    <a:pt x="1595" y="5611"/>
                    <a:pt x="1624" y="5624"/>
                  </a:cubicBezTo>
                  <a:lnTo>
                    <a:pt x="1624" y="5624"/>
                  </a:lnTo>
                  <a:cubicBezTo>
                    <a:pt x="1684" y="5631"/>
                    <a:pt x="1765" y="5684"/>
                    <a:pt x="1794" y="5684"/>
                  </a:cubicBezTo>
                  <a:cubicBezTo>
                    <a:pt x="1672" y="5623"/>
                    <a:pt x="1490" y="5502"/>
                    <a:pt x="1429" y="5502"/>
                  </a:cubicBezTo>
                  <a:cubicBezTo>
                    <a:pt x="1186" y="5441"/>
                    <a:pt x="1429" y="5471"/>
                    <a:pt x="1155" y="5350"/>
                  </a:cubicBezTo>
                  <a:cubicBezTo>
                    <a:pt x="1201" y="5350"/>
                    <a:pt x="1246" y="5333"/>
                    <a:pt x="1241" y="5312"/>
                  </a:cubicBezTo>
                  <a:lnTo>
                    <a:pt x="1241" y="5312"/>
                  </a:lnTo>
                  <a:cubicBezTo>
                    <a:pt x="1278" y="5333"/>
                    <a:pt x="1349" y="5360"/>
                    <a:pt x="1408" y="5389"/>
                  </a:cubicBezTo>
                  <a:lnTo>
                    <a:pt x="1408" y="5389"/>
                  </a:lnTo>
                  <a:cubicBezTo>
                    <a:pt x="1317" y="5327"/>
                    <a:pt x="1283" y="5289"/>
                    <a:pt x="1307" y="5289"/>
                  </a:cubicBezTo>
                  <a:cubicBezTo>
                    <a:pt x="1125" y="5198"/>
                    <a:pt x="1125" y="5198"/>
                    <a:pt x="973" y="5137"/>
                  </a:cubicBezTo>
                  <a:lnTo>
                    <a:pt x="882" y="5046"/>
                  </a:lnTo>
                  <a:lnTo>
                    <a:pt x="882" y="5046"/>
                  </a:lnTo>
                  <a:cubicBezTo>
                    <a:pt x="1064" y="5167"/>
                    <a:pt x="1338" y="5289"/>
                    <a:pt x="1338" y="5289"/>
                  </a:cubicBezTo>
                  <a:cubicBezTo>
                    <a:pt x="1611" y="5441"/>
                    <a:pt x="1307" y="5319"/>
                    <a:pt x="1581" y="5441"/>
                  </a:cubicBezTo>
                  <a:cubicBezTo>
                    <a:pt x="1707" y="5531"/>
                    <a:pt x="1759" y="5578"/>
                    <a:pt x="1748" y="5583"/>
                  </a:cubicBezTo>
                  <a:lnTo>
                    <a:pt x="1748" y="5583"/>
                  </a:lnTo>
                  <a:cubicBezTo>
                    <a:pt x="1770" y="5593"/>
                    <a:pt x="1774" y="5593"/>
                    <a:pt x="1779" y="5593"/>
                  </a:cubicBezTo>
                  <a:cubicBezTo>
                    <a:pt x="1786" y="5593"/>
                    <a:pt x="1794" y="5593"/>
                    <a:pt x="1915" y="5654"/>
                  </a:cubicBezTo>
                  <a:cubicBezTo>
                    <a:pt x="1915" y="5623"/>
                    <a:pt x="1794" y="5532"/>
                    <a:pt x="1763" y="5502"/>
                  </a:cubicBezTo>
                  <a:cubicBezTo>
                    <a:pt x="1642" y="5471"/>
                    <a:pt x="1611" y="5471"/>
                    <a:pt x="1520" y="5380"/>
                  </a:cubicBezTo>
                  <a:cubicBezTo>
                    <a:pt x="1470" y="5344"/>
                    <a:pt x="1455" y="5330"/>
                    <a:pt x="1462" y="5330"/>
                  </a:cubicBezTo>
                  <a:cubicBezTo>
                    <a:pt x="1486" y="5330"/>
                    <a:pt x="1733" y="5471"/>
                    <a:pt x="1733" y="5471"/>
                  </a:cubicBezTo>
                  <a:cubicBezTo>
                    <a:pt x="1763" y="5471"/>
                    <a:pt x="1763" y="5502"/>
                    <a:pt x="1794" y="5502"/>
                  </a:cubicBezTo>
                  <a:cubicBezTo>
                    <a:pt x="1811" y="5506"/>
                    <a:pt x="1822" y="5508"/>
                    <a:pt x="1829" y="5508"/>
                  </a:cubicBezTo>
                  <a:cubicBezTo>
                    <a:pt x="1839" y="5508"/>
                    <a:pt x="1838" y="5503"/>
                    <a:pt x="1831" y="5497"/>
                  </a:cubicBezTo>
                  <a:lnTo>
                    <a:pt x="1831" y="5497"/>
                  </a:lnTo>
                  <a:cubicBezTo>
                    <a:pt x="1830" y="5497"/>
                    <a:pt x="1830" y="5497"/>
                    <a:pt x="1829" y="5497"/>
                  </a:cubicBezTo>
                  <a:cubicBezTo>
                    <a:pt x="1826" y="5497"/>
                    <a:pt x="1824" y="5498"/>
                    <a:pt x="1824" y="5502"/>
                  </a:cubicBezTo>
                  <a:cubicBezTo>
                    <a:pt x="1701" y="5440"/>
                    <a:pt x="1673" y="5423"/>
                    <a:pt x="1681" y="5423"/>
                  </a:cubicBezTo>
                  <a:cubicBezTo>
                    <a:pt x="1690" y="5423"/>
                    <a:pt x="1747" y="5445"/>
                    <a:pt x="1762" y="5446"/>
                  </a:cubicBezTo>
                  <a:lnTo>
                    <a:pt x="1762" y="5446"/>
                  </a:lnTo>
                  <a:cubicBezTo>
                    <a:pt x="1759" y="5443"/>
                    <a:pt x="1759" y="5441"/>
                    <a:pt x="1763" y="5441"/>
                  </a:cubicBezTo>
                  <a:cubicBezTo>
                    <a:pt x="1747" y="5428"/>
                    <a:pt x="1734" y="5417"/>
                    <a:pt x="1724" y="5409"/>
                  </a:cubicBezTo>
                  <a:lnTo>
                    <a:pt x="1724" y="5409"/>
                  </a:lnTo>
                  <a:cubicBezTo>
                    <a:pt x="1781" y="5441"/>
                    <a:pt x="1836" y="5471"/>
                    <a:pt x="1887" y="5499"/>
                  </a:cubicBezTo>
                  <a:lnTo>
                    <a:pt x="1887" y="5499"/>
                  </a:lnTo>
                  <a:cubicBezTo>
                    <a:pt x="1902" y="5506"/>
                    <a:pt x="1912" y="5511"/>
                    <a:pt x="1919" y="5515"/>
                  </a:cubicBezTo>
                  <a:lnTo>
                    <a:pt x="1919" y="5515"/>
                  </a:lnTo>
                  <a:cubicBezTo>
                    <a:pt x="1908" y="5510"/>
                    <a:pt x="1898" y="5504"/>
                    <a:pt x="1887" y="5499"/>
                  </a:cubicBezTo>
                  <a:lnTo>
                    <a:pt x="1887" y="5499"/>
                  </a:lnTo>
                  <a:cubicBezTo>
                    <a:pt x="1862" y="5486"/>
                    <a:pt x="1823" y="5468"/>
                    <a:pt x="1763" y="5441"/>
                  </a:cubicBezTo>
                  <a:lnTo>
                    <a:pt x="1763" y="5441"/>
                  </a:lnTo>
                  <a:cubicBezTo>
                    <a:pt x="1767" y="5444"/>
                    <a:pt x="1766" y="5446"/>
                    <a:pt x="1763" y="5446"/>
                  </a:cubicBezTo>
                  <a:cubicBezTo>
                    <a:pt x="1762" y="5446"/>
                    <a:pt x="1762" y="5446"/>
                    <a:pt x="1762" y="5446"/>
                  </a:cubicBezTo>
                  <a:lnTo>
                    <a:pt x="1762" y="5446"/>
                  </a:lnTo>
                  <a:cubicBezTo>
                    <a:pt x="1772" y="5457"/>
                    <a:pt x="1816" y="5482"/>
                    <a:pt x="1831" y="5497"/>
                  </a:cubicBezTo>
                  <a:lnTo>
                    <a:pt x="1831" y="5497"/>
                  </a:lnTo>
                  <a:cubicBezTo>
                    <a:pt x="1844" y="5498"/>
                    <a:pt x="1874" y="5516"/>
                    <a:pt x="1913" y="5538"/>
                  </a:cubicBezTo>
                  <a:lnTo>
                    <a:pt x="1913" y="5538"/>
                  </a:lnTo>
                  <a:cubicBezTo>
                    <a:pt x="1910" y="5524"/>
                    <a:pt x="1949" y="5534"/>
                    <a:pt x="1919" y="5515"/>
                  </a:cubicBezTo>
                  <a:lnTo>
                    <a:pt x="1919" y="5515"/>
                  </a:lnTo>
                  <a:cubicBezTo>
                    <a:pt x="1971" y="5543"/>
                    <a:pt x="2020" y="5568"/>
                    <a:pt x="2065" y="5591"/>
                  </a:cubicBezTo>
                  <a:lnTo>
                    <a:pt x="2065" y="5591"/>
                  </a:lnTo>
                  <a:cubicBezTo>
                    <a:pt x="2066" y="5592"/>
                    <a:pt x="2067" y="5592"/>
                    <a:pt x="2067" y="5593"/>
                  </a:cubicBezTo>
                  <a:lnTo>
                    <a:pt x="2163" y="5641"/>
                  </a:lnTo>
                  <a:lnTo>
                    <a:pt x="2163" y="5641"/>
                  </a:lnTo>
                  <a:cubicBezTo>
                    <a:pt x="2163" y="5641"/>
                    <a:pt x="2163" y="5641"/>
                    <a:pt x="2163" y="5641"/>
                  </a:cubicBezTo>
                  <a:lnTo>
                    <a:pt x="2163" y="5641"/>
                  </a:lnTo>
                  <a:cubicBezTo>
                    <a:pt x="2172" y="5645"/>
                    <a:pt x="2181" y="5649"/>
                    <a:pt x="2189" y="5654"/>
                  </a:cubicBezTo>
                  <a:lnTo>
                    <a:pt x="2189" y="5654"/>
                  </a:lnTo>
                  <a:lnTo>
                    <a:pt x="2163" y="5641"/>
                  </a:lnTo>
                  <a:lnTo>
                    <a:pt x="2163" y="5641"/>
                  </a:lnTo>
                  <a:cubicBezTo>
                    <a:pt x="2169" y="5644"/>
                    <a:pt x="2174" y="5647"/>
                    <a:pt x="2178" y="5650"/>
                  </a:cubicBezTo>
                  <a:lnTo>
                    <a:pt x="2178" y="5650"/>
                  </a:lnTo>
                  <a:lnTo>
                    <a:pt x="2098" y="5623"/>
                  </a:lnTo>
                  <a:cubicBezTo>
                    <a:pt x="2036" y="5608"/>
                    <a:pt x="1966" y="5569"/>
                    <a:pt x="1913" y="5538"/>
                  </a:cubicBezTo>
                  <a:lnTo>
                    <a:pt x="1913" y="5538"/>
                  </a:lnTo>
                  <a:cubicBezTo>
                    <a:pt x="1914" y="5546"/>
                    <a:pt x="1929" y="5561"/>
                    <a:pt x="1976" y="5593"/>
                  </a:cubicBezTo>
                  <a:lnTo>
                    <a:pt x="2219" y="5684"/>
                  </a:lnTo>
                  <a:cubicBezTo>
                    <a:pt x="2229" y="5684"/>
                    <a:pt x="2208" y="5669"/>
                    <a:pt x="2178" y="5650"/>
                  </a:cubicBezTo>
                  <a:lnTo>
                    <a:pt x="2178" y="5650"/>
                  </a:lnTo>
                  <a:lnTo>
                    <a:pt x="2189" y="5654"/>
                  </a:lnTo>
                  <a:cubicBezTo>
                    <a:pt x="2203" y="5656"/>
                    <a:pt x="2212" y="5658"/>
                    <a:pt x="2218" y="5658"/>
                  </a:cubicBezTo>
                  <a:cubicBezTo>
                    <a:pt x="2278" y="5658"/>
                    <a:pt x="1982" y="5532"/>
                    <a:pt x="2037" y="5532"/>
                  </a:cubicBezTo>
                  <a:lnTo>
                    <a:pt x="1794" y="5441"/>
                  </a:lnTo>
                  <a:cubicBezTo>
                    <a:pt x="1780" y="5433"/>
                    <a:pt x="1768" y="5425"/>
                    <a:pt x="1756" y="5418"/>
                  </a:cubicBezTo>
                  <a:lnTo>
                    <a:pt x="1756" y="5418"/>
                  </a:lnTo>
                  <a:cubicBezTo>
                    <a:pt x="1760" y="5423"/>
                    <a:pt x="1761" y="5426"/>
                    <a:pt x="1760" y="5426"/>
                  </a:cubicBezTo>
                  <a:cubicBezTo>
                    <a:pt x="1757" y="5426"/>
                    <a:pt x="1744" y="5418"/>
                    <a:pt x="1715" y="5402"/>
                  </a:cubicBezTo>
                  <a:lnTo>
                    <a:pt x="1715" y="5402"/>
                  </a:lnTo>
                  <a:cubicBezTo>
                    <a:pt x="1695" y="5386"/>
                    <a:pt x="1690" y="5382"/>
                    <a:pt x="1688" y="5382"/>
                  </a:cubicBezTo>
                  <a:cubicBezTo>
                    <a:pt x="1687" y="5382"/>
                    <a:pt x="1689" y="5386"/>
                    <a:pt x="1685" y="5387"/>
                  </a:cubicBezTo>
                  <a:lnTo>
                    <a:pt x="1685" y="5387"/>
                  </a:lnTo>
                  <a:cubicBezTo>
                    <a:pt x="1681" y="5385"/>
                    <a:pt x="1677" y="5382"/>
                    <a:pt x="1672" y="5380"/>
                  </a:cubicBezTo>
                  <a:lnTo>
                    <a:pt x="1672" y="5380"/>
                  </a:lnTo>
                  <a:cubicBezTo>
                    <a:pt x="1676" y="5382"/>
                    <a:pt x="1680" y="5385"/>
                    <a:pt x="1684" y="5387"/>
                  </a:cubicBezTo>
                  <a:lnTo>
                    <a:pt x="1684" y="5387"/>
                  </a:lnTo>
                  <a:cubicBezTo>
                    <a:pt x="1678" y="5386"/>
                    <a:pt x="1660" y="5379"/>
                    <a:pt x="1611" y="5350"/>
                  </a:cubicBezTo>
                  <a:cubicBezTo>
                    <a:pt x="1459" y="5289"/>
                    <a:pt x="1459" y="5289"/>
                    <a:pt x="1429" y="5228"/>
                  </a:cubicBezTo>
                  <a:lnTo>
                    <a:pt x="1429" y="5228"/>
                  </a:lnTo>
                  <a:cubicBezTo>
                    <a:pt x="1429" y="5228"/>
                    <a:pt x="1546" y="5306"/>
                    <a:pt x="1655" y="5353"/>
                  </a:cubicBezTo>
                  <a:lnTo>
                    <a:pt x="1655" y="5353"/>
                  </a:lnTo>
                  <a:cubicBezTo>
                    <a:pt x="1651" y="5349"/>
                    <a:pt x="1650" y="5348"/>
                    <a:pt x="1653" y="5348"/>
                  </a:cubicBezTo>
                  <a:cubicBezTo>
                    <a:pt x="1659" y="5348"/>
                    <a:pt x="1690" y="5361"/>
                    <a:pt x="1731" y="5380"/>
                  </a:cubicBezTo>
                  <a:lnTo>
                    <a:pt x="1731" y="5380"/>
                  </a:lnTo>
                  <a:cubicBezTo>
                    <a:pt x="1708" y="5374"/>
                    <a:pt x="1682" y="5364"/>
                    <a:pt x="1655" y="5353"/>
                  </a:cubicBezTo>
                  <a:lnTo>
                    <a:pt x="1655" y="5353"/>
                  </a:lnTo>
                  <a:cubicBezTo>
                    <a:pt x="1665" y="5361"/>
                    <a:pt x="1696" y="5381"/>
                    <a:pt x="1756" y="5418"/>
                  </a:cubicBezTo>
                  <a:lnTo>
                    <a:pt x="1756" y="5418"/>
                  </a:lnTo>
                  <a:cubicBezTo>
                    <a:pt x="1751" y="5411"/>
                    <a:pt x="1742" y="5398"/>
                    <a:pt x="1733" y="5380"/>
                  </a:cubicBezTo>
                  <a:lnTo>
                    <a:pt x="1733" y="5380"/>
                  </a:lnTo>
                  <a:cubicBezTo>
                    <a:pt x="1841" y="5429"/>
                    <a:pt x="2021" y="5515"/>
                    <a:pt x="2062" y="5515"/>
                  </a:cubicBezTo>
                  <a:cubicBezTo>
                    <a:pt x="2071" y="5515"/>
                    <a:pt x="2073" y="5511"/>
                    <a:pt x="2067" y="5502"/>
                  </a:cubicBezTo>
                  <a:cubicBezTo>
                    <a:pt x="1763" y="5350"/>
                    <a:pt x="1672" y="5228"/>
                    <a:pt x="1338" y="5076"/>
                  </a:cubicBezTo>
                  <a:cubicBezTo>
                    <a:pt x="1307" y="5046"/>
                    <a:pt x="1216" y="5015"/>
                    <a:pt x="1277" y="5015"/>
                  </a:cubicBezTo>
                  <a:cubicBezTo>
                    <a:pt x="1459" y="5137"/>
                    <a:pt x="1429" y="5076"/>
                    <a:pt x="1611" y="5198"/>
                  </a:cubicBezTo>
                  <a:lnTo>
                    <a:pt x="1824" y="5350"/>
                  </a:lnTo>
                  <a:cubicBezTo>
                    <a:pt x="1976" y="5380"/>
                    <a:pt x="2098" y="5471"/>
                    <a:pt x="2219" y="5502"/>
                  </a:cubicBezTo>
                  <a:cubicBezTo>
                    <a:pt x="2128" y="5441"/>
                    <a:pt x="2037" y="5380"/>
                    <a:pt x="1976" y="5350"/>
                  </a:cubicBezTo>
                  <a:lnTo>
                    <a:pt x="1976" y="5350"/>
                  </a:lnTo>
                  <a:cubicBezTo>
                    <a:pt x="2001" y="5356"/>
                    <a:pt x="2025" y="5363"/>
                    <a:pt x="2047" y="5371"/>
                  </a:cubicBezTo>
                  <a:lnTo>
                    <a:pt x="2047" y="5371"/>
                  </a:lnTo>
                  <a:cubicBezTo>
                    <a:pt x="2038" y="5366"/>
                    <a:pt x="2029" y="5360"/>
                    <a:pt x="2019" y="5354"/>
                  </a:cubicBezTo>
                  <a:lnTo>
                    <a:pt x="2019" y="5354"/>
                  </a:lnTo>
                  <a:cubicBezTo>
                    <a:pt x="2036" y="5363"/>
                    <a:pt x="2052" y="5371"/>
                    <a:pt x="2068" y="5380"/>
                  </a:cubicBezTo>
                  <a:lnTo>
                    <a:pt x="2068" y="5380"/>
                  </a:lnTo>
                  <a:cubicBezTo>
                    <a:pt x="2061" y="5377"/>
                    <a:pt x="2054" y="5374"/>
                    <a:pt x="2047" y="5371"/>
                  </a:cubicBezTo>
                  <a:lnTo>
                    <a:pt x="2047" y="5371"/>
                  </a:lnTo>
                  <a:cubicBezTo>
                    <a:pt x="2089" y="5398"/>
                    <a:pt x="2130" y="5423"/>
                    <a:pt x="2169" y="5441"/>
                  </a:cubicBezTo>
                  <a:lnTo>
                    <a:pt x="2169" y="5441"/>
                  </a:lnTo>
                  <a:cubicBezTo>
                    <a:pt x="2175" y="5447"/>
                    <a:pt x="2184" y="5452"/>
                    <a:pt x="2202" y="5458"/>
                  </a:cubicBezTo>
                  <a:lnTo>
                    <a:pt x="2202" y="5458"/>
                  </a:lnTo>
                  <a:cubicBezTo>
                    <a:pt x="2207" y="5462"/>
                    <a:pt x="2213" y="5466"/>
                    <a:pt x="2219" y="5471"/>
                  </a:cubicBezTo>
                  <a:lnTo>
                    <a:pt x="2203" y="5458"/>
                  </a:lnTo>
                  <a:lnTo>
                    <a:pt x="2203" y="5458"/>
                  </a:lnTo>
                  <a:cubicBezTo>
                    <a:pt x="2212" y="5461"/>
                    <a:pt x="2222" y="5464"/>
                    <a:pt x="2235" y="5467"/>
                  </a:cubicBezTo>
                  <a:lnTo>
                    <a:pt x="2235" y="5467"/>
                  </a:lnTo>
                  <a:cubicBezTo>
                    <a:pt x="2235" y="5467"/>
                    <a:pt x="2234" y="5467"/>
                    <a:pt x="2234" y="5467"/>
                  </a:cubicBezTo>
                  <a:lnTo>
                    <a:pt x="2234" y="5467"/>
                  </a:lnTo>
                  <a:cubicBezTo>
                    <a:pt x="2239" y="5468"/>
                    <a:pt x="2245" y="5470"/>
                    <a:pt x="2250" y="5471"/>
                  </a:cubicBezTo>
                  <a:cubicBezTo>
                    <a:pt x="2245" y="5470"/>
                    <a:pt x="2240" y="5469"/>
                    <a:pt x="2235" y="5467"/>
                  </a:cubicBezTo>
                  <a:lnTo>
                    <a:pt x="2235" y="5467"/>
                  </a:lnTo>
                  <a:cubicBezTo>
                    <a:pt x="2252" y="5477"/>
                    <a:pt x="2263" y="5482"/>
                    <a:pt x="2264" y="5482"/>
                  </a:cubicBezTo>
                  <a:cubicBezTo>
                    <a:pt x="2265" y="5482"/>
                    <a:pt x="2261" y="5479"/>
                    <a:pt x="2250" y="5471"/>
                  </a:cubicBezTo>
                  <a:lnTo>
                    <a:pt x="2250" y="5471"/>
                  </a:lnTo>
                  <a:cubicBezTo>
                    <a:pt x="2260" y="5475"/>
                    <a:pt x="2266" y="5476"/>
                    <a:pt x="2269" y="5476"/>
                  </a:cubicBezTo>
                  <a:cubicBezTo>
                    <a:pt x="2281" y="5476"/>
                    <a:pt x="2221" y="5445"/>
                    <a:pt x="2196" y="5438"/>
                  </a:cubicBezTo>
                  <a:lnTo>
                    <a:pt x="2196" y="5438"/>
                  </a:lnTo>
                  <a:cubicBezTo>
                    <a:pt x="2179" y="5427"/>
                    <a:pt x="2164" y="5415"/>
                    <a:pt x="2149" y="5405"/>
                  </a:cubicBezTo>
                  <a:lnTo>
                    <a:pt x="2149" y="5405"/>
                  </a:lnTo>
                  <a:cubicBezTo>
                    <a:pt x="2152" y="5408"/>
                    <a:pt x="2153" y="5412"/>
                    <a:pt x="2155" y="5414"/>
                  </a:cubicBezTo>
                  <a:lnTo>
                    <a:pt x="2155" y="5414"/>
                  </a:lnTo>
                  <a:lnTo>
                    <a:pt x="2128" y="5398"/>
                  </a:lnTo>
                  <a:lnTo>
                    <a:pt x="2128" y="5398"/>
                  </a:lnTo>
                  <a:lnTo>
                    <a:pt x="2159" y="5423"/>
                  </a:lnTo>
                  <a:lnTo>
                    <a:pt x="2159" y="5423"/>
                  </a:lnTo>
                  <a:cubicBezTo>
                    <a:pt x="2159" y="5423"/>
                    <a:pt x="2159" y="5423"/>
                    <a:pt x="2159" y="5423"/>
                  </a:cubicBezTo>
                  <a:lnTo>
                    <a:pt x="2159" y="5423"/>
                  </a:lnTo>
                  <a:cubicBezTo>
                    <a:pt x="2158" y="5420"/>
                    <a:pt x="2157" y="5418"/>
                    <a:pt x="2155" y="5414"/>
                  </a:cubicBezTo>
                  <a:lnTo>
                    <a:pt x="2155" y="5414"/>
                  </a:lnTo>
                  <a:lnTo>
                    <a:pt x="2193" y="5437"/>
                  </a:lnTo>
                  <a:lnTo>
                    <a:pt x="2193" y="5437"/>
                  </a:lnTo>
                  <a:cubicBezTo>
                    <a:pt x="2191" y="5437"/>
                    <a:pt x="2189" y="5437"/>
                    <a:pt x="2188" y="5437"/>
                  </a:cubicBezTo>
                  <a:cubicBezTo>
                    <a:pt x="2186" y="5437"/>
                    <a:pt x="2185" y="5437"/>
                    <a:pt x="2185" y="5438"/>
                  </a:cubicBezTo>
                  <a:lnTo>
                    <a:pt x="2185" y="5438"/>
                  </a:lnTo>
                  <a:cubicBezTo>
                    <a:pt x="2180" y="5435"/>
                    <a:pt x="2171" y="5430"/>
                    <a:pt x="2159" y="5423"/>
                  </a:cubicBezTo>
                  <a:lnTo>
                    <a:pt x="2159" y="5423"/>
                  </a:lnTo>
                  <a:cubicBezTo>
                    <a:pt x="2159" y="5423"/>
                    <a:pt x="2159" y="5423"/>
                    <a:pt x="2159" y="5423"/>
                  </a:cubicBezTo>
                  <a:lnTo>
                    <a:pt x="2159" y="5423"/>
                  </a:lnTo>
                  <a:lnTo>
                    <a:pt x="2159" y="5423"/>
                  </a:lnTo>
                  <a:lnTo>
                    <a:pt x="2159" y="5423"/>
                  </a:lnTo>
                  <a:cubicBezTo>
                    <a:pt x="2151" y="5419"/>
                    <a:pt x="2142" y="5414"/>
                    <a:pt x="2131" y="5408"/>
                  </a:cubicBezTo>
                  <a:lnTo>
                    <a:pt x="2131" y="5408"/>
                  </a:lnTo>
                  <a:cubicBezTo>
                    <a:pt x="2077" y="5377"/>
                    <a:pt x="2027" y="5347"/>
                    <a:pt x="2030" y="5347"/>
                  </a:cubicBezTo>
                  <a:cubicBezTo>
                    <a:pt x="2031" y="5347"/>
                    <a:pt x="2033" y="5348"/>
                    <a:pt x="2037" y="5350"/>
                  </a:cubicBezTo>
                  <a:lnTo>
                    <a:pt x="1936" y="5299"/>
                  </a:lnTo>
                  <a:lnTo>
                    <a:pt x="1936" y="5299"/>
                  </a:lnTo>
                  <a:cubicBezTo>
                    <a:pt x="1964" y="5318"/>
                    <a:pt x="1992" y="5336"/>
                    <a:pt x="2019" y="5354"/>
                  </a:cubicBezTo>
                  <a:lnTo>
                    <a:pt x="2019" y="5354"/>
                  </a:lnTo>
                  <a:cubicBezTo>
                    <a:pt x="1949" y="5316"/>
                    <a:pt x="1883" y="5277"/>
                    <a:pt x="1843" y="5245"/>
                  </a:cubicBezTo>
                  <a:lnTo>
                    <a:pt x="1843" y="5245"/>
                  </a:lnTo>
                  <a:cubicBezTo>
                    <a:pt x="1856" y="5252"/>
                    <a:pt x="1872" y="5260"/>
                    <a:pt x="1886" y="5267"/>
                  </a:cubicBezTo>
                  <a:lnTo>
                    <a:pt x="1886" y="5267"/>
                  </a:lnTo>
                  <a:cubicBezTo>
                    <a:pt x="1866" y="5253"/>
                    <a:pt x="1845" y="5240"/>
                    <a:pt x="1824" y="5228"/>
                  </a:cubicBezTo>
                  <a:lnTo>
                    <a:pt x="1824" y="5228"/>
                  </a:lnTo>
                  <a:cubicBezTo>
                    <a:pt x="1824" y="5228"/>
                    <a:pt x="2037" y="5319"/>
                    <a:pt x="2067" y="5350"/>
                  </a:cubicBezTo>
                  <a:lnTo>
                    <a:pt x="2107" y="5382"/>
                  </a:lnTo>
                  <a:lnTo>
                    <a:pt x="2107" y="5382"/>
                  </a:lnTo>
                  <a:cubicBezTo>
                    <a:pt x="2119" y="5385"/>
                    <a:pt x="2133" y="5394"/>
                    <a:pt x="2149" y="5405"/>
                  </a:cubicBezTo>
                  <a:lnTo>
                    <a:pt x="2149" y="5405"/>
                  </a:lnTo>
                  <a:cubicBezTo>
                    <a:pt x="2145" y="5398"/>
                    <a:pt x="2138" y="5390"/>
                    <a:pt x="2128" y="5380"/>
                  </a:cubicBezTo>
                  <a:lnTo>
                    <a:pt x="2128" y="5380"/>
                  </a:lnTo>
                  <a:lnTo>
                    <a:pt x="2250" y="5441"/>
                  </a:lnTo>
                  <a:cubicBezTo>
                    <a:pt x="2218" y="5409"/>
                    <a:pt x="2138" y="5353"/>
                    <a:pt x="2101" y="5324"/>
                  </a:cubicBezTo>
                  <a:lnTo>
                    <a:pt x="2101" y="5324"/>
                  </a:lnTo>
                  <a:cubicBezTo>
                    <a:pt x="2100" y="5324"/>
                    <a:pt x="2099" y="5324"/>
                    <a:pt x="2097" y="5324"/>
                  </a:cubicBezTo>
                  <a:cubicBezTo>
                    <a:pt x="2091" y="5324"/>
                    <a:pt x="2082" y="5323"/>
                    <a:pt x="2067" y="5319"/>
                  </a:cubicBezTo>
                  <a:cubicBezTo>
                    <a:pt x="1953" y="5262"/>
                    <a:pt x="1922" y="5229"/>
                    <a:pt x="1908" y="5212"/>
                  </a:cubicBezTo>
                  <a:lnTo>
                    <a:pt x="1908" y="5212"/>
                  </a:lnTo>
                  <a:cubicBezTo>
                    <a:pt x="1972" y="5252"/>
                    <a:pt x="1997" y="5265"/>
                    <a:pt x="2001" y="5265"/>
                  </a:cubicBezTo>
                  <a:cubicBezTo>
                    <a:pt x="2010" y="5265"/>
                    <a:pt x="1915" y="5198"/>
                    <a:pt x="1915" y="5198"/>
                  </a:cubicBezTo>
                  <a:lnTo>
                    <a:pt x="1915" y="5198"/>
                  </a:lnTo>
                  <a:cubicBezTo>
                    <a:pt x="1950" y="5215"/>
                    <a:pt x="1986" y="5223"/>
                    <a:pt x="2021" y="5237"/>
                  </a:cubicBezTo>
                  <a:lnTo>
                    <a:pt x="2021" y="5237"/>
                  </a:lnTo>
                  <a:lnTo>
                    <a:pt x="1915" y="5167"/>
                  </a:lnTo>
                  <a:lnTo>
                    <a:pt x="1915" y="5167"/>
                  </a:lnTo>
                  <a:cubicBezTo>
                    <a:pt x="1921" y="5170"/>
                    <a:pt x="1926" y="5173"/>
                    <a:pt x="1931" y="5176"/>
                  </a:cubicBezTo>
                  <a:lnTo>
                    <a:pt x="1931" y="5176"/>
                  </a:lnTo>
                  <a:cubicBezTo>
                    <a:pt x="1923" y="5169"/>
                    <a:pt x="1920" y="5164"/>
                    <a:pt x="1928" y="5164"/>
                  </a:cubicBezTo>
                  <a:cubicBezTo>
                    <a:pt x="1932" y="5164"/>
                    <a:pt x="1937" y="5165"/>
                    <a:pt x="1946" y="5167"/>
                  </a:cubicBezTo>
                  <a:cubicBezTo>
                    <a:pt x="2067" y="5228"/>
                    <a:pt x="2219" y="5319"/>
                    <a:pt x="2250" y="5319"/>
                  </a:cubicBezTo>
                  <a:cubicBezTo>
                    <a:pt x="2062" y="5236"/>
                    <a:pt x="1989" y="5181"/>
                    <a:pt x="1902" y="5125"/>
                  </a:cubicBezTo>
                  <a:lnTo>
                    <a:pt x="1902" y="5125"/>
                  </a:lnTo>
                  <a:cubicBezTo>
                    <a:pt x="1992" y="5178"/>
                    <a:pt x="2106" y="5245"/>
                    <a:pt x="2208" y="5298"/>
                  </a:cubicBezTo>
                  <a:lnTo>
                    <a:pt x="2208" y="5298"/>
                  </a:lnTo>
                  <a:cubicBezTo>
                    <a:pt x="2194" y="5290"/>
                    <a:pt x="2190" y="5288"/>
                    <a:pt x="2193" y="5288"/>
                  </a:cubicBezTo>
                  <a:cubicBezTo>
                    <a:pt x="2198" y="5288"/>
                    <a:pt x="2229" y="5300"/>
                    <a:pt x="2238" y="5300"/>
                  </a:cubicBezTo>
                  <a:cubicBezTo>
                    <a:pt x="2248" y="5300"/>
                    <a:pt x="2232" y="5286"/>
                    <a:pt x="2128" y="5228"/>
                  </a:cubicBezTo>
                  <a:cubicBezTo>
                    <a:pt x="2069" y="5198"/>
                    <a:pt x="1981" y="5169"/>
                    <a:pt x="1864" y="5083"/>
                  </a:cubicBezTo>
                  <a:lnTo>
                    <a:pt x="1864" y="5083"/>
                  </a:lnTo>
                  <a:cubicBezTo>
                    <a:pt x="1834" y="5067"/>
                    <a:pt x="1809" y="5053"/>
                    <a:pt x="1794" y="5046"/>
                  </a:cubicBezTo>
                  <a:lnTo>
                    <a:pt x="1794" y="5046"/>
                  </a:lnTo>
                  <a:cubicBezTo>
                    <a:pt x="1799" y="5049"/>
                    <a:pt x="1803" y="5050"/>
                    <a:pt x="1804" y="5050"/>
                  </a:cubicBezTo>
                  <a:cubicBezTo>
                    <a:pt x="1814" y="5050"/>
                    <a:pt x="1729" y="4986"/>
                    <a:pt x="1739" y="4986"/>
                  </a:cubicBezTo>
                  <a:cubicBezTo>
                    <a:pt x="1742" y="4986"/>
                    <a:pt x="1758" y="4994"/>
                    <a:pt x="1794" y="5015"/>
                  </a:cubicBezTo>
                  <a:cubicBezTo>
                    <a:pt x="1819" y="5024"/>
                    <a:pt x="1839" y="5031"/>
                    <a:pt x="1854" y="5037"/>
                  </a:cubicBezTo>
                  <a:lnTo>
                    <a:pt x="1854" y="5037"/>
                  </a:lnTo>
                  <a:cubicBezTo>
                    <a:pt x="1743" y="4966"/>
                    <a:pt x="1598" y="4881"/>
                    <a:pt x="1581" y="4863"/>
                  </a:cubicBezTo>
                  <a:cubicBezTo>
                    <a:pt x="1490" y="4833"/>
                    <a:pt x="1186" y="4681"/>
                    <a:pt x="1095" y="4590"/>
                  </a:cubicBezTo>
                  <a:cubicBezTo>
                    <a:pt x="1186" y="4590"/>
                    <a:pt x="1186" y="4620"/>
                    <a:pt x="1399" y="4742"/>
                  </a:cubicBezTo>
                  <a:lnTo>
                    <a:pt x="1368" y="4711"/>
                  </a:lnTo>
                  <a:lnTo>
                    <a:pt x="1368" y="4711"/>
                  </a:lnTo>
                  <a:cubicBezTo>
                    <a:pt x="1672" y="4863"/>
                    <a:pt x="1824" y="4985"/>
                    <a:pt x="2067" y="5076"/>
                  </a:cubicBezTo>
                  <a:lnTo>
                    <a:pt x="1976" y="5015"/>
                  </a:lnTo>
                  <a:lnTo>
                    <a:pt x="2280" y="5167"/>
                  </a:lnTo>
                  <a:cubicBezTo>
                    <a:pt x="2189" y="5106"/>
                    <a:pt x="2181" y="5099"/>
                    <a:pt x="2193" y="5099"/>
                  </a:cubicBezTo>
                  <a:cubicBezTo>
                    <a:pt x="2197" y="5099"/>
                    <a:pt x="2202" y="5100"/>
                    <a:pt x="2208" y="5100"/>
                  </a:cubicBezTo>
                  <a:cubicBezTo>
                    <a:pt x="2219" y="5100"/>
                    <a:pt x="2229" y="5096"/>
                    <a:pt x="2219" y="5076"/>
                  </a:cubicBezTo>
                  <a:cubicBezTo>
                    <a:pt x="2186" y="5063"/>
                    <a:pt x="2169" y="5058"/>
                    <a:pt x="2161" y="5058"/>
                  </a:cubicBezTo>
                  <a:cubicBezTo>
                    <a:pt x="2151" y="5058"/>
                    <a:pt x="2155" y="5065"/>
                    <a:pt x="2161" y="5071"/>
                  </a:cubicBezTo>
                  <a:lnTo>
                    <a:pt x="2161" y="5071"/>
                  </a:lnTo>
                  <a:cubicBezTo>
                    <a:pt x="2154" y="5065"/>
                    <a:pt x="2143" y="5057"/>
                    <a:pt x="2128" y="5046"/>
                  </a:cubicBezTo>
                  <a:cubicBezTo>
                    <a:pt x="2100" y="5018"/>
                    <a:pt x="1871" y="4890"/>
                    <a:pt x="1922" y="4890"/>
                  </a:cubicBezTo>
                  <a:cubicBezTo>
                    <a:pt x="1927" y="4890"/>
                    <a:pt x="1935" y="4891"/>
                    <a:pt x="1946" y="4894"/>
                  </a:cubicBezTo>
                  <a:lnTo>
                    <a:pt x="2128" y="4985"/>
                  </a:lnTo>
                  <a:lnTo>
                    <a:pt x="2128" y="4985"/>
                  </a:lnTo>
                  <a:cubicBezTo>
                    <a:pt x="2108" y="4975"/>
                    <a:pt x="2098" y="4970"/>
                    <a:pt x="2097" y="4970"/>
                  </a:cubicBezTo>
                  <a:cubicBezTo>
                    <a:pt x="2091" y="4970"/>
                    <a:pt x="2236" y="5050"/>
                    <a:pt x="2251" y="5050"/>
                  </a:cubicBezTo>
                  <a:cubicBezTo>
                    <a:pt x="2253" y="5050"/>
                    <a:pt x="2253" y="5048"/>
                    <a:pt x="2250" y="5046"/>
                  </a:cubicBezTo>
                  <a:lnTo>
                    <a:pt x="2128" y="4985"/>
                  </a:lnTo>
                  <a:lnTo>
                    <a:pt x="2128" y="4985"/>
                  </a:lnTo>
                  <a:lnTo>
                    <a:pt x="2250" y="5015"/>
                  </a:lnTo>
                  <a:cubicBezTo>
                    <a:pt x="2311" y="4985"/>
                    <a:pt x="2311" y="4924"/>
                    <a:pt x="1946" y="4681"/>
                  </a:cubicBezTo>
                  <a:lnTo>
                    <a:pt x="1946" y="4681"/>
                  </a:lnTo>
                  <a:cubicBezTo>
                    <a:pt x="2098" y="4742"/>
                    <a:pt x="2128" y="4742"/>
                    <a:pt x="2250" y="4772"/>
                  </a:cubicBezTo>
                  <a:cubicBezTo>
                    <a:pt x="2159" y="4742"/>
                    <a:pt x="2067" y="4681"/>
                    <a:pt x="2067" y="4681"/>
                  </a:cubicBezTo>
                  <a:lnTo>
                    <a:pt x="2067" y="4681"/>
                  </a:lnTo>
                  <a:lnTo>
                    <a:pt x="2250" y="4742"/>
                  </a:lnTo>
                  <a:cubicBezTo>
                    <a:pt x="2266" y="4746"/>
                    <a:pt x="2277" y="4748"/>
                    <a:pt x="2285" y="4748"/>
                  </a:cubicBezTo>
                  <a:cubicBezTo>
                    <a:pt x="2328" y="4748"/>
                    <a:pt x="2220" y="4679"/>
                    <a:pt x="2120" y="4606"/>
                  </a:cubicBezTo>
                  <a:lnTo>
                    <a:pt x="2120" y="4606"/>
                  </a:lnTo>
                  <a:cubicBezTo>
                    <a:pt x="2148" y="4624"/>
                    <a:pt x="2194" y="4650"/>
                    <a:pt x="2231" y="4670"/>
                  </a:cubicBezTo>
                  <a:lnTo>
                    <a:pt x="2231" y="4670"/>
                  </a:lnTo>
                  <a:lnTo>
                    <a:pt x="2126" y="4607"/>
                  </a:lnTo>
                  <a:lnTo>
                    <a:pt x="2126" y="4607"/>
                  </a:lnTo>
                  <a:cubicBezTo>
                    <a:pt x="2140" y="4612"/>
                    <a:pt x="2157" y="4618"/>
                    <a:pt x="2174" y="4624"/>
                  </a:cubicBezTo>
                  <a:lnTo>
                    <a:pt x="2174" y="4624"/>
                  </a:lnTo>
                  <a:lnTo>
                    <a:pt x="2128" y="4590"/>
                  </a:lnTo>
                  <a:cubicBezTo>
                    <a:pt x="2108" y="4580"/>
                    <a:pt x="2098" y="4573"/>
                    <a:pt x="2101" y="4573"/>
                  </a:cubicBezTo>
                  <a:cubicBezTo>
                    <a:pt x="2108" y="4573"/>
                    <a:pt x="2169" y="4600"/>
                    <a:pt x="2311" y="4681"/>
                  </a:cubicBezTo>
                  <a:lnTo>
                    <a:pt x="2311" y="4681"/>
                  </a:lnTo>
                  <a:cubicBezTo>
                    <a:pt x="2280" y="4620"/>
                    <a:pt x="2250" y="4620"/>
                    <a:pt x="2159" y="4590"/>
                  </a:cubicBezTo>
                  <a:lnTo>
                    <a:pt x="2159" y="4590"/>
                  </a:lnTo>
                  <a:cubicBezTo>
                    <a:pt x="2209" y="4602"/>
                    <a:pt x="2244" y="4610"/>
                    <a:pt x="2263" y="4610"/>
                  </a:cubicBezTo>
                  <a:cubicBezTo>
                    <a:pt x="2290" y="4610"/>
                    <a:pt x="2285" y="4595"/>
                    <a:pt x="2250" y="4559"/>
                  </a:cubicBezTo>
                  <a:cubicBezTo>
                    <a:pt x="2159" y="4559"/>
                    <a:pt x="2128" y="4529"/>
                    <a:pt x="1976" y="4438"/>
                  </a:cubicBezTo>
                  <a:cubicBezTo>
                    <a:pt x="1899" y="4383"/>
                    <a:pt x="1882" y="4368"/>
                    <a:pt x="1887" y="4368"/>
                  </a:cubicBezTo>
                  <a:cubicBezTo>
                    <a:pt x="1893" y="4368"/>
                    <a:pt x="1934" y="4392"/>
                    <a:pt x="1937" y="4392"/>
                  </a:cubicBezTo>
                  <a:cubicBezTo>
                    <a:pt x="1938" y="4392"/>
                    <a:pt x="1932" y="4388"/>
                    <a:pt x="1915" y="4377"/>
                  </a:cubicBezTo>
                  <a:lnTo>
                    <a:pt x="1915" y="4377"/>
                  </a:lnTo>
                  <a:lnTo>
                    <a:pt x="2128" y="4468"/>
                  </a:lnTo>
                  <a:cubicBezTo>
                    <a:pt x="2224" y="4503"/>
                    <a:pt x="2275" y="4515"/>
                    <a:pt x="2300" y="4515"/>
                  </a:cubicBezTo>
                  <a:cubicBezTo>
                    <a:pt x="2363" y="4515"/>
                    <a:pt x="2267" y="4438"/>
                    <a:pt x="2311" y="4438"/>
                  </a:cubicBezTo>
                  <a:cubicBezTo>
                    <a:pt x="2311" y="4407"/>
                    <a:pt x="2280" y="4407"/>
                    <a:pt x="2219" y="4377"/>
                  </a:cubicBezTo>
                  <a:lnTo>
                    <a:pt x="2219" y="4377"/>
                  </a:lnTo>
                  <a:cubicBezTo>
                    <a:pt x="2255" y="4387"/>
                    <a:pt x="2279" y="4391"/>
                    <a:pt x="2294" y="4391"/>
                  </a:cubicBezTo>
                  <a:cubicBezTo>
                    <a:pt x="2360" y="4391"/>
                    <a:pt x="2262" y="4312"/>
                    <a:pt x="2292" y="4312"/>
                  </a:cubicBezTo>
                  <a:cubicBezTo>
                    <a:pt x="2296" y="4312"/>
                    <a:pt x="2302" y="4313"/>
                    <a:pt x="2311" y="4316"/>
                  </a:cubicBezTo>
                  <a:cubicBezTo>
                    <a:pt x="2219" y="4286"/>
                    <a:pt x="1946" y="4134"/>
                    <a:pt x="1946" y="4134"/>
                  </a:cubicBezTo>
                  <a:cubicBezTo>
                    <a:pt x="1913" y="4112"/>
                    <a:pt x="1901" y="4103"/>
                    <a:pt x="1903" y="4103"/>
                  </a:cubicBezTo>
                  <a:cubicBezTo>
                    <a:pt x="1916" y="4103"/>
                    <a:pt x="2236" y="4291"/>
                    <a:pt x="2311" y="4316"/>
                  </a:cubicBezTo>
                  <a:cubicBezTo>
                    <a:pt x="2250" y="4286"/>
                    <a:pt x="2250" y="4255"/>
                    <a:pt x="2250" y="4255"/>
                  </a:cubicBezTo>
                  <a:lnTo>
                    <a:pt x="2280" y="4255"/>
                  </a:lnTo>
                  <a:cubicBezTo>
                    <a:pt x="2235" y="4187"/>
                    <a:pt x="2189" y="4153"/>
                    <a:pt x="2207" y="4153"/>
                  </a:cubicBezTo>
                  <a:cubicBezTo>
                    <a:pt x="2214" y="4153"/>
                    <a:pt x="2227" y="4157"/>
                    <a:pt x="2250" y="4164"/>
                  </a:cubicBezTo>
                  <a:cubicBezTo>
                    <a:pt x="2280" y="4164"/>
                    <a:pt x="2402" y="4225"/>
                    <a:pt x="2402" y="4225"/>
                  </a:cubicBezTo>
                  <a:cubicBezTo>
                    <a:pt x="2374" y="4207"/>
                    <a:pt x="2353" y="4192"/>
                    <a:pt x="2336" y="4179"/>
                  </a:cubicBezTo>
                  <a:lnTo>
                    <a:pt x="2336" y="4179"/>
                  </a:lnTo>
                  <a:cubicBezTo>
                    <a:pt x="2339" y="4180"/>
                    <a:pt x="2340" y="4181"/>
                    <a:pt x="2341" y="4181"/>
                  </a:cubicBezTo>
                  <a:cubicBezTo>
                    <a:pt x="2342" y="4181"/>
                    <a:pt x="2338" y="4178"/>
                    <a:pt x="2326" y="4172"/>
                  </a:cubicBezTo>
                  <a:lnTo>
                    <a:pt x="2326" y="4172"/>
                  </a:lnTo>
                  <a:cubicBezTo>
                    <a:pt x="2329" y="4174"/>
                    <a:pt x="2332" y="4177"/>
                    <a:pt x="2336" y="4179"/>
                  </a:cubicBezTo>
                  <a:lnTo>
                    <a:pt x="2336" y="4179"/>
                  </a:lnTo>
                  <a:cubicBezTo>
                    <a:pt x="2305" y="4168"/>
                    <a:pt x="2143" y="4096"/>
                    <a:pt x="2098" y="4073"/>
                  </a:cubicBezTo>
                  <a:cubicBezTo>
                    <a:pt x="2059" y="4044"/>
                    <a:pt x="2048" y="4034"/>
                    <a:pt x="2054" y="4034"/>
                  </a:cubicBezTo>
                  <a:cubicBezTo>
                    <a:pt x="2056" y="4034"/>
                    <a:pt x="2059" y="4035"/>
                    <a:pt x="2064" y="4036"/>
                  </a:cubicBezTo>
                  <a:lnTo>
                    <a:pt x="2064" y="4036"/>
                  </a:lnTo>
                  <a:lnTo>
                    <a:pt x="2128" y="4073"/>
                  </a:lnTo>
                  <a:cubicBezTo>
                    <a:pt x="2119" y="4066"/>
                    <a:pt x="2111" y="4060"/>
                    <a:pt x="2104" y="4054"/>
                  </a:cubicBezTo>
                  <a:lnTo>
                    <a:pt x="2104" y="4054"/>
                  </a:lnTo>
                  <a:cubicBezTo>
                    <a:pt x="2137" y="4070"/>
                    <a:pt x="2181" y="4090"/>
                    <a:pt x="2216" y="4102"/>
                  </a:cubicBezTo>
                  <a:lnTo>
                    <a:pt x="2216" y="4102"/>
                  </a:lnTo>
                  <a:cubicBezTo>
                    <a:pt x="2217" y="4103"/>
                    <a:pt x="2218" y="4103"/>
                    <a:pt x="2218" y="4103"/>
                  </a:cubicBezTo>
                  <a:lnTo>
                    <a:pt x="2218" y="4103"/>
                  </a:lnTo>
                  <a:cubicBezTo>
                    <a:pt x="2219" y="4103"/>
                    <a:pt x="2219" y="4103"/>
                    <a:pt x="2219" y="4103"/>
                  </a:cubicBezTo>
                  <a:cubicBezTo>
                    <a:pt x="2219" y="4103"/>
                    <a:pt x="2219" y="4103"/>
                    <a:pt x="2218" y="4103"/>
                  </a:cubicBezTo>
                  <a:lnTo>
                    <a:pt x="2218" y="4103"/>
                  </a:lnTo>
                  <a:cubicBezTo>
                    <a:pt x="2218" y="4103"/>
                    <a:pt x="2218" y="4103"/>
                    <a:pt x="2218" y="4103"/>
                  </a:cubicBezTo>
                  <a:lnTo>
                    <a:pt x="2218" y="4103"/>
                  </a:lnTo>
                  <a:cubicBezTo>
                    <a:pt x="2187" y="4104"/>
                    <a:pt x="2208" y="4113"/>
                    <a:pt x="2224" y="4116"/>
                  </a:cubicBezTo>
                  <a:lnTo>
                    <a:pt x="2224" y="4116"/>
                  </a:lnTo>
                  <a:cubicBezTo>
                    <a:pt x="2235" y="4121"/>
                    <a:pt x="2252" y="4127"/>
                    <a:pt x="2270" y="4133"/>
                  </a:cubicBezTo>
                  <a:lnTo>
                    <a:pt x="2270" y="4133"/>
                  </a:lnTo>
                  <a:cubicBezTo>
                    <a:pt x="2259" y="4126"/>
                    <a:pt x="2247" y="4119"/>
                    <a:pt x="2234" y="4112"/>
                  </a:cubicBezTo>
                  <a:lnTo>
                    <a:pt x="2234" y="4112"/>
                  </a:lnTo>
                  <a:cubicBezTo>
                    <a:pt x="2231" y="4110"/>
                    <a:pt x="2227" y="4107"/>
                    <a:pt x="2219" y="4103"/>
                  </a:cubicBezTo>
                  <a:lnTo>
                    <a:pt x="2219" y="4103"/>
                  </a:lnTo>
                  <a:cubicBezTo>
                    <a:pt x="2244" y="4116"/>
                    <a:pt x="2262" y="4125"/>
                    <a:pt x="2274" y="4131"/>
                  </a:cubicBezTo>
                  <a:lnTo>
                    <a:pt x="2274" y="4131"/>
                  </a:lnTo>
                  <a:cubicBezTo>
                    <a:pt x="2261" y="4120"/>
                    <a:pt x="2252" y="4113"/>
                    <a:pt x="2228" y="4102"/>
                  </a:cubicBezTo>
                  <a:lnTo>
                    <a:pt x="2228" y="4102"/>
                  </a:lnTo>
                  <a:cubicBezTo>
                    <a:pt x="2230" y="4102"/>
                    <a:pt x="2232" y="4101"/>
                    <a:pt x="2234" y="4100"/>
                  </a:cubicBezTo>
                  <a:lnTo>
                    <a:pt x="2234" y="4100"/>
                  </a:lnTo>
                  <a:cubicBezTo>
                    <a:pt x="2238" y="4102"/>
                    <a:pt x="2243" y="4103"/>
                    <a:pt x="2250" y="4103"/>
                  </a:cubicBezTo>
                  <a:lnTo>
                    <a:pt x="2240" y="4097"/>
                  </a:lnTo>
                  <a:lnTo>
                    <a:pt x="2240" y="4097"/>
                  </a:lnTo>
                  <a:cubicBezTo>
                    <a:pt x="2242" y="4096"/>
                    <a:pt x="2245" y="4096"/>
                    <a:pt x="2250" y="4096"/>
                  </a:cubicBezTo>
                  <a:cubicBezTo>
                    <a:pt x="2253" y="4096"/>
                    <a:pt x="2256" y="4096"/>
                    <a:pt x="2261" y="4097"/>
                  </a:cubicBezTo>
                  <a:lnTo>
                    <a:pt x="2261" y="4097"/>
                  </a:lnTo>
                  <a:cubicBezTo>
                    <a:pt x="2251" y="4091"/>
                    <a:pt x="2241" y="4084"/>
                    <a:pt x="2219" y="4073"/>
                  </a:cubicBezTo>
                  <a:cubicBezTo>
                    <a:pt x="2210" y="4073"/>
                    <a:pt x="2201" y="4071"/>
                    <a:pt x="2192" y="4069"/>
                  </a:cubicBezTo>
                  <a:lnTo>
                    <a:pt x="2192" y="4069"/>
                  </a:lnTo>
                  <a:lnTo>
                    <a:pt x="2098" y="4012"/>
                  </a:lnTo>
                  <a:lnTo>
                    <a:pt x="2107" y="4022"/>
                  </a:lnTo>
                  <a:lnTo>
                    <a:pt x="2107" y="4022"/>
                  </a:lnTo>
                  <a:cubicBezTo>
                    <a:pt x="2090" y="4012"/>
                    <a:pt x="2071" y="4003"/>
                    <a:pt x="2047" y="3994"/>
                  </a:cubicBezTo>
                  <a:lnTo>
                    <a:pt x="2047" y="3994"/>
                  </a:lnTo>
                  <a:cubicBezTo>
                    <a:pt x="2037" y="3976"/>
                    <a:pt x="2040" y="3968"/>
                    <a:pt x="2007" y="3951"/>
                  </a:cubicBezTo>
                  <a:lnTo>
                    <a:pt x="2007" y="3951"/>
                  </a:lnTo>
                  <a:cubicBezTo>
                    <a:pt x="2219" y="4012"/>
                    <a:pt x="2402" y="4134"/>
                    <a:pt x="2432" y="4134"/>
                  </a:cubicBezTo>
                  <a:lnTo>
                    <a:pt x="2280" y="4012"/>
                  </a:lnTo>
                  <a:cubicBezTo>
                    <a:pt x="2272" y="4004"/>
                    <a:pt x="2268" y="4000"/>
                    <a:pt x="2269" y="4000"/>
                  </a:cubicBezTo>
                  <a:cubicBezTo>
                    <a:pt x="2273" y="4000"/>
                    <a:pt x="2313" y="4029"/>
                    <a:pt x="2402" y="4073"/>
                  </a:cubicBezTo>
                  <a:cubicBezTo>
                    <a:pt x="2459" y="4073"/>
                    <a:pt x="1999" y="3827"/>
                    <a:pt x="2079" y="3827"/>
                  </a:cubicBezTo>
                  <a:cubicBezTo>
                    <a:pt x="2084" y="3827"/>
                    <a:pt x="2090" y="3828"/>
                    <a:pt x="2098" y="3830"/>
                  </a:cubicBezTo>
                  <a:cubicBezTo>
                    <a:pt x="2280" y="3921"/>
                    <a:pt x="2280" y="3951"/>
                    <a:pt x="2371" y="3951"/>
                  </a:cubicBezTo>
                  <a:cubicBezTo>
                    <a:pt x="2311" y="3921"/>
                    <a:pt x="2250" y="3860"/>
                    <a:pt x="2250" y="3860"/>
                  </a:cubicBezTo>
                  <a:lnTo>
                    <a:pt x="2250" y="3860"/>
                  </a:lnTo>
                  <a:cubicBezTo>
                    <a:pt x="2287" y="3882"/>
                    <a:pt x="2300" y="3890"/>
                    <a:pt x="2301" y="3890"/>
                  </a:cubicBezTo>
                  <a:cubicBezTo>
                    <a:pt x="2302" y="3890"/>
                    <a:pt x="2273" y="3872"/>
                    <a:pt x="2252" y="3859"/>
                  </a:cubicBezTo>
                  <a:lnTo>
                    <a:pt x="2252" y="3859"/>
                  </a:lnTo>
                  <a:cubicBezTo>
                    <a:pt x="2314" y="3887"/>
                    <a:pt x="2345" y="3896"/>
                    <a:pt x="2361" y="3896"/>
                  </a:cubicBezTo>
                  <a:cubicBezTo>
                    <a:pt x="2395" y="3896"/>
                    <a:pt x="2352" y="3849"/>
                    <a:pt x="2402" y="3849"/>
                  </a:cubicBezTo>
                  <a:cubicBezTo>
                    <a:pt x="2415" y="3849"/>
                    <a:pt x="2434" y="3852"/>
                    <a:pt x="2462" y="3860"/>
                  </a:cubicBezTo>
                  <a:cubicBezTo>
                    <a:pt x="2337" y="3807"/>
                    <a:pt x="2338" y="3795"/>
                    <a:pt x="2342" y="3788"/>
                  </a:cubicBezTo>
                  <a:lnTo>
                    <a:pt x="2342" y="3788"/>
                  </a:lnTo>
                  <a:cubicBezTo>
                    <a:pt x="2388" y="3816"/>
                    <a:pt x="2408" y="3826"/>
                    <a:pt x="2414" y="3826"/>
                  </a:cubicBezTo>
                  <a:cubicBezTo>
                    <a:pt x="2427" y="3826"/>
                    <a:pt x="2384" y="3787"/>
                    <a:pt x="2383" y="3778"/>
                  </a:cubicBezTo>
                  <a:lnTo>
                    <a:pt x="2383" y="3778"/>
                  </a:lnTo>
                  <a:lnTo>
                    <a:pt x="2432" y="3799"/>
                  </a:lnTo>
                  <a:cubicBezTo>
                    <a:pt x="2403" y="3782"/>
                    <a:pt x="2390" y="3776"/>
                    <a:pt x="2385" y="3776"/>
                  </a:cubicBezTo>
                  <a:cubicBezTo>
                    <a:pt x="2384" y="3776"/>
                    <a:pt x="2383" y="3777"/>
                    <a:pt x="2383" y="3778"/>
                  </a:cubicBezTo>
                  <a:lnTo>
                    <a:pt x="2383" y="3778"/>
                  </a:lnTo>
                  <a:lnTo>
                    <a:pt x="2174" y="3685"/>
                  </a:lnTo>
                  <a:lnTo>
                    <a:pt x="2174" y="3685"/>
                  </a:lnTo>
                  <a:cubicBezTo>
                    <a:pt x="2131" y="3655"/>
                    <a:pt x="2008" y="3574"/>
                    <a:pt x="2028" y="3574"/>
                  </a:cubicBezTo>
                  <a:cubicBezTo>
                    <a:pt x="2036" y="3574"/>
                    <a:pt x="2065" y="3586"/>
                    <a:pt x="2128" y="3617"/>
                  </a:cubicBezTo>
                  <a:cubicBezTo>
                    <a:pt x="2219" y="3647"/>
                    <a:pt x="2311" y="3678"/>
                    <a:pt x="2371" y="3708"/>
                  </a:cubicBezTo>
                  <a:cubicBezTo>
                    <a:pt x="2436" y="3740"/>
                    <a:pt x="2463" y="3752"/>
                    <a:pt x="2470" y="3752"/>
                  </a:cubicBezTo>
                  <a:cubicBezTo>
                    <a:pt x="2483" y="3752"/>
                    <a:pt x="2398" y="3697"/>
                    <a:pt x="2371" y="3674"/>
                  </a:cubicBezTo>
                  <a:lnTo>
                    <a:pt x="2371" y="3674"/>
                  </a:lnTo>
                  <a:cubicBezTo>
                    <a:pt x="2405" y="3688"/>
                    <a:pt x="2436" y="3699"/>
                    <a:pt x="2462" y="3708"/>
                  </a:cubicBezTo>
                  <a:cubicBezTo>
                    <a:pt x="2398" y="3676"/>
                    <a:pt x="2371" y="3664"/>
                    <a:pt x="2364" y="3664"/>
                  </a:cubicBezTo>
                  <a:cubicBezTo>
                    <a:pt x="2361" y="3664"/>
                    <a:pt x="2364" y="3668"/>
                    <a:pt x="2371" y="3674"/>
                  </a:cubicBezTo>
                  <a:lnTo>
                    <a:pt x="2371" y="3674"/>
                  </a:lnTo>
                  <a:cubicBezTo>
                    <a:pt x="2288" y="3640"/>
                    <a:pt x="2193" y="3591"/>
                    <a:pt x="2128" y="3526"/>
                  </a:cubicBezTo>
                  <a:lnTo>
                    <a:pt x="2128" y="3526"/>
                  </a:lnTo>
                  <a:cubicBezTo>
                    <a:pt x="2250" y="3556"/>
                    <a:pt x="2402" y="3617"/>
                    <a:pt x="2432" y="3647"/>
                  </a:cubicBezTo>
                  <a:cubicBezTo>
                    <a:pt x="2411" y="3627"/>
                    <a:pt x="2361" y="3591"/>
                    <a:pt x="2362" y="3591"/>
                  </a:cubicBezTo>
                  <a:cubicBezTo>
                    <a:pt x="2363" y="3591"/>
                    <a:pt x="2373" y="3598"/>
                    <a:pt x="2402" y="3617"/>
                  </a:cubicBezTo>
                  <a:cubicBezTo>
                    <a:pt x="2462" y="3647"/>
                    <a:pt x="2462" y="3678"/>
                    <a:pt x="2523" y="3678"/>
                  </a:cubicBezTo>
                  <a:cubicBezTo>
                    <a:pt x="2584" y="3678"/>
                    <a:pt x="2462" y="3647"/>
                    <a:pt x="2402" y="3556"/>
                  </a:cubicBezTo>
                  <a:lnTo>
                    <a:pt x="2402" y="3556"/>
                  </a:lnTo>
                  <a:cubicBezTo>
                    <a:pt x="2472" y="3592"/>
                    <a:pt x="2507" y="3600"/>
                    <a:pt x="2527" y="3600"/>
                  </a:cubicBezTo>
                  <a:cubicBezTo>
                    <a:pt x="2544" y="3600"/>
                    <a:pt x="2552" y="3594"/>
                    <a:pt x="2563" y="3594"/>
                  </a:cubicBezTo>
                  <a:cubicBezTo>
                    <a:pt x="2574" y="3594"/>
                    <a:pt x="2587" y="3599"/>
                    <a:pt x="2614" y="3617"/>
                  </a:cubicBezTo>
                  <a:cubicBezTo>
                    <a:pt x="2508" y="3541"/>
                    <a:pt x="2538" y="3541"/>
                    <a:pt x="2557" y="3541"/>
                  </a:cubicBezTo>
                  <a:cubicBezTo>
                    <a:pt x="2574" y="3541"/>
                    <a:pt x="2582" y="3541"/>
                    <a:pt x="2483" y="3491"/>
                  </a:cubicBezTo>
                  <a:lnTo>
                    <a:pt x="2483" y="3491"/>
                  </a:lnTo>
                  <a:cubicBezTo>
                    <a:pt x="2494" y="3494"/>
                    <a:pt x="2508" y="3496"/>
                    <a:pt x="2523" y="3496"/>
                  </a:cubicBezTo>
                  <a:cubicBezTo>
                    <a:pt x="2432" y="3405"/>
                    <a:pt x="2251" y="3314"/>
                    <a:pt x="2250" y="3313"/>
                  </a:cubicBezTo>
                  <a:lnTo>
                    <a:pt x="2250" y="3313"/>
                  </a:lnTo>
                  <a:lnTo>
                    <a:pt x="2432" y="3404"/>
                  </a:lnTo>
                  <a:cubicBezTo>
                    <a:pt x="2501" y="3442"/>
                    <a:pt x="2541" y="3461"/>
                    <a:pt x="2563" y="3470"/>
                  </a:cubicBezTo>
                  <a:lnTo>
                    <a:pt x="2563" y="3470"/>
                  </a:lnTo>
                  <a:cubicBezTo>
                    <a:pt x="2523" y="3450"/>
                    <a:pt x="2524" y="3450"/>
                    <a:pt x="2527" y="3450"/>
                  </a:cubicBezTo>
                  <a:cubicBezTo>
                    <a:pt x="2531" y="3450"/>
                    <a:pt x="2538" y="3450"/>
                    <a:pt x="2462" y="3404"/>
                  </a:cubicBezTo>
                  <a:lnTo>
                    <a:pt x="2462" y="3404"/>
                  </a:lnTo>
                  <a:cubicBezTo>
                    <a:pt x="2493" y="3416"/>
                    <a:pt x="2511" y="3421"/>
                    <a:pt x="2521" y="3421"/>
                  </a:cubicBezTo>
                  <a:cubicBezTo>
                    <a:pt x="2545" y="3421"/>
                    <a:pt x="2518" y="3392"/>
                    <a:pt x="2493" y="3370"/>
                  </a:cubicBezTo>
                  <a:lnTo>
                    <a:pt x="2493" y="3370"/>
                  </a:lnTo>
                  <a:cubicBezTo>
                    <a:pt x="2493" y="3368"/>
                    <a:pt x="2493" y="3365"/>
                    <a:pt x="2501" y="3365"/>
                  </a:cubicBezTo>
                  <a:lnTo>
                    <a:pt x="2501" y="3365"/>
                  </a:lnTo>
                  <a:cubicBezTo>
                    <a:pt x="2519" y="3374"/>
                    <a:pt x="2527" y="3378"/>
                    <a:pt x="2530" y="3378"/>
                  </a:cubicBezTo>
                  <a:cubicBezTo>
                    <a:pt x="2533" y="3378"/>
                    <a:pt x="2528" y="3374"/>
                    <a:pt x="2518" y="3366"/>
                  </a:cubicBezTo>
                  <a:lnTo>
                    <a:pt x="2518" y="3366"/>
                  </a:lnTo>
                  <a:cubicBezTo>
                    <a:pt x="2527" y="3368"/>
                    <a:pt x="2538" y="3370"/>
                    <a:pt x="2554" y="3374"/>
                  </a:cubicBezTo>
                  <a:lnTo>
                    <a:pt x="2706" y="3465"/>
                  </a:lnTo>
                  <a:cubicBezTo>
                    <a:pt x="2706" y="3465"/>
                    <a:pt x="2554" y="3344"/>
                    <a:pt x="2462" y="3313"/>
                  </a:cubicBezTo>
                  <a:lnTo>
                    <a:pt x="2462" y="3313"/>
                  </a:lnTo>
                  <a:cubicBezTo>
                    <a:pt x="2476" y="3316"/>
                    <a:pt x="2488" y="3317"/>
                    <a:pt x="2498" y="3317"/>
                  </a:cubicBezTo>
                  <a:cubicBezTo>
                    <a:pt x="2571" y="3317"/>
                    <a:pt x="2546" y="3248"/>
                    <a:pt x="2495" y="3200"/>
                  </a:cubicBezTo>
                  <a:lnTo>
                    <a:pt x="2495" y="3200"/>
                  </a:lnTo>
                  <a:cubicBezTo>
                    <a:pt x="2495" y="3200"/>
                    <a:pt x="2494" y="3200"/>
                    <a:pt x="2494" y="3200"/>
                  </a:cubicBezTo>
                  <a:cubicBezTo>
                    <a:pt x="2490" y="3200"/>
                    <a:pt x="2481" y="3198"/>
                    <a:pt x="2462" y="3192"/>
                  </a:cubicBezTo>
                  <a:cubicBezTo>
                    <a:pt x="2462" y="3192"/>
                    <a:pt x="2377" y="3140"/>
                    <a:pt x="2386" y="3140"/>
                  </a:cubicBezTo>
                  <a:cubicBezTo>
                    <a:pt x="2388" y="3140"/>
                    <a:pt x="2402" y="3146"/>
                    <a:pt x="2432" y="3161"/>
                  </a:cubicBezTo>
                  <a:cubicBezTo>
                    <a:pt x="2417" y="3146"/>
                    <a:pt x="2415" y="3140"/>
                    <a:pt x="2421" y="3140"/>
                  </a:cubicBezTo>
                  <a:cubicBezTo>
                    <a:pt x="2440" y="3140"/>
                    <a:pt x="2531" y="3192"/>
                    <a:pt x="2554" y="3192"/>
                  </a:cubicBezTo>
                  <a:lnTo>
                    <a:pt x="2402" y="3100"/>
                  </a:lnTo>
                  <a:lnTo>
                    <a:pt x="2402" y="3100"/>
                  </a:lnTo>
                  <a:cubicBezTo>
                    <a:pt x="2450" y="3128"/>
                    <a:pt x="2468" y="3138"/>
                    <a:pt x="2470" y="3138"/>
                  </a:cubicBezTo>
                  <a:cubicBezTo>
                    <a:pt x="2477" y="3138"/>
                    <a:pt x="2322" y="3037"/>
                    <a:pt x="2402" y="3037"/>
                  </a:cubicBezTo>
                  <a:cubicBezTo>
                    <a:pt x="2409" y="3037"/>
                    <a:pt x="2418" y="3037"/>
                    <a:pt x="2429" y="3039"/>
                  </a:cubicBezTo>
                  <a:lnTo>
                    <a:pt x="2429" y="3039"/>
                  </a:lnTo>
                  <a:cubicBezTo>
                    <a:pt x="2457" y="3055"/>
                    <a:pt x="2590" y="3126"/>
                    <a:pt x="2609" y="3126"/>
                  </a:cubicBezTo>
                  <a:cubicBezTo>
                    <a:pt x="2615" y="3126"/>
                    <a:pt x="2609" y="3119"/>
                    <a:pt x="2584" y="3100"/>
                  </a:cubicBezTo>
                  <a:cubicBezTo>
                    <a:pt x="2523" y="3070"/>
                    <a:pt x="2462" y="3009"/>
                    <a:pt x="2280" y="2888"/>
                  </a:cubicBezTo>
                  <a:lnTo>
                    <a:pt x="2280" y="2888"/>
                  </a:lnTo>
                  <a:cubicBezTo>
                    <a:pt x="2371" y="2918"/>
                    <a:pt x="2432" y="2948"/>
                    <a:pt x="2462" y="3009"/>
                  </a:cubicBezTo>
                  <a:cubicBezTo>
                    <a:pt x="2462" y="2948"/>
                    <a:pt x="2462" y="2918"/>
                    <a:pt x="2311" y="2857"/>
                  </a:cubicBezTo>
                  <a:lnTo>
                    <a:pt x="2311" y="2857"/>
                  </a:lnTo>
                  <a:lnTo>
                    <a:pt x="2402" y="2888"/>
                  </a:lnTo>
                  <a:cubicBezTo>
                    <a:pt x="2250" y="2796"/>
                    <a:pt x="2128" y="2736"/>
                    <a:pt x="2159" y="2736"/>
                  </a:cubicBezTo>
                  <a:lnTo>
                    <a:pt x="2219" y="2736"/>
                  </a:lnTo>
                  <a:lnTo>
                    <a:pt x="2128" y="2675"/>
                  </a:lnTo>
                  <a:lnTo>
                    <a:pt x="2128" y="2675"/>
                  </a:lnTo>
                  <a:cubicBezTo>
                    <a:pt x="2250" y="2705"/>
                    <a:pt x="2159" y="2705"/>
                    <a:pt x="2280" y="2736"/>
                  </a:cubicBezTo>
                  <a:cubicBezTo>
                    <a:pt x="2391" y="2805"/>
                    <a:pt x="2432" y="2824"/>
                    <a:pt x="2447" y="2824"/>
                  </a:cubicBezTo>
                  <a:cubicBezTo>
                    <a:pt x="2466" y="2824"/>
                    <a:pt x="2446" y="2796"/>
                    <a:pt x="2462" y="2796"/>
                  </a:cubicBezTo>
                  <a:cubicBezTo>
                    <a:pt x="2432" y="2796"/>
                    <a:pt x="2402" y="2766"/>
                    <a:pt x="2311" y="2736"/>
                  </a:cubicBezTo>
                  <a:cubicBezTo>
                    <a:pt x="2303" y="2720"/>
                    <a:pt x="2309" y="2715"/>
                    <a:pt x="2321" y="2715"/>
                  </a:cubicBezTo>
                  <a:cubicBezTo>
                    <a:pt x="2360" y="2715"/>
                    <a:pt x="2462" y="2766"/>
                    <a:pt x="2462" y="2766"/>
                  </a:cubicBezTo>
                  <a:lnTo>
                    <a:pt x="2007" y="2523"/>
                  </a:lnTo>
                  <a:cubicBezTo>
                    <a:pt x="2067" y="2523"/>
                    <a:pt x="2250" y="2584"/>
                    <a:pt x="2311" y="2675"/>
                  </a:cubicBezTo>
                  <a:cubicBezTo>
                    <a:pt x="2280" y="2614"/>
                    <a:pt x="2007" y="2432"/>
                    <a:pt x="1855" y="2340"/>
                  </a:cubicBezTo>
                  <a:cubicBezTo>
                    <a:pt x="1871" y="2340"/>
                    <a:pt x="1876" y="2336"/>
                    <a:pt x="1875" y="2330"/>
                  </a:cubicBezTo>
                  <a:lnTo>
                    <a:pt x="1875" y="2330"/>
                  </a:lnTo>
                  <a:cubicBezTo>
                    <a:pt x="1883" y="2332"/>
                    <a:pt x="1896" y="2336"/>
                    <a:pt x="1915" y="2340"/>
                  </a:cubicBezTo>
                  <a:lnTo>
                    <a:pt x="2067" y="2432"/>
                  </a:lnTo>
                  <a:cubicBezTo>
                    <a:pt x="2098" y="2462"/>
                    <a:pt x="2311" y="2553"/>
                    <a:pt x="2402" y="2614"/>
                  </a:cubicBezTo>
                  <a:cubicBezTo>
                    <a:pt x="2356" y="2584"/>
                    <a:pt x="2364" y="2576"/>
                    <a:pt x="2386" y="2576"/>
                  </a:cubicBezTo>
                  <a:cubicBezTo>
                    <a:pt x="2409" y="2576"/>
                    <a:pt x="2447" y="2584"/>
                    <a:pt x="2462" y="2584"/>
                  </a:cubicBezTo>
                  <a:cubicBezTo>
                    <a:pt x="2159" y="2432"/>
                    <a:pt x="2371" y="2462"/>
                    <a:pt x="2098" y="2340"/>
                  </a:cubicBezTo>
                  <a:cubicBezTo>
                    <a:pt x="2094" y="2337"/>
                    <a:pt x="2094" y="2336"/>
                    <a:pt x="2096" y="2336"/>
                  </a:cubicBezTo>
                  <a:cubicBezTo>
                    <a:pt x="2113" y="2336"/>
                    <a:pt x="2290" y="2435"/>
                    <a:pt x="2371" y="2462"/>
                  </a:cubicBezTo>
                  <a:cubicBezTo>
                    <a:pt x="2250" y="2401"/>
                    <a:pt x="2311" y="2401"/>
                    <a:pt x="2311" y="2340"/>
                  </a:cubicBezTo>
                  <a:lnTo>
                    <a:pt x="2311" y="2340"/>
                  </a:lnTo>
                  <a:lnTo>
                    <a:pt x="2371" y="2401"/>
                  </a:lnTo>
                  <a:cubicBezTo>
                    <a:pt x="2285" y="2315"/>
                    <a:pt x="2389" y="2338"/>
                    <a:pt x="2194" y="2211"/>
                  </a:cubicBezTo>
                  <a:lnTo>
                    <a:pt x="2194" y="2211"/>
                  </a:lnTo>
                  <a:cubicBezTo>
                    <a:pt x="2258" y="2250"/>
                    <a:pt x="2285" y="2254"/>
                    <a:pt x="2311" y="2280"/>
                  </a:cubicBezTo>
                  <a:cubicBezTo>
                    <a:pt x="2320" y="2282"/>
                    <a:pt x="2326" y="2283"/>
                    <a:pt x="2329" y="2283"/>
                  </a:cubicBezTo>
                  <a:cubicBezTo>
                    <a:pt x="2342" y="2283"/>
                    <a:pt x="2316" y="2268"/>
                    <a:pt x="2280" y="2249"/>
                  </a:cubicBezTo>
                  <a:lnTo>
                    <a:pt x="2280" y="2249"/>
                  </a:lnTo>
                  <a:cubicBezTo>
                    <a:pt x="2260" y="2219"/>
                    <a:pt x="2270" y="2212"/>
                    <a:pt x="2286" y="2212"/>
                  </a:cubicBezTo>
                  <a:cubicBezTo>
                    <a:pt x="2298" y="2212"/>
                    <a:pt x="2315" y="2216"/>
                    <a:pt x="2322" y="2216"/>
                  </a:cubicBezTo>
                  <a:cubicBezTo>
                    <a:pt x="2323" y="2216"/>
                    <a:pt x="2324" y="2216"/>
                    <a:pt x="2325" y="2216"/>
                  </a:cubicBezTo>
                  <a:lnTo>
                    <a:pt x="2325" y="2216"/>
                  </a:lnTo>
                  <a:cubicBezTo>
                    <a:pt x="2336" y="2225"/>
                    <a:pt x="2351" y="2236"/>
                    <a:pt x="2371" y="2249"/>
                  </a:cubicBezTo>
                  <a:cubicBezTo>
                    <a:pt x="2315" y="2193"/>
                    <a:pt x="2311" y="2189"/>
                    <a:pt x="2261" y="2164"/>
                  </a:cubicBezTo>
                  <a:lnTo>
                    <a:pt x="2261" y="2164"/>
                  </a:lnTo>
                  <a:cubicBezTo>
                    <a:pt x="2269" y="2169"/>
                    <a:pt x="2275" y="2175"/>
                    <a:pt x="2281" y="2179"/>
                  </a:cubicBezTo>
                  <a:lnTo>
                    <a:pt x="2281" y="2179"/>
                  </a:lnTo>
                  <a:cubicBezTo>
                    <a:pt x="2272" y="2173"/>
                    <a:pt x="2262" y="2166"/>
                    <a:pt x="2250" y="2158"/>
                  </a:cubicBezTo>
                  <a:lnTo>
                    <a:pt x="2250" y="2158"/>
                  </a:lnTo>
                  <a:cubicBezTo>
                    <a:pt x="2254" y="2160"/>
                    <a:pt x="2257" y="2162"/>
                    <a:pt x="2261" y="2164"/>
                  </a:cubicBezTo>
                  <a:lnTo>
                    <a:pt x="2261" y="2164"/>
                  </a:lnTo>
                  <a:cubicBezTo>
                    <a:pt x="2240" y="2148"/>
                    <a:pt x="2209" y="2128"/>
                    <a:pt x="2159" y="2097"/>
                  </a:cubicBezTo>
                  <a:lnTo>
                    <a:pt x="2159" y="2097"/>
                  </a:lnTo>
                  <a:cubicBezTo>
                    <a:pt x="2250" y="2128"/>
                    <a:pt x="2311" y="2158"/>
                    <a:pt x="2371" y="2188"/>
                  </a:cubicBezTo>
                  <a:cubicBezTo>
                    <a:pt x="2383" y="2196"/>
                    <a:pt x="2388" y="2200"/>
                    <a:pt x="2389" y="2200"/>
                  </a:cubicBezTo>
                  <a:cubicBezTo>
                    <a:pt x="2391" y="2200"/>
                    <a:pt x="2230" y="2086"/>
                    <a:pt x="2232" y="2086"/>
                  </a:cubicBezTo>
                  <a:cubicBezTo>
                    <a:pt x="2233" y="2086"/>
                    <a:pt x="2238" y="2090"/>
                    <a:pt x="2250" y="2097"/>
                  </a:cubicBezTo>
                  <a:lnTo>
                    <a:pt x="2371" y="2128"/>
                  </a:lnTo>
                  <a:lnTo>
                    <a:pt x="2371" y="2128"/>
                  </a:lnTo>
                  <a:lnTo>
                    <a:pt x="2250" y="2006"/>
                  </a:lnTo>
                  <a:lnTo>
                    <a:pt x="2250" y="2006"/>
                  </a:lnTo>
                  <a:cubicBezTo>
                    <a:pt x="2311" y="2037"/>
                    <a:pt x="2371" y="2037"/>
                    <a:pt x="2432" y="2097"/>
                  </a:cubicBezTo>
                  <a:cubicBezTo>
                    <a:pt x="2462" y="2006"/>
                    <a:pt x="2554" y="1945"/>
                    <a:pt x="2371" y="1733"/>
                  </a:cubicBezTo>
                  <a:lnTo>
                    <a:pt x="2371" y="1733"/>
                  </a:lnTo>
                  <a:cubicBezTo>
                    <a:pt x="2525" y="1809"/>
                    <a:pt x="2545" y="1838"/>
                    <a:pt x="2585" y="1871"/>
                  </a:cubicBezTo>
                  <a:lnTo>
                    <a:pt x="2585" y="1871"/>
                  </a:lnTo>
                  <a:cubicBezTo>
                    <a:pt x="2576" y="1852"/>
                    <a:pt x="2643" y="1863"/>
                    <a:pt x="2584" y="1824"/>
                  </a:cubicBezTo>
                  <a:lnTo>
                    <a:pt x="2614" y="1824"/>
                  </a:lnTo>
                  <a:cubicBezTo>
                    <a:pt x="2608" y="1817"/>
                    <a:pt x="2610" y="1815"/>
                    <a:pt x="2616" y="1815"/>
                  </a:cubicBezTo>
                  <a:cubicBezTo>
                    <a:pt x="2633" y="1815"/>
                    <a:pt x="2682" y="1833"/>
                    <a:pt x="2689" y="1833"/>
                  </a:cubicBezTo>
                  <a:cubicBezTo>
                    <a:pt x="2691" y="1833"/>
                    <a:pt x="2688" y="1830"/>
                    <a:pt x="2675" y="1824"/>
                  </a:cubicBezTo>
                  <a:lnTo>
                    <a:pt x="2584" y="1793"/>
                  </a:lnTo>
                  <a:cubicBezTo>
                    <a:pt x="2557" y="1773"/>
                    <a:pt x="2557" y="1766"/>
                    <a:pt x="2570" y="1766"/>
                  </a:cubicBezTo>
                  <a:cubicBezTo>
                    <a:pt x="2597" y="1766"/>
                    <a:pt x="2682" y="1796"/>
                    <a:pt x="2703" y="1796"/>
                  </a:cubicBezTo>
                  <a:cubicBezTo>
                    <a:pt x="2711" y="1796"/>
                    <a:pt x="2710" y="1792"/>
                    <a:pt x="2696" y="1782"/>
                  </a:cubicBezTo>
                  <a:lnTo>
                    <a:pt x="2696" y="1782"/>
                  </a:lnTo>
                  <a:lnTo>
                    <a:pt x="2766" y="1824"/>
                  </a:lnTo>
                  <a:cubicBezTo>
                    <a:pt x="2679" y="1762"/>
                    <a:pt x="2679" y="1750"/>
                    <a:pt x="2696" y="1750"/>
                  </a:cubicBezTo>
                  <a:cubicBezTo>
                    <a:pt x="2706" y="1750"/>
                    <a:pt x="2722" y="1754"/>
                    <a:pt x="2730" y="1754"/>
                  </a:cubicBezTo>
                  <a:cubicBezTo>
                    <a:pt x="2737" y="1754"/>
                    <a:pt x="2740" y="1752"/>
                    <a:pt x="2731" y="1743"/>
                  </a:cubicBezTo>
                  <a:lnTo>
                    <a:pt x="2731" y="1743"/>
                  </a:lnTo>
                  <a:cubicBezTo>
                    <a:pt x="2731" y="1743"/>
                    <a:pt x="2729" y="1741"/>
                    <a:pt x="2725" y="1738"/>
                  </a:cubicBezTo>
                  <a:lnTo>
                    <a:pt x="2725" y="1738"/>
                  </a:lnTo>
                  <a:cubicBezTo>
                    <a:pt x="2716" y="1730"/>
                    <a:pt x="2700" y="1719"/>
                    <a:pt x="2675" y="1702"/>
                  </a:cubicBezTo>
                  <a:lnTo>
                    <a:pt x="2675" y="1702"/>
                  </a:lnTo>
                  <a:lnTo>
                    <a:pt x="2680" y="1707"/>
                  </a:lnTo>
                  <a:lnTo>
                    <a:pt x="2680" y="1707"/>
                  </a:lnTo>
                  <a:cubicBezTo>
                    <a:pt x="2641" y="1680"/>
                    <a:pt x="2595" y="1649"/>
                    <a:pt x="2610" y="1649"/>
                  </a:cubicBezTo>
                  <a:cubicBezTo>
                    <a:pt x="2617" y="1649"/>
                    <a:pt x="2637" y="1655"/>
                    <a:pt x="2675" y="1672"/>
                  </a:cubicBezTo>
                  <a:cubicBezTo>
                    <a:pt x="2614" y="1641"/>
                    <a:pt x="2584" y="1581"/>
                    <a:pt x="2402" y="1489"/>
                  </a:cubicBezTo>
                  <a:cubicBezTo>
                    <a:pt x="2462" y="1489"/>
                    <a:pt x="2584" y="1550"/>
                    <a:pt x="2675" y="1581"/>
                  </a:cubicBezTo>
                  <a:cubicBezTo>
                    <a:pt x="2586" y="1491"/>
                    <a:pt x="2671" y="1431"/>
                    <a:pt x="2448" y="1259"/>
                  </a:cubicBezTo>
                  <a:lnTo>
                    <a:pt x="2448" y="1259"/>
                  </a:lnTo>
                  <a:cubicBezTo>
                    <a:pt x="2460" y="1266"/>
                    <a:pt x="2474" y="1271"/>
                    <a:pt x="2488" y="1278"/>
                  </a:cubicBezTo>
                  <a:lnTo>
                    <a:pt x="2488" y="1278"/>
                  </a:lnTo>
                  <a:cubicBezTo>
                    <a:pt x="2491" y="1276"/>
                    <a:pt x="2498" y="1275"/>
                    <a:pt x="2506" y="1275"/>
                  </a:cubicBezTo>
                  <a:cubicBezTo>
                    <a:pt x="2518" y="1275"/>
                    <a:pt x="2533" y="1277"/>
                    <a:pt x="2546" y="1277"/>
                  </a:cubicBezTo>
                  <a:cubicBezTo>
                    <a:pt x="2592" y="1277"/>
                    <a:pt x="2614" y="1261"/>
                    <a:pt x="2402" y="1125"/>
                  </a:cubicBezTo>
                  <a:lnTo>
                    <a:pt x="2219" y="1033"/>
                  </a:lnTo>
                  <a:lnTo>
                    <a:pt x="2219" y="1033"/>
                  </a:lnTo>
                  <a:cubicBezTo>
                    <a:pt x="2280" y="1064"/>
                    <a:pt x="2402" y="1094"/>
                    <a:pt x="2462" y="1125"/>
                  </a:cubicBezTo>
                  <a:cubicBezTo>
                    <a:pt x="2381" y="1071"/>
                    <a:pt x="2421" y="1065"/>
                    <a:pt x="2323" y="1000"/>
                  </a:cubicBezTo>
                  <a:lnTo>
                    <a:pt x="2323" y="1000"/>
                  </a:lnTo>
                  <a:cubicBezTo>
                    <a:pt x="2382" y="1034"/>
                    <a:pt x="2407" y="1039"/>
                    <a:pt x="2432" y="1064"/>
                  </a:cubicBezTo>
                  <a:cubicBezTo>
                    <a:pt x="2462" y="1064"/>
                    <a:pt x="2219" y="912"/>
                    <a:pt x="2280" y="912"/>
                  </a:cubicBezTo>
                  <a:lnTo>
                    <a:pt x="2371" y="942"/>
                  </a:lnTo>
                  <a:cubicBezTo>
                    <a:pt x="2509" y="980"/>
                    <a:pt x="2641" y="1007"/>
                    <a:pt x="2722" y="1007"/>
                  </a:cubicBezTo>
                  <a:cubicBezTo>
                    <a:pt x="2837" y="1007"/>
                    <a:pt x="2847" y="951"/>
                    <a:pt x="2614" y="790"/>
                  </a:cubicBezTo>
                  <a:cubicBezTo>
                    <a:pt x="2612" y="788"/>
                    <a:pt x="2611" y="786"/>
                    <a:pt x="2613" y="786"/>
                  </a:cubicBezTo>
                  <a:cubicBezTo>
                    <a:pt x="2632" y="786"/>
                    <a:pt x="2858" y="912"/>
                    <a:pt x="2858" y="912"/>
                  </a:cubicBezTo>
                  <a:cubicBezTo>
                    <a:pt x="2554" y="699"/>
                    <a:pt x="3131" y="881"/>
                    <a:pt x="2614" y="547"/>
                  </a:cubicBezTo>
                  <a:cubicBezTo>
                    <a:pt x="2552" y="463"/>
                    <a:pt x="2259" y="279"/>
                    <a:pt x="2141" y="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-830300" y="4209325"/>
              <a:ext cx="7625" cy="3825"/>
            </a:xfrm>
            <a:custGeom>
              <a:avLst/>
              <a:gdLst/>
              <a:ahLst/>
              <a:cxnLst/>
              <a:rect l="l" t="t" r="r" b="b"/>
              <a:pathLst>
                <a:path w="305" h="153" extrusionOk="0">
                  <a:moveTo>
                    <a:pt x="1" y="0"/>
                  </a:moveTo>
                  <a:cubicBezTo>
                    <a:pt x="92" y="91"/>
                    <a:pt x="213" y="122"/>
                    <a:pt x="305" y="152"/>
                  </a:cubicBezTo>
                  <a:cubicBezTo>
                    <a:pt x="183" y="91"/>
                    <a:pt x="92" y="3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-797850" y="4216150"/>
              <a:ext cx="4200" cy="2075"/>
            </a:xfrm>
            <a:custGeom>
              <a:avLst/>
              <a:gdLst/>
              <a:ahLst/>
              <a:cxnLst/>
              <a:rect l="l" t="t" r="r" b="b"/>
              <a:pathLst>
                <a:path w="168" h="83" extrusionOk="0">
                  <a:moveTo>
                    <a:pt x="10" y="1"/>
                  </a:moveTo>
                  <a:cubicBezTo>
                    <a:pt x="0" y="1"/>
                    <a:pt x="3" y="1"/>
                    <a:pt x="12" y="2"/>
                  </a:cubicBezTo>
                  <a:lnTo>
                    <a:pt x="12" y="2"/>
                  </a:lnTo>
                  <a:cubicBezTo>
                    <a:pt x="11" y="1"/>
                    <a:pt x="10" y="1"/>
                    <a:pt x="10" y="1"/>
                  </a:cubicBezTo>
                  <a:close/>
                  <a:moveTo>
                    <a:pt x="12" y="2"/>
                  </a:moveTo>
                  <a:lnTo>
                    <a:pt x="12" y="2"/>
                  </a:lnTo>
                  <a:cubicBezTo>
                    <a:pt x="49" y="20"/>
                    <a:pt x="85" y="27"/>
                    <a:pt x="108" y="37"/>
                  </a:cubicBezTo>
                  <a:lnTo>
                    <a:pt x="108" y="37"/>
                  </a:lnTo>
                  <a:cubicBezTo>
                    <a:pt x="104" y="33"/>
                    <a:pt x="101" y="31"/>
                    <a:pt x="101" y="31"/>
                  </a:cubicBezTo>
                  <a:cubicBezTo>
                    <a:pt x="80" y="10"/>
                    <a:pt x="31" y="4"/>
                    <a:pt x="12" y="2"/>
                  </a:cubicBezTo>
                  <a:close/>
                  <a:moveTo>
                    <a:pt x="108" y="37"/>
                  </a:moveTo>
                  <a:cubicBezTo>
                    <a:pt x="114" y="41"/>
                    <a:pt x="121" y="47"/>
                    <a:pt x="129" y="53"/>
                  </a:cubicBezTo>
                  <a:lnTo>
                    <a:pt x="129" y="53"/>
                  </a:lnTo>
                  <a:cubicBezTo>
                    <a:pt x="126" y="46"/>
                    <a:pt x="118" y="41"/>
                    <a:pt x="108" y="37"/>
                  </a:cubicBezTo>
                  <a:close/>
                  <a:moveTo>
                    <a:pt x="129" y="53"/>
                  </a:moveTo>
                  <a:cubicBezTo>
                    <a:pt x="131" y="55"/>
                    <a:pt x="131" y="58"/>
                    <a:pt x="131" y="62"/>
                  </a:cubicBezTo>
                  <a:cubicBezTo>
                    <a:pt x="154" y="77"/>
                    <a:pt x="164" y="82"/>
                    <a:pt x="165" y="82"/>
                  </a:cubicBezTo>
                  <a:cubicBezTo>
                    <a:pt x="167" y="82"/>
                    <a:pt x="147" y="67"/>
                    <a:pt x="129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-794575" y="4213875"/>
              <a:ext cx="4575" cy="3075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0" y="1"/>
                  </a:moveTo>
                  <a:lnTo>
                    <a:pt x="126" y="84"/>
                  </a:lnTo>
                  <a:lnTo>
                    <a:pt x="126" y="84"/>
                  </a:lnTo>
                  <a:cubicBezTo>
                    <a:pt x="99" y="61"/>
                    <a:pt x="61" y="31"/>
                    <a:pt x="0" y="1"/>
                  </a:cubicBezTo>
                  <a:close/>
                  <a:moveTo>
                    <a:pt x="126" y="84"/>
                  </a:moveTo>
                  <a:cubicBezTo>
                    <a:pt x="152" y="107"/>
                    <a:pt x="167" y="122"/>
                    <a:pt x="183" y="122"/>
                  </a:cubicBezTo>
                  <a:lnTo>
                    <a:pt x="126" y="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-783175" y="4217675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60"/>
                    <a:pt x="88" y="61"/>
                    <a:pt x="119" y="89"/>
                  </a:cubicBezTo>
                  <a:lnTo>
                    <a:pt x="119" y="89"/>
                  </a:lnTo>
                  <a:cubicBezTo>
                    <a:pt x="110" y="81"/>
                    <a:pt x="77" y="52"/>
                    <a:pt x="0" y="1"/>
                  </a:cubicBezTo>
                  <a:close/>
                  <a:moveTo>
                    <a:pt x="119" y="89"/>
                  </a:moveTo>
                  <a:cubicBezTo>
                    <a:pt x="121" y="91"/>
                    <a:pt x="122" y="92"/>
                    <a:pt x="122" y="92"/>
                  </a:cubicBezTo>
                  <a:cubicBezTo>
                    <a:pt x="121" y="91"/>
                    <a:pt x="120" y="90"/>
                    <a:pt x="119" y="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-788500" y="4215400"/>
              <a:ext cx="2300" cy="775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0" y="0"/>
                  </a:moveTo>
                  <a:lnTo>
                    <a:pt x="0" y="0"/>
                  </a:lnTo>
                  <a:cubicBezTo>
                    <a:pt x="57" y="23"/>
                    <a:pt x="75" y="29"/>
                    <a:pt x="80" y="29"/>
                  </a:cubicBezTo>
                  <a:cubicBezTo>
                    <a:pt x="85" y="29"/>
                    <a:pt x="72" y="22"/>
                    <a:pt x="73" y="22"/>
                  </a:cubicBezTo>
                  <a:cubicBezTo>
                    <a:pt x="73" y="22"/>
                    <a:pt x="78" y="24"/>
                    <a:pt x="92" y="31"/>
                  </a:cubicBezTo>
                  <a:cubicBezTo>
                    <a:pt x="6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-779500" y="4213750"/>
              <a:ext cx="1775" cy="1025"/>
            </a:xfrm>
            <a:custGeom>
              <a:avLst/>
              <a:gdLst/>
              <a:ahLst/>
              <a:cxnLst/>
              <a:rect l="l" t="t" r="r" b="b"/>
              <a:pathLst>
                <a:path w="71" h="41" extrusionOk="0">
                  <a:moveTo>
                    <a:pt x="2" y="1"/>
                  </a:moveTo>
                  <a:cubicBezTo>
                    <a:pt x="1" y="1"/>
                    <a:pt x="2" y="2"/>
                    <a:pt x="5" y="6"/>
                  </a:cubicBezTo>
                  <a:cubicBezTo>
                    <a:pt x="48" y="31"/>
                    <a:pt x="64" y="40"/>
                    <a:pt x="66" y="40"/>
                  </a:cubicBezTo>
                  <a:cubicBezTo>
                    <a:pt x="70" y="40"/>
                    <a:pt x="9" y="1"/>
                    <a:pt x="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-782425" y="42100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1"/>
                  </a:moveTo>
                  <a:lnTo>
                    <a:pt x="122" y="92"/>
                  </a:lnTo>
                  <a:cubicBezTo>
                    <a:pt x="122" y="61"/>
                    <a:pt x="6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-773300" y="41675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0" y="0"/>
                  </a:moveTo>
                  <a:lnTo>
                    <a:pt x="6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-764550" y="4151350"/>
              <a:ext cx="3425" cy="1000"/>
            </a:xfrm>
            <a:custGeom>
              <a:avLst/>
              <a:gdLst/>
              <a:ahLst/>
              <a:cxnLst/>
              <a:rect l="l" t="t" r="r" b="b"/>
              <a:pathLst>
                <a:path w="137" h="40" extrusionOk="0">
                  <a:moveTo>
                    <a:pt x="4" y="1"/>
                  </a:moveTo>
                  <a:cubicBezTo>
                    <a:pt x="0" y="1"/>
                    <a:pt x="3" y="3"/>
                    <a:pt x="15" y="9"/>
                  </a:cubicBezTo>
                  <a:cubicBezTo>
                    <a:pt x="15" y="6"/>
                    <a:pt x="16" y="4"/>
                    <a:pt x="18" y="3"/>
                  </a:cubicBezTo>
                  <a:lnTo>
                    <a:pt x="18" y="3"/>
                  </a:lnTo>
                  <a:cubicBezTo>
                    <a:pt x="53" y="12"/>
                    <a:pt x="137" y="40"/>
                    <a:pt x="137" y="40"/>
                  </a:cubicBezTo>
                  <a:cubicBezTo>
                    <a:pt x="137" y="40"/>
                    <a:pt x="59" y="1"/>
                    <a:pt x="28" y="1"/>
                  </a:cubicBezTo>
                  <a:cubicBezTo>
                    <a:pt x="23" y="1"/>
                    <a:pt x="20" y="1"/>
                    <a:pt x="18" y="3"/>
                  </a:cubicBezTo>
                  <a:lnTo>
                    <a:pt x="18" y="3"/>
                  </a:lnTo>
                  <a:cubicBezTo>
                    <a:pt x="11" y="2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-776350" y="4133325"/>
              <a:ext cx="4600" cy="3075"/>
            </a:xfrm>
            <a:custGeom>
              <a:avLst/>
              <a:gdLst/>
              <a:ahLst/>
              <a:cxnLst/>
              <a:rect l="l" t="t" r="r" b="b"/>
              <a:pathLst>
                <a:path w="184" h="123" extrusionOk="0">
                  <a:moveTo>
                    <a:pt x="183" y="122"/>
                  </a:moveTo>
                  <a:lnTo>
                    <a:pt x="183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-1188925" y="4418000"/>
              <a:ext cx="6075" cy="2600"/>
            </a:xfrm>
            <a:custGeom>
              <a:avLst/>
              <a:gdLst/>
              <a:ahLst/>
              <a:cxnLst/>
              <a:rect l="l" t="t" r="r" b="b"/>
              <a:pathLst>
                <a:path w="243" h="104" extrusionOk="0">
                  <a:moveTo>
                    <a:pt x="18" y="1"/>
                  </a:moveTo>
                  <a:cubicBezTo>
                    <a:pt x="1" y="1"/>
                    <a:pt x="52" y="35"/>
                    <a:pt x="120" y="103"/>
                  </a:cubicBezTo>
                  <a:cubicBezTo>
                    <a:pt x="242" y="103"/>
                    <a:pt x="90" y="42"/>
                    <a:pt x="60" y="12"/>
                  </a:cubicBezTo>
                  <a:cubicBezTo>
                    <a:pt x="37" y="4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-1184850" y="4217125"/>
              <a:ext cx="115200" cy="211825"/>
            </a:xfrm>
            <a:custGeom>
              <a:avLst/>
              <a:gdLst/>
              <a:ahLst/>
              <a:cxnLst/>
              <a:rect l="l" t="t" r="r" b="b"/>
              <a:pathLst>
                <a:path w="4608" h="8473" extrusionOk="0">
                  <a:moveTo>
                    <a:pt x="3722" y="2162"/>
                  </a:moveTo>
                  <a:cubicBezTo>
                    <a:pt x="3703" y="2176"/>
                    <a:pt x="3674" y="2154"/>
                    <a:pt x="3848" y="2241"/>
                  </a:cubicBezTo>
                  <a:cubicBezTo>
                    <a:pt x="3773" y="2204"/>
                    <a:pt x="3744" y="2182"/>
                    <a:pt x="3722" y="2162"/>
                  </a:cubicBezTo>
                  <a:close/>
                  <a:moveTo>
                    <a:pt x="3086" y="2997"/>
                  </a:moveTo>
                  <a:cubicBezTo>
                    <a:pt x="3088" y="2997"/>
                    <a:pt x="3100" y="3004"/>
                    <a:pt x="3118" y="3015"/>
                  </a:cubicBezTo>
                  <a:lnTo>
                    <a:pt x="3118" y="3015"/>
                  </a:lnTo>
                  <a:cubicBezTo>
                    <a:pt x="3109" y="3011"/>
                    <a:pt x="3099" y="3006"/>
                    <a:pt x="3088" y="3001"/>
                  </a:cubicBezTo>
                  <a:cubicBezTo>
                    <a:pt x="3085" y="2999"/>
                    <a:pt x="3085" y="2997"/>
                    <a:pt x="3086" y="2997"/>
                  </a:cubicBezTo>
                  <a:close/>
                  <a:moveTo>
                    <a:pt x="3117" y="3314"/>
                  </a:moveTo>
                  <a:cubicBezTo>
                    <a:pt x="3167" y="3341"/>
                    <a:pt x="3219" y="3371"/>
                    <a:pt x="3252" y="3405"/>
                  </a:cubicBezTo>
                  <a:lnTo>
                    <a:pt x="3252" y="3405"/>
                  </a:lnTo>
                  <a:lnTo>
                    <a:pt x="3117" y="3314"/>
                  </a:lnTo>
                  <a:close/>
                  <a:moveTo>
                    <a:pt x="3289" y="4105"/>
                  </a:moveTo>
                  <a:lnTo>
                    <a:pt x="3289" y="4105"/>
                  </a:lnTo>
                  <a:cubicBezTo>
                    <a:pt x="3296" y="4113"/>
                    <a:pt x="3301" y="4121"/>
                    <a:pt x="3301" y="4126"/>
                  </a:cubicBezTo>
                  <a:cubicBezTo>
                    <a:pt x="3319" y="4132"/>
                    <a:pt x="3329" y="4134"/>
                    <a:pt x="3333" y="4134"/>
                  </a:cubicBezTo>
                  <a:cubicBezTo>
                    <a:pt x="3343" y="4134"/>
                    <a:pt x="3311" y="4116"/>
                    <a:pt x="3289" y="4105"/>
                  </a:cubicBezTo>
                  <a:close/>
                  <a:moveTo>
                    <a:pt x="3163" y="4218"/>
                  </a:moveTo>
                  <a:cubicBezTo>
                    <a:pt x="3168" y="4218"/>
                    <a:pt x="3194" y="4242"/>
                    <a:pt x="3217" y="4268"/>
                  </a:cubicBezTo>
                  <a:lnTo>
                    <a:pt x="3217" y="4268"/>
                  </a:lnTo>
                  <a:cubicBezTo>
                    <a:pt x="3196" y="4251"/>
                    <a:pt x="3175" y="4234"/>
                    <a:pt x="3167" y="4230"/>
                  </a:cubicBezTo>
                  <a:lnTo>
                    <a:pt x="3167" y="4230"/>
                  </a:lnTo>
                  <a:cubicBezTo>
                    <a:pt x="3162" y="4222"/>
                    <a:pt x="3161" y="4218"/>
                    <a:pt x="3163" y="4218"/>
                  </a:cubicBezTo>
                  <a:close/>
                  <a:moveTo>
                    <a:pt x="3179" y="4278"/>
                  </a:moveTo>
                  <a:lnTo>
                    <a:pt x="3179" y="4278"/>
                  </a:lnTo>
                  <a:cubicBezTo>
                    <a:pt x="3217" y="4301"/>
                    <a:pt x="3240" y="4315"/>
                    <a:pt x="3254" y="4321"/>
                  </a:cubicBezTo>
                  <a:lnTo>
                    <a:pt x="3254" y="4321"/>
                  </a:lnTo>
                  <a:cubicBezTo>
                    <a:pt x="3259" y="4331"/>
                    <a:pt x="3258" y="4338"/>
                    <a:pt x="3248" y="4338"/>
                  </a:cubicBezTo>
                  <a:cubicBezTo>
                    <a:pt x="3241" y="4338"/>
                    <a:pt x="3229" y="4334"/>
                    <a:pt x="3210" y="4325"/>
                  </a:cubicBezTo>
                  <a:lnTo>
                    <a:pt x="3210" y="4325"/>
                  </a:lnTo>
                  <a:cubicBezTo>
                    <a:pt x="3194" y="4306"/>
                    <a:pt x="3179" y="4287"/>
                    <a:pt x="3179" y="4278"/>
                  </a:cubicBezTo>
                  <a:close/>
                  <a:moveTo>
                    <a:pt x="3258" y="4445"/>
                  </a:moveTo>
                  <a:cubicBezTo>
                    <a:pt x="3258" y="4445"/>
                    <a:pt x="3257" y="4445"/>
                    <a:pt x="3256" y="4445"/>
                  </a:cubicBezTo>
                  <a:lnTo>
                    <a:pt x="3256" y="4445"/>
                  </a:lnTo>
                  <a:cubicBezTo>
                    <a:pt x="3268" y="4449"/>
                    <a:pt x="3283" y="4454"/>
                    <a:pt x="3301" y="4460"/>
                  </a:cubicBezTo>
                  <a:cubicBezTo>
                    <a:pt x="3279" y="4449"/>
                    <a:pt x="3266" y="4445"/>
                    <a:pt x="3258" y="4445"/>
                  </a:cubicBezTo>
                  <a:close/>
                  <a:moveTo>
                    <a:pt x="3077" y="4662"/>
                  </a:moveTo>
                  <a:cubicBezTo>
                    <a:pt x="3095" y="4674"/>
                    <a:pt x="3125" y="4691"/>
                    <a:pt x="3149" y="4704"/>
                  </a:cubicBezTo>
                  <a:cubicBezTo>
                    <a:pt x="3138" y="4693"/>
                    <a:pt x="3112" y="4678"/>
                    <a:pt x="3077" y="4662"/>
                  </a:cubicBezTo>
                  <a:close/>
                  <a:moveTo>
                    <a:pt x="3130" y="4909"/>
                  </a:moveTo>
                  <a:lnTo>
                    <a:pt x="3149" y="4916"/>
                  </a:lnTo>
                  <a:cubicBezTo>
                    <a:pt x="3142" y="4913"/>
                    <a:pt x="3136" y="4911"/>
                    <a:pt x="3130" y="4909"/>
                  </a:cubicBezTo>
                  <a:close/>
                  <a:moveTo>
                    <a:pt x="2815" y="5038"/>
                  </a:moveTo>
                  <a:cubicBezTo>
                    <a:pt x="2860" y="5057"/>
                    <a:pt x="2898" y="5073"/>
                    <a:pt x="2929" y="5084"/>
                  </a:cubicBezTo>
                  <a:lnTo>
                    <a:pt x="2929" y="5084"/>
                  </a:lnTo>
                  <a:cubicBezTo>
                    <a:pt x="2954" y="5107"/>
                    <a:pt x="3002" y="5144"/>
                    <a:pt x="2983" y="5144"/>
                  </a:cubicBezTo>
                  <a:cubicBezTo>
                    <a:pt x="2976" y="5144"/>
                    <a:pt x="2962" y="5139"/>
                    <a:pt x="2936" y="5129"/>
                  </a:cubicBezTo>
                  <a:cubicBezTo>
                    <a:pt x="2815" y="5068"/>
                    <a:pt x="2845" y="5068"/>
                    <a:pt x="2815" y="5038"/>
                  </a:cubicBezTo>
                  <a:close/>
                  <a:moveTo>
                    <a:pt x="687" y="5494"/>
                  </a:moveTo>
                  <a:cubicBezTo>
                    <a:pt x="696" y="5498"/>
                    <a:pt x="706" y="5504"/>
                    <a:pt x="717" y="5511"/>
                  </a:cubicBezTo>
                  <a:lnTo>
                    <a:pt x="717" y="5511"/>
                  </a:lnTo>
                  <a:cubicBezTo>
                    <a:pt x="717" y="5505"/>
                    <a:pt x="717" y="5500"/>
                    <a:pt x="717" y="5494"/>
                  </a:cubicBezTo>
                  <a:close/>
                  <a:moveTo>
                    <a:pt x="2630" y="5524"/>
                  </a:moveTo>
                  <a:cubicBezTo>
                    <a:pt x="2631" y="5525"/>
                    <a:pt x="2632" y="5526"/>
                    <a:pt x="2634" y="5527"/>
                  </a:cubicBezTo>
                  <a:lnTo>
                    <a:pt x="2634" y="5527"/>
                  </a:lnTo>
                  <a:cubicBezTo>
                    <a:pt x="2633" y="5526"/>
                    <a:pt x="2633" y="5525"/>
                    <a:pt x="2632" y="5524"/>
                  </a:cubicBezTo>
                  <a:lnTo>
                    <a:pt x="2630" y="5524"/>
                  </a:lnTo>
                  <a:close/>
                  <a:moveTo>
                    <a:pt x="2602" y="5524"/>
                  </a:moveTo>
                  <a:cubicBezTo>
                    <a:pt x="2609" y="5529"/>
                    <a:pt x="2616" y="5533"/>
                    <a:pt x="2623" y="5537"/>
                  </a:cubicBezTo>
                  <a:lnTo>
                    <a:pt x="2623" y="5537"/>
                  </a:lnTo>
                  <a:cubicBezTo>
                    <a:pt x="2617" y="5530"/>
                    <a:pt x="2611" y="5524"/>
                    <a:pt x="2602" y="5524"/>
                  </a:cubicBezTo>
                  <a:close/>
                  <a:moveTo>
                    <a:pt x="2634" y="5527"/>
                  </a:moveTo>
                  <a:cubicBezTo>
                    <a:pt x="2665" y="5586"/>
                    <a:pt x="2754" y="5616"/>
                    <a:pt x="2784" y="5646"/>
                  </a:cubicBezTo>
                  <a:cubicBezTo>
                    <a:pt x="2917" y="5646"/>
                    <a:pt x="2725" y="5599"/>
                    <a:pt x="2634" y="5527"/>
                  </a:cubicBezTo>
                  <a:close/>
                  <a:moveTo>
                    <a:pt x="2498" y="6325"/>
                  </a:moveTo>
                  <a:cubicBezTo>
                    <a:pt x="2531" y="6348"/>
                    <a:pt x="2559" y="6354"/>
                    <a:pt x="2602" y="6375"/>
                  </a:cubicBezTo>
                  <a:cubicBezTo>
                    <a:pt x="2561" y="6355"/>
                    <a:pt x="2527" y="6338"/>
                    <a:pt x="2498" y="6325"/>
                  </a:cubicBezTo>
                  <a:close/>
                  <a:moveTo>
                    <a:pt x="2481" y="6419"/>
                  </a:moveTo>
                  <a:cubicBezTo>
                    <a:pt x="2491" y="6424"/>
                    <a:pt x="2500" y="6429"/>
                    <a:pt x="2507" y="6433"/>
                  </a:cubicBezTo>
                  <a:lnTo>
                    <a:pt x="2507" y="6433"/>
                  </a:lnTo>
                  <a:cubicBezTo>
                    <a:pt x="2501" y="6427"/>
                    <a:pt x="2492" y="6423"/>
                    <a:pt x="2481" y="6419"/>
                  </a:cubicBezTo>
                  <a:close/>
                  <a:moveTo>
                    <a:pt x="2507" y="6433"/>
                  </a:moveTo>
                  <a:cubicBezTo>
                    <a:pt x="2509" y="6434"/>
                    <a:pt x="2510" y="6435"/>
                    <a:pt x="2511" y="6436"/>
                  </a:cubicBezTo>
                  <a:cubicBezTo>
                    <a:pt x="2534" y="6448"/>
                    <a:pt x="2544" y="6453"/>
                    <a:pt x="2544" y="6453"/>
                  </a:cubicBezTo>
                  <a:cubicBezTo>
                    <a:pt x="2545" y="6453"/>
                    <a:pt x="2529" y="6445"/>
                    <a:pt x="2507" y="6433"/>
                  </a:cubicBezTo>
                  <a:close/>
                  <a:moveTo>
                    <a:pt x="2463" y="6549"/>
                  </a:moveTo>
                  <a:cubicBezTo>
                    <a:pt x="2480" y="6555"/>
                    <a:pt x="2497" y="6558"/>
                    <a:pt x="2511" y="6558"/>
                  </a:cubicBezTo>
                  <a:cubicBezTo>
                    <a:pt x="2493" y="6554"/>
                    <a:pt x="2477" y="6551"/>
                    <a:pt x="2463" y="6549"/>
                  </a:cubicBezTo>
                  <a:close/>
                  <a:moveTo>
                    <a:pt x="2335" y="7001"/>
                  </a:moveTo>
                  <a:cubicBezTo>
                    <a:pt x="2320" y="7005"/>
                    <a:pt x="2322" y="7012"/>
                    <a:pt x="2420" y="7044"/>
                  </a:cubicBezTo>
                  <a:lnTo>
                    <a:pt x="2335" y="7001"/>
                  </a:lnTo>
                  <a:close/>
                  <a:moveTo>
                    <a:pt x="1903" y="7135"/>
                  </a:moveTo>
                  <a:cubicBezTo>
                    <a:pt x="1921" y="7135"/>
                    <a:pt x="1954" y="7151"/>
                    <a:pt x="1997" y="7175"/>
                  </a:cubicBezTo>
                  <a:lnTo>
                    <a:pt x="1997" y="7175"/>
                  </a:lnTo>
                  <a:cubicBezTo>
                    <a:pt x="1970" y="7161"/>
                    <a:pt x="1939" y="7147"/>
                    <a:pt x="1903" y="7135"/>
                  </a:cubicBezTo>
                  <a:close/>
                  <a:moveTo>
                    <a:pt x="2160" y="7357"/>
                  </a:moveTo>
                  <a:lnTo>
                    <a:pt x="2237" y="7409"/>
                  </a:lnTo>
                  <a:cubicBezTo>
                    <a:pt x="2211" y="7383"/>
                    <a:pt x="2186" y="7368"/>
                    <a:pt x="2160" y="7357"/>
                  </a:cubicBezTo>
                  <a:close/>
                  <a:moveTo>
                    <a:pt x="2364" y="7650"/>
                  </a:moveTo>
                  <a:cubicBezTo>
                    <a:pt x="2374" y="7664"/>
                    <a:pt x="2391" y="7684"/>
                    <a:pt x="2420" y="7713"/>
                  </a:cubicBezTo>
                  <a:cubicBezTo>
                    <a:pt x="2406" y="7686"/>
                    <a:pt x="2387" y="7665"/>
                    <a:pt x="2364" y="7650"/>
                  </a:cubicBezTo>
                  <a:close/>
                  <a:moveTo>
                    <a:pt x="2149" y="7764"/>
                  </a:moveTo>
                  <a:cubicBezTo>
                    <a:pt x="2195" y="7787"/>
                    <a:pt x="2238" y="7804"/>
                    <a:pt x="2268" y="7804"/>
                  </a:cubicBezTo>
                  <a:cubicBezTo>
                    <a:pt x="2268" y="7804"/>
                    <a:pt x="2215" y="7786"/>
                    <a:pt x="2149" y="7764"/>
                  </a:cubicBezTo>
                  <a:close/>
                  <a:moveTo>
                    <a:pt x="2085" y="7925"/>
                  </a:moveTo>
                  <a:cubicBezTo>
                    <a:pt x="2080" y="7925"/>
                    <a:pt x="2086" y="7931"/>
                    <a:pt x="2100" y="7941"/>
                  </a:cubicBezTo>
                  <a:lnTo>
                    <a:pt x="2100" y="7941"/>
                  </a:lnTo>
                  <a:cubicBezTo>
                    <a:pt x="2096" y="7937"/>
                    <a:pt x="2092" y="7932"/>
                    <a:pt x="2085" y="7925"/>
                  </a:cubicBezTo>
                  <a:close/>
                  <a:moveTo>
                    <a:pt x="1872" y="7804"/>
                  </a:moveTo>
                  <a:cubicBezTo>
                    <a:pt x="1872" y="7834"/>
                    <a:pt x="1880" y="7849"/>
                    <a:pt x="1872" y="7849"/>
                  </a:cubicBezTo>
                  <a:cubicBezTo>
                    <a:pt x="1865" y="7849"/>
                    <a:pt x="1842" y="7834"/>
                    <a:pt x="1781" y="7804"/>
                  </a:cubicBezTo>
                  <a:lnTo>
                    <a:pt x="1781" y="7804"/>
                  </a:lnTo>
                  <a:cubicBezTo>
                    <a:pt x="1933" y="7925"/>
                    <a:pt x="2116" y="8017"/>
                    <a:pt x="2237" y="8077"/>
                  </a:cubicBezTo>
                  <a:cubicBezTo>
                    <a:pt x="2249" y="8080"/>
                    <a:pt x="2258" y="8081"/>
                    <a:pt x="2264" y="8081"/>
                  </a:cubicBezTo>
                  <a:cubicBezTo>
                    <a:pt x="2325" y="8081"/>
                    <a:pt x="2154" y="7980"/>
                    <a:pt x="2100" y="7941"/>
                  </a:cubicBezTo>
                  <a:lnTo>
                    <a:pt x="2100" y="7941"/>
                  </a:lnTo>
                  <a:cubicBezTo>
                    <a:pt x="2107" y="7950"/>
                    <a:pt x="2107" y="7954"/>
                    <a:pt x="2102" y="7954"/>
                  </a:cubicBezTo>
                  <a:cubicBezTo>
                    <a:pt x="2078" y="7954"/>
                    <a:pt x="1920" y="7851"/>
                    <a:pt x="1872" y="7804"/>
                  </a:cubicBezTo>
                  <a:close/>
                  <a:moveTo>
                    <a:pt x="1726" y="8022"/>
                  </a:moveTo>
                  <a:cubicBezTo>
                    <a:pt x="1762" y="8057"/>
                    <a:pt x="1788" y="8070"/>
                    <a:pt x="1832" y="8083"/>
                  </a:cubicBezTo>
                  <a:lnTo>
                    <a:pt x="1832" y="8083"/>
                  </a:lnTo>
                  <a:cubicBezTo>
                    <a:pt x="1817" y="8071"/>
                    <a:pt x="1800" y="8060"/>
                    <a:pt x="1781" y="8047"/>
                  </a:cubicBezTo>
                  <a:cubicBezTo>
                    <a:pt x="1759" y="8037"/>
                    <a:pt x="1741" y="8029"/>
                    <a:pt x="1726" y="8022"/>
                  </a:cubicBezTo>
                  <a:close/>
                  <a:moveTo>
                    <a:pt x="79" y="8077"/>
                  </a:moveTo>
                  <a:cubicBezTo>
                    <a:pt x="79" y="8097"/>
                    <a:pt x="91" y="8104"/>
                    <a:pt x="123" y="8130"/>
                  </a:cubicBezTo>
                  <a:lnTo>
                    <a:pt x="123" y="8130"/>
                  </a:lnTo>
                  <a:cubicBezTo>
                    <a:pt x="109" y="8116"/>
                    <a:pt x="94" y="8100"/>
                    <a:pt x="79" y="8077"/>
                  </a:cubicBezTo>
                  <a:close/>
                  <a:moveTo>
                    <a:pt x="123" y="8130"/>
                  </a:moveTo>
                  <a:lnTo>
                    <a:pt x="123" y="8130"/>
                  </a:lnTo>
                  <a:cubicBezTo>
                    <a:pt x="128" y="8134"/>
                    <a:pt x="132" y="8137"/>
                    <a:pt x="137" y="8141"/>
                  </a:cubicBezTo>
                  <a:lnTo>
                    <a:pt x="137" y="8141"/>
                  </a:lnTo>
                  <a:cubicBezTo>
                    <a:pt x="132" y="8137"/>
                    <a:pt x="128" y="8133"/>
                    <a:pt x="123" y="8130"/>
                  </a:cubicBezTo>
                  <a:close/>
                  <a:moveTo>
                    <a:pt x="137" y="8141"/>
                  </a:moveTo>
                  <a:cubicBezTo>
                    <a:pt x="147" y="8149"/>
                    <a:pt x="158" y="8159"/>
                    <a:pt x="172" y="8171"/>
                  </a:cubicBezTo>
                  <a:lnTo>
                    <a:pt x="172" y="8171"/>
                  </a:lnTo>
                  <a:cubicBezTo>
                    <a:pt x="177" y="8170"/>
                    <a:pt x="183" y="8169"/>
                    <a:pt x="188" y="8169"/>
                  </a:cubicBezTo>
                  <a:lnTo>
                    <a:pt x="188" y="8169"/>
                  </a:lnTo>
                  <a:cubicBezTo>
                    <a:pt x="171" y="8162"/>
                    <a:pt x="154" y="8153"/>
                    <a:pt x="137" y="8141"/>
                  </a:cubicBezTo>
                  <a:close/>
                  <a:moveTo>
                    <a:pt x="201" y="8169"/>
                  </a:moveTo>
                  <a:cubicBezTo>
                    <a:pt x="201" y="8169"/>
                    <a:pt x="195" y="8169"/>
                    <a:pt x="188" y="8169"/>
                  </a:cubicBezTo>
                  <a:lnTo>
                    <a:pt x="188" y="8169"/>
                  </a:lnTo>
                  <a:cubicBezTo>
                    <a:pt x="197" y="8173"/>
                    <a:pt x="207" y="8177"/>
                    <a:pt x="217" y="8180"/>
                  </a:cubicBezTo>
                  <a:lnTo>
                    <a:pt x="217" y="8180"/>
                  </a:lnTo>
                  <a:lnTo>
                    <a:pt x="201" y="8169"/>
                  </a:lnTo>
                  <a:close/>
                  <a:moveTo>
                    <a:pt x="172" y="8171"/>
                  </a:moveTo>
                  <a:cubicBezTo>
                    <a:pt x="156" y="8174"/>
                    <a:pt x="149" y="8182"/>
                    <a:pt x="201" y="8199"/>
                  </a:cubicBezTo>
                  <a:cubicBezTo>
                    <a:pt x="190" y="8189"/>
                    <a:pt x="181" y="8179"/>
                    <a:pt x="172" y="8171"/>
                  </a:cubicBezTo>
                  <a:close/>
                  <a:moveTo>
                    <a:pt x="1832" y="8083"/>
                  </a:moveTo>
                  <a:cubicBezTo>
                    <a:pt x="1923" y="8151"/>
                    <a:pt x="1943" y="8192"/>
                    <a:pt x="1900" y="8192"/>
                  </a:cubicBezTo>
                  <a:cubicBezTo>
                    <a:pt x="1882" y="8192"/>
                    <a:pt x="1852" y="8185"/>
                    <a:pt x="1812" y="8169"/>
                  </a:cubicBezTo>
                  <a:lnTo>
                    <a:pt x="1812" y="8169"/>
                  </a:lnTo>
                  <a:cubicBezTo>
                    <a:pt x="1904" y="8226"/>
                    <a:pt x="1935" y="8240"/>
                    <a:pt x="1949" y="8240"/>
                  </a:cubicBezTo>
                  <a:cubicBezTo>
                    <a:pt x="1963" y="8240"/>
                    <a:pt x="1962" y="8228"/>
                    <a:pt x="1983" y="8228"/>
                  </a:cubicBezTo>
                  <a:cubicBezTo>
                    <a:pt x="1999" y="8228"/>
                    <a:pt x="2028" y="8235"/>
                    <a:pt x="2085" y="8260"/>
                  </a:cubicBezTo>
                  <a:cubicBezTo>
                    <a:pt x="2055" y="8229"/>
                    <a:pt x="1933" y="8169"/>
                    <a:pt x="1933" y="8108"/>
                  </a:cubicBezTo>
                  <a:cubicBezTo>
                    <a:pt x="1889" y="8097"/>
                    <a:pt x="1858" y="8090"/>
                    <a:pt x="1832" y="8083"/>
                  </a:cubicBezTo>
                  <a:close/>
                  <a:moveTo>
                    <a:pt x="809" y="8229"/>
                  </a:moveTo>
                  <a:cubicBezTo>
                    <a:pt x="820" y="8229"/>
                    <a:pt x="858" y="8252"/>
                    <a:pt x="908" y="8281"/>
                  </a:cubicBezTo>
                  <a:lnTo>
                    <a:pt x="908" y="8281"/>
                  </a:lnTo>
                  <a:cubicBezTo>
                    <a:pt x="912" y="8277"/>
                    <a:pt x="911" y="8271"/>
                    <a:pt x="900" y="8260"/>
                  </a:cubicBezTo>
                  <a:lnTo>
                    <a:pt x="900" y="8260"/>
                  </a:lnTo>
                  <a:lnTo>
                    <a:pt x="939" y="8299"/>
                  </a:lnTo>
                  <a:lnTo>
                    <a:pt x="939" y="8299"/>
                  </a:lnTo>
                  <a:cubicBezTo>
                    <a:pt x="928" y="8292"/>
                    <a:pt x="918" y="8286"/>
                    <a:pt x="908" y="8281"/>
                  </a:cubicBezTo>
                  <a:lnTo>
                    <a:pt x="908" y="8281"/>
                  </a:lnTo>
                  <a:cubicBezTo>
                    <a:pt x="905" y="8283"/>
                    <a:pt x="899" y="8285"/>
                    <a:pt x="893" y="8286"/>
                  </a:cubicBezTo>
                  <a:lnTo>
                    <a:pt x="893" y="8286"/>
                  </a:lnTo>
                  <a:cubicBezTo>
                    <a:pt x="850" y="8265"/>
                    <a:pt x="809" y="8242"/>
                    <a:pt x="809" y="8229"/>
                  </a:cubicBezTo>
                  <a:close/>
                  <a:moveTo>
                    <a:pt x="953" y="8314"/>
                  </a:moveTo>
                  <a:lnTo>
                    <a:pt x="961" y="8321"/>
                  </a:lnTo>
                  <a:cubicBezTo>
                    <a:pt x="973" y="8325"/>
                    <a:pt x="979" y="8327"/>
                    <a:pt x="981" y="8327"/>
                  </a:cubicBezTo>
                  <a:cubicBezTo>
                    <a:pt x="983" y="8327"/>
                    <a:pt x="971" y="8322"/>
                    <a:pt x="953" y="8314"/>
                  </a:cubicBezTo>
                  <a:close/>
                  <a:moveTo>
                    <a:pt x="467" y="8316"/>
                  </a:moveTo>
                  <a:cubicBezTo>
                    <a:pt x="483" y="8329"/>
                    <a:pt x="506" y="8341"/>
                    <a:pt x="535" y="8351"/>
                  </a:cubicBezTo>
                  <a:cubicBezTo>
                    <a:pt x="509" y="8338"/>
                    <a:pt x="486" y="8326"/>
                    <a:pt x="467" y="8316"/>
                  </a:cubicBezTo>
                  <a:close/>
                  <a:moveTo>
                    <a:pt x="258" y="8193"/>
                  </a:moveTo>
                  <a:cubicBezTo>
                    <a:pt x="331" y="8227"/>
                    <a:pt x="331" y="8244"/>
                    <a:pt x="467" y="8316"/>
                  </a:cubicBezTo>
                  <a:lnTo>
                    <a:pt x="467" y="8316"/>
                  </a:lnTo>
                  <a:cubicBezTo>
                    <a:pt x="431" y="8288"/>
                    <a:pt x="423" y="8260"/>
                    <a:pt x="444" y="8260"/>
                  </a:cubicBezTo>
                  <a:cubicBezTo>
                    <a:pt x="553" y="8326"/>
                    <a:pt x="584" y="8375"/>
                    <a:pt x="558" y="8375"/>
                  </a:cubicBezTo>
                  <a:cubicBezTo>
                    <a:pt x="548" y="8375"/>
                    <a:pt x="530" y="8368"/>
                    <a:pt x="505" y="8351"/>
                  </a:cubicBezTo>
                  <a:cubicBezTo>
                    <a:pt x="386" y="8280"/>
                    <a:pt x="323" y="8227"/>
                    <a:pt x="258" y="8193"/>
                  </a:cubicBezTo>
                  <a:close/>
                  <a:moveTo>
                    <a:pt x="873" y="8300"/>
                  </a:moveTo>
                  <a:cubicBezTo>
                    <a:pt x="883" y="8314"/>
                    <a:pt x="928" y="8344"/>
                    <a:pt x="1052" y="8412"/>
                  </a:cubicBezTo>
                  <a:lnTo>
                    <a:pt x="873" y="8300"/>
                  </a:lnTo>
                  <a:close/>
                  <a:moveTo>
                    <a:pt x="1710" y="8386"/>
                  </a:moveTo>
                  <a:cubicBezTo>
                    <a:pt x="1721" y="8393"/>
                    <a:pt x="1734" y="8401"/>
                    <a:pt x="1751" y="8412"/>
                  </a:cubicBezTo>
                  <a:cubicBezTo>
                    <a:pt x="1739" y="8404"/>
                    <a:pt x="1726" y="8395"/>
                    <a:pt x="1710" y="8386"/>
                  </a:cubicBezTo>
                  <a:close/>
                  <a:moveTo>
                    <a:pt x="79" y="7925"/>
                  </a:moveTo>
                  <a:cubicBezTo>
                    <a:pt x="1" y="7925"/>
                    <a:pt x="258" y="8059"/>
                    <a:pt x="180" y="8059"/>
                  </a:cubicBezTo>
                  <a:cubicBezTo>
                    <a:pt x="167" y="8059"/>
                    <a:pt x="144" y="8056"/>
                    <a:pt x="109" y="8047"/>
                  </a:cubicBezTo>
                  <a:cubicBezTo>
                    <a:pt x="51" y="8047"/>
                    <a:pt x="77" y="8075"/>
                    <a:pt x="238" y="8184"/>
                  </a:cubicBezTo>
                  <a:lnTo>
                    <a:pt x="238" y="8184"/>
                  </a:lnTo>
                  <a:cubicBezTo>
                    <a:pt x="226" y="8178"/>
                    <a:pt x="214" y="8173"/>
                    <a:pt x="201" y="8169"/>
                  </a:cubicBezTo>
                  <a:lnTo>
                    <a:pt x="201" y="8169"/>
                  </a:lnTo>
                  <a:cubicBezTo>
                    <a:pt x="216" y="8175"/>
                    <a:pt x="230" y="8181"/>
                    <a:pt x="242" y="8186"/>
                  </a:cubicBezTo>
                  <a:lnTo>
                    <a:pt x="242" y="8186"/>
                  </a:lnTo>
                  <a:cubicBezTo>
                    <a:pt x="248" y="8190"/>
                    <a:pt x="255" y="8194"/>
                    <a:pt x="261" y="8199"/>
                  </a:cubicBezTo>
                  <a:cubicBezTo>
                    <a:pt x="247" y="8192"/>
                    <a:pt x="232" y="8186"/>
                    <a:pt x="217" y="8180"/>
                  </a:cubicBezTo>
                  <a:lnTo>
                    <a:pt x="217" y="8180"/>
                  </a:lnTo>
                  <a:lnTo>
                    <a:pt x="507" y="8391"/>
                  </a:lnTo>
                  <a:lnTo>
                    <a:pt x="507" y="8391"/>
                  </a:lnTo>
                  <a:cubicBezTo>
                    <a:pt x="491" y="8384"/>
                    <a:pt x="481" y="8380"/>
                    <a:pt x="479" y="8380"/>
                  </a:cubicBezTo>
                  <a:cubicBezTo>
                    <a:pt x="476" y="8380"/>
                    <a:pt x="492" y="8390"/>
                    <a:pt x="535" y="8412"/>
                  </a:cubicBezTo>
                  <a:lnTo>
                    <a:pt x="507" y="8391"/>
                  </a:lnTo>
                  <a:lnTo>
                    <a:pt x="507" y="8391"/>
                  </a:lnTo>
                  <a:cubicBezTo>
                    <a:pt x="538" y="8406"/>
                    <a:pt x="592" y="8434"/>
                    <a:pt x="657" y="8473"/>
                  </a:cubicBezTo>
                  <a:lnTo>
                    <a:pt x="565" y="8381"/>
                  </a:lnTo>
                  <a:lnTo>
                    <a:pt x="717" y="8473"/>
                  </a:lnTo>
                  <a:cubicBezTo>
                    <a:pt x="687" y="8381"/>
                    <a:pt x="869" y="8473"/>
                    <a:pt x="748" y="8351"/>
                  </a:cubicBezTo>
                  <a:lnTo>
                    <a:pt x="596" y="8260"/>
                  </a:lnTo>
                  <a:cubicBezTo>
                    <a:pt x="596" y="8246"/>
                    <a:pt x="560" y="8215"/>
                    <a:pt x="536" y="8193"/>
                  </a:cubicBezTo>
                  <a:lnTo>
                    <a:pt x="536" y="8193"/>
                  </a:lnTo>
                  <a:cubicBezTo>
                    <a:pt x="544" y="8194"/>
                    <a:pt x="554" y="8196"/>
                    <a:pt x="565" y="8199"/>
                  </a:cubicBezTo>
                  <a:cubicBezTo>
                    <a:pt x="551" y="8188"/>
                    <a:pt x="534" y="8177"/>
                    <a:pt x="517" y="8166"/>
                  </a:cubicBezTo>
                  <a:lnTo>
                    <a:pt x="517" y="8166"/>
                  </a:lnTo>
                  <a:cubicBezTo>
                    <a:pt x="509" y="8166"/>
                    <a:pt x="520" y="8177"/>
                    <a:pt x="536" y="8193"/>
                  </a:cubicBezTo>
                  <a:lnTo>
                    <a:pt x="536" y="8193"/>
                  </a:lnTo>
                  <a:cubicBezTo>
                    <a:pt x="527" y="8191"/>
                    <a:pt x="521" y="8190"/>
                    <a:pt x="516" y="8190"/>
                  </a:cubicBezTo>
                  <a:cubicBezTo>
                    <a:pt x="493" y="8190"/>
                    <a:pt x="516" y="8208"/>
                    <a:pt x="493" y="8208"/>
                  </a:cubicBezTo>
                  <a:cubicBezTo>
                    <a:pt x="484" y="8208"/>
                    <a:pt x="469" y="8205"/>
                    <a:pt x="444" y="8199"/>
                  </a:cubicBezTo>
                  <a:cubicBezTo>
                    <a:pt x="383" y="8108"/>
                    <a:pt x="261" y="8047"/>
                    <a:pt x="79" y="7925"/>
                  </a:cubicBezTo>
                  <a:close/>
                  <a:moveTo>
                    <a:pt x="3758" y="1"/>
                  </a:moveTo>
                  <a:cubicBezTo>
                    <a:pt x="3741" y="1"/>
                    <a:pt x="3776" y="40"/>
                    <a:pt x="3909" y="144"/>
                  </a:cubicBezTo>
                  <a:cubicBezTo>
                    <a:pt x="4030" y="448"/>
                    <a:pt x="3696" y="479"/>
                    <a:pt x="3301" y="479"/>
                  </a:cubicBezTo>
                  <a:cubicBezTo>
                    <a:pt x="3301" y="600"/>
                    <a:pt x="3331" y="722"/>
                    <a:pt x="3240" y="722"/>
                  </a:cubicBezTo>
                  <a:cubicBezTo>
                    <a:pt x="3149" y="934"/>
                    <a:pt x="2571" y="934"/>
                    <a:pt x="2663" y="1269"/>
                  </a:cubicBezTo>
                  <a:cubicBezTo>
                    <a:pt x="2723" y="1269"/>
                    <a:pt x="2815" y="1360"/>
                    <a:pt x="2845" y="1390"/>
                  </a:cubicBezTo>
                  <a:lnTo>
                    <a:pt x="2784" y="1360"/>
                  </a:lnTo>
                  <a:lnTo>
                    <a:pt x="2875" y="1421"/>
                  </a:lnTo>
                  <a:cubicBezTo>
                    <a:pt x="2875" y="1421"/>
                    <a:pt x="2693" y="1360"/>
                    <a:pt x="2693" y="1330"/>
                  </a:cubicBezTo>
                  <a:cubicBezTo>
                    <a:pt x="2663" y="1390"/>
                    <a:pt x="2663" y="1512"/>
                    <a:pt x="2571" y="1573"/>
                  </a:cubicBezTo>
                  <a:cubicBezTo>
                    <a:pt x="2750" y="1700"/>
                    <a:pt x="2608" y="1678"/>
                    <a:pt x="2700" y="1739"/>
                  </a:cubicBezTo>
                  <a:lnTo>
                    <a:pt x="2700" y="1739"/>
                  </a:lnTo>
                  <a:cubicBezTo>
                    <a:pt x="2698" y="1735"/>
                    <a:pt x="2696" y="1730"/>
                    <a:pt x="2693" y="1725"/>
                  </a:cubicBezTo>
                  <a:lnTo>
                    <a:pt x="2693" y="1725"/>
                  </a:lnTo>
                  <a:cubicBezTo>
                    <a:pt x="2698" y="1731"/>
                    <a:pt x="2703" y="1738"/>
                    <a:pt x="2707" y="1743"/>
                  </a:cubicBezTo>
                  <a:lnTo>
                    <a:pt x="2707" y="1743"/>
                  </a:lnTo>
                  <a:cubicBezTo>
                    <a:pt x="2705" y="1742"/>
                    <a:pt x="2702" y="1740"/>
                    <a:pt x="2700" y="1739"/>
                  </a:cubicBezTo>
                  <a:lnTo>
                    <a:pt x="2700" y="1739"/>
                  </a:lnTo>
                  <a:cubicBezTo>
                    <a:pt x="2713" y="1765"/>
                    <a:pt x="2721" y="1776"/>
                    <a:pt x="2734" y="1781"/>
                  </a:cubicBezTo>
                  <a:lnTo>
                    <a:pt x="2734" y="1781"/>
                  </a:lnTo>
                  <a:cubicBezTo>
                    <a:pt x="2727" y="1771"/>
                    <a:pt x="2718" y="1758"/>
                    <a:pt x="2707" y="1743"/>
                  </a:cubicBezTo>
                  <a:lnTo>
                    <a:pt x="2707" y="1743"/>
                  </a:lnTo>
                  <a:cubicBezTo>
                    <a:pt x="2725" y="1754"/>
                    <a:pt x="2749" y="1768"/>
                    <a:pt x="2784" y="1786"/>
                  </a:cubicBezTo>
                  <a:cubicBezTo>
                    <a:pt x="2759" y="1786"/>
                    <a:pt x="2744" y="1786"/>
                    <a:pt x="2734" y="1781"/>
                  </a:cubicBezTo>
                  <a:lnTo>
                    <a:pt x="2734" y="1781"/>
                  </a:lnTo>
                  <a:cubicBezTo>
                    <a:pt x="2753" y="1812"/>
                    <a:pt x="2752" y="1825"/>
                    <a:pt x="2717" y="1825"/>
                  </a:cubicBezTo>
                  <a:cubicBezTo>
                    <a:pt x="2680" y="1825"/>
                    <a:pt x="2606" y="1811"/>
                    <a:pt x="2480" y="1786"/>
                  </a:cubicBezTo>
                  <a:cubicBezTo>
                    <a:pt x="2116" y="1938"/>
                    <a:pt x="2176" y="2272"/>
                    <a:pt x="1964" y="2454"/>
                  </a:cubicBezTo>
                  <a:cubicBezTo>
                    <a:pt x="1872" y="2728"/>
                    <a:pt x="1933" y="3062"/>
                    <a:pt x="1872" y="3336"/>
                  </a:cubicBezTo>
                  <a:cubicBezTo>
                    <a:pt x="2176" y="3548"/>
                    <a:pt x="1964" y="3518"/>
                    <a:pt x="2237" y="3700"/>
                  </a:cubicBezTo>
                  <a:lnTo>
                    <a:pt x="2116" y="3640"/>
                  </a:lnTo>
                  <a:lnTo>
                    <a:pt x="2116" y="3640"/>
                  </a:lnTo>
                  <a:cubicBezTo>
                    <a:pt x="2166" y="3680"/>
                    <a:pt x="2180" y="3694"/>
                    <a:pt x="2170" y="3694"/>
                  </a:cubicBezTo>
                  <a:cubicBezTo>
                    <a:pt x="2149" y="3694"/>
                    <a:pt x="2034" y="3640"/>
                    <a:pt x="1933" y="3640"/>
                  </a:cubicBezTo>
                  <a:cubicBezTo>
                    <a:pt x="2055" y="3670"/>
                    <a:pt x="1964" y="3640"/>
                    <a:pt x="2176" y="3761"/>
                  </a:cubicBezTo>
                  <a:cubicBezTo>
                    <a:pt x="2204" y="3778"/>
                    <a:pt x="2211" y="3784"/>
                    <a:pt x="2206" y="3784"/>
                  </a:cubicBezTo>
                  <a:cubicBezTo>
                    <a:pt x="2184" y="3784"/>
                    <a:pt x="1970" y="3689"/>
                    <a:pt x="1933" y="3689"/>
                  </a:cubicBezTo>
                  <a:cubicBezTo>
                    <a:pt x="1926" y="3689"/>
                    <a:pt x="1925" y="3693"/>
                    <a:pt x="1933" y="3700"/>
                  </a:cubicBezTo>
                  <a:cubicBezTo>
                    <a:pt x="1926" y="3697"/>
                    <a:pt x="1923" y="3696"/>
                    <a:pt x="1921" y="3696"/>
                  </a:cubicBezTo>
                  <a:cubicBezTo>
                    <a:pt x="1911" y="3696"/>
                    <a:pt x="2013" y="3766"/>
                    <a:pt x="1985" y="3766"/>
                  </a:cubicBezTo>
                  <a:cubicBezTo>
                    <a:pt x="1981" y="3766"/>
                    <a:pt x="1974" y="3765"/>
                    <a:pt x="1964" y="3761"/>
                  </a:cubicBezTo>
                  <a:lnTo>
                    <a:pt x="1964" y="3761"/>
                  </a:lnTo>
                  <a:cubicBezTo>
                    <a:pt x="2021" y="3810"/>
                    <a:pt x="2041" y="3828"/>
                    <a:pt x="2034" y="3828"/>
                  </a:cubicBezTo>
                  <a:cubicBezTo>
                    <a:pt x="2018" y="3828"/>
                    <a:pt x="1807" y="3692"/>
                    <a:pt x="1629" y="3670"/>
                  </a:cubicBezTo>
                  <a:lnTo>
                    <a:pt x="1629" y="3670"/>
                  </a:lnTo>
                  <a:cubicBezTo>
                    <a:pt x="1629" y="3822"/>
                    <a:pt x="1781" y="4065"/>
                    <a:pt x="1599" y="4096"/>
                  </a:cubicBezTo>
                  <a:lnTo>
                    <a:pt x="1629" y="4108"/>
                  </a:lnTo>
                  <a:lnTo>
                    <a:pt x="1629" y="4108"/>
                  </a:lnTo>
                  <a:cubicBezTo>
                    <a:pt x="1624" y="4106"/>
                    <a:pt x="1621" y="4106"/>
                    <a:pt x="1618" y="4106"/>
                  </a:cubicBezTo>
                  <a:cubicBezTo>
                    <a:pt x="1579" y="4106"/>
                    <a:pt x="1745" y="4220"/>
                    <a:pt x="1681" y="4220"/>
                  </a:cubicBezTo>
                  <a:cubicBezTo>
                    <a:pt x="1676" y="4220"/>
                    <a:pt x="1669" y="4219"/>
                    <a:pt x="1660" y="4217"/>
                  </a:cubicBezTo>
                  <a:cubicBezTo>
                    <a:pt x="1599" y="4156"/>
                    <a:pt x="1599" y="4156"/>
                    <a:pt x="1568" y="4126"/>
                  </a:cubicBezTo>
                  <a:cubicBezTo>
                    <a:pt x="1430" y="4126"/>
                    <a:pt x="1543" y="4252"/>
                    <a:pt x="1451" y="4252"/>
                  </a:cubicBezTo>
                  <a:cubicBezTo>
                    <a:pt x="1442" y="4252"/>
                    <a:pt x="1430" y="4250"/>
                    <a:pt x="1416" y="4248"/>
                  </a:cubicBezTo>
                  <a:lnTo>
                    <a:pt x="1356" y="4217"/>
                  </a:lnTo>
                  <a:lnTo>
                    <a:pt x="1356" y="4217"/>
                  </a:lnTo>
                  <a:cubicBezTo>
                    <a:pt x="1599" y="4369"/>
                    <a:pt x="1204" y="4248"/>
                    <a:pt x="1356" y="4369"/>
                  </a:cubicBezTo>
                  <a:cubicBezTo>
                    <a:pt x="1297" y="4334"/>
                    <a:pt x="1270" y="4326"/>
                    <a:pt x="1254" y="4326"/>
                  </a:cubicBezTo>
                  <a:cubicBezTo>
                    <a:pt x="1240" y="4326"/>
                    <a:pt x="1234" y="4331"/>
                    <a:pt x="1224" y="4331"/>
                  </a:cubicBezTo>
                  <a:cubicBezTo>
                    <a:pt x="1214" y="4331"/>
                    <a:pt x="1200" y="4326"/>
                    <a:pt x="1173" y="4308"/>
                  </a:cubicBezTo>
                  <a:lnTo>
                    <a:pt x="1173" y="4308"/>
                  </a:lnTo>
                  <a:cubicBezTo>
                    <a:pt x="1315" y="4412"/>
                    <a:pt x="1304" y="4427"/>
                    <a:pt x="1260" y="4427"/>
                  </a:cubicBezTo>
                  <a:cubicBezTo>
                    <a:pt x="1241" y="4427"/>
                    <a:pt x="1216" y="4424"/>
                    <a:pt x="1195" y="4424"/>
                  </a:cubicBezTo>
                  <a:cubicBezTo>
                    <a:pt x="1149" y="4424"/>
                    <a:pt x="1120" y="4438"/>
                    <a:pt x="1204" y="4521"/>
                  </a:cubicBezTo>
                  <a:lnTo>
                    <a:pt x="1143" y="4460"/>
                  </a:lnTo>
                  <a:cubicBezTo>
                    <a:pt x="1112" y="4582"/>
                    <a:pt x="961" y="4673"/>
                    <a:pt x="1052" y="4886"/>
                  </a:cubicBezTo>
                  <a:cubicBezTo>
                    <a:pt x="1052" y="4977"/>
                    <a:pt x="687" y="4886"/>
                    <a:pt x="809" y="5038"/>
                  </a:cubicBezTo>
                  <a:cubicBezTo>
                    <a:pt x="824" y="5053"/>
                    <a:pt x="848" y="5077"/>
                    <a:pt x="875" y="5100"/>
                  </a:cubicBezTo>
                  <a:lnTo>
                    <a:pt x="875" y="5100"/>
                  </a:lnTo>
                  <a:cubicBezTo>
                    <a:pt x="847" y="5083"/>
                    <a:pt x="821" y="5068"/>
                    <a:pt x="809" y="5068"/>
                  </a:cubicBezTo>
                  <a:cubicBezTo>
                    <a:pt x="900" y="5190"/>
                    <a:pt x="717" y="5159"/>
                    <a:pt x="687" y="5190"/>
                  </a:cubicBezTo>
                  <a:cubicBezTo>
                    <a:pt x="717" y="5220"/>
                    <a:pt x="748" y="5281"/>
                    <a:pt x="839" y="5311"/>
                  </a:cubicBezTo>
                  <a:cubicBezTo>
                    <a:pt x="795" y="5297"/>
                    <a:pt x="766" y="5291"/>
                    <a:pt x="748" y="5291"/>
                  </a:cubicBezTo>
                  <a:cubicBezTo>
                    <a:pt x="656" y="5291"/>
                    <a:pt x="810" y="5436"/>
                    <a:pt x="689" y="5436"/>
                  </a:cubicBezTo>
                  <a:cubicBezTo>
                    <a:pt x="680" y="5436"/>
                    <a:pt x="669" y="5435"/>
                    <a:pt x="657" y="5433"/>
                  </a:cubicBezTo>
                  <a:lnTo>
                    <a:pt x="657" y="5433"/>
                  </a:lnTo>
                  <a:cubicBezTo>
                    <a:pt x="991" y="5585"/>
                    <a:pt x="809" y="5524"/>
                    <a:pt x="869" y="5615"/>
                  </a:cubicBezTo>
                  <a:cubicBezTo>
                    <a:pt x="869" y="5615"/>
                    <a:pt x="781" y="5549"/>
                    <a:pt x="717" y="5511"/>
                  </a:cubicBezTo>
                  <a:lnTo>
                    <a:pt x="717" y="5511"/>
                  </a:lnTo>
                  <a:cubicBezTo>
                    <a:pt x="717" y="5589"/>
                    <a:pt x="709" y="5615"/>
                    <a:pt x="596" y="5615"/>
                  </a:cubicBezTo>
                  <a:cubicBezTo>
                    <a:pt x="657" y="5646"/>
                    <a:pt x="839" y="5767"/>
                    <a:pt x="748" y="5767"/>
                  </a:cubicBezTo>
                  <a:cubicBezTo>
                    <a:pt x="678" y="5733"/>
                    <a:pt x="646" y="5720"/>
                    <a:pt x="633" y="5720"/>
                  </a:cubicBezTo>
                  <a:cubicBezTo>
                    <a:pt x="599" y="5720"/>
                    <a:pt x="683" y="5798"/>
                    <a:pt x="596" y="5798"/>
                  </a:cubicBezTo>
                  <a:cubicBezTo>
                    <a:pt x="809" y="5889"/>
                    <a:pt x="961" y="5980"/>
                    <a:pt x="839" y="5980"/>
                  </a:cubicBezTo>
                  <a:lnTo>
                    <a:pt x="565" y="5828"/>
                  </a:lnTo>
                  <a:lnTo>
                    <a:pt x="565" y="5828"/>
                  </a:lnTo>
                  <a:cubicBezTo>
                    <a:pt x="687" y="6041"/>
                    <a:pt x="292" y="5980"/>
                    <a:pt x="596" y="6254"/>
                  </a:cubicBezTo>
                  <a:lnTo>
                    <a:pt x="444" y="6193"/>
                  </a:lnTo>
                  <a:lnTo>
                    <a:pt x="444" y="6193"/>
                  </a:lnTo>
                  <a:cubicBezTo>
                    <a:pt x="596" y="6375"/>
                    <a:pt x="353" y="6375"/>
                    <a:pt x="596" y="6649"/>
                  </a:cubicBezTo>
                  <a:cubicBezTo>
                    <a:pt x="505" y="6649"/>
                    <a:pt x="413" y="6649"/>
                    <a:pt x="413" y="6679"/>
                  </a:cubicBezTo>
                  <a:cubicBezTo>
                    <a:pt x="535" y="6801"/>
                    <a:pt x="535" y="6801"/>
                    <a:pt x="717" y="6953"/>
                  </a:cubicBezTo>
                  <a:cubicBezTo>
                    <a:pt x="717" y="6953"/>
                    <a:pt x="596" y="6892"/>
                    <a:pt x="535" y="6862"/>
                  </a:cubicBezTo>
                  <a:cubicBezTo>
                    <a:pt x="498" y="6862"/>
                    <a:pt x="443" y="6852"/>
                    <a:pt x="402" y="6852"/>
                  </a:cubicBezTo>
                  <a:cubicBezTo>
                    <a:pt x="342" y="6852"/>
                    <a:pt x="316" y="6874"/>
                    <a:pt x="444" y="6983"/>
                  </a:cubicBezTo>
                  <a:lnTo>
                    <a:pt x="292" y="6892"/>
                  </a:lnTo>
                  <a:lnTo>
                    <a:pt x="292" y="6892"/>
                  </a:lnTo>
                  <a:cubicBezTo>
                    <a:pt x="403" y="6975"/>
                    <a:pt x="539" y="7109"/>
                    <a:pt x="424" y="7109"/>
                  </a:cubicBezTo>
                  <a:cubicBezTo>
                    <a:pt x="413" y="7109"/>
                    <a:pt x="399" y="7107"/>
                    <a:pt x="383" y="7105"/>
                  </a:cubicBezTo>
                  <a:lnTo>
                    <a:pt x="383" y="7105"/>
                  </a:lnTo>
                  <a:cubicBezTo>
                    <a:pt x="505" y="7166"/>
                    <a:pt x="535" y="7196"/>
                    <a:pt x="687" y="7287"/>
                  </a:cubicBezTo>
                  <a:cubicBezTo>
                    <a:pt x="687" y="7287"/>
                    <a:pt x="542" y="7223"/>
                    <a:pt x="522" y="7223"/>
                  </a:cubicBezTo>
                  <a:cubicBezTo>
                    <a:pt x="519" y="7223"/>
                    <a:pt x="518" y="7224"/>
                    <a:pt x="522" y="7228"/>
                  </a:cubicBezTo>
                  <a:lnTo>
                    <a:pt x="522" y="7228"/>
                  </a:lnTo>
                  <a:lnTo>
                    <a:pt x="383" y="7135"/>
                  </a:lnTo>
                  <a:lnTo>
                    <a:pt x="383" y="7135"/>
                  </a:lnTo>
                  <a:cubicBezTo>
                    <a:pt x="292" y="7196"/>
                    <a:pt x="353" y="7318"/>
                    <a:pt x="413" y="7470"/>
                  </a:cubicBezTo>
                  <a:cubicBezTo>
                    <a:pt x="358" y="7445"/>
                    <a:pt x="324" y="7435"/>
                    <a:pt x="303" y="7435"/>
                  </a:cubicBezTo>
                  <a:cubicBezTo>
                    <a:pt x="228" y="7435"/>
                    <a:pt x="334" y="7563"/>
                    <a:pt x="254" y="7563"/>
                  </a:cubicBezTo>
                  <a:cubicBezTo>
                    <a:pt x="248" y="7563"/>
                    <a:pt x="240" y="7563"/>
                    <a:pt x="231" y="7561"/>
                  </a:cubicBezTo>
                  <a:lnTo>
                    <a:pt x="231" y="7561"/>
                  </a:lnTo>
                  <a:cubicBezTo>
                    <a:pt x="353" y="7652"/>
                    <a:pt x="140" y="7591"/>
                    <a:pt x="413" y="7773"/>
                  </a:cubicBezTo>
                  <a:lnTo>
                    <a:pt x="261" y="7713"/>
                  </a:lnTo>
                  <a:cubicBezTo>
                    <a:pt x="231" y="7743"/>
                    <a:pt x="201" y="7804"/>
                    <a:pt x="109" y="7804"/>
                  </a:cubicBezTo>
                  <a:cubicBezTo>
                    <a:pt x="49" y="7865"/>
                    <a:pt x="261" y="7925"/>
                    <a:pt x="292" y="8017"/>
                  </a:cubicBezTo>
                  <a:lnTo>
                    <a:pt x="140" y="7925"/>
                  </a:lnTo>
                  <a:lnTo>
                    <a:pt x="140" y="7925"/>
                  </a:lnTo>
                  <a:cubicBezTo>
                    <a:pt x="220" y="8006"/>
                    <a:pt x="394" y="8086"/>
                    <a:pt x="517" y="8166"/>
                  </a:cubicBezTo>
                  <a:lnTo>
                    <a:pt x="517" y="8166"/>
                  </a:lnTo>
                  <a:cubicBezTo>
                    <a:pt x="517" y="8166"/>
                    <a:pt x="517" y="8166"/>
                    <a:pt x="518" y="8166"/>
                  </a:cubicBezTo>
                  <a:cubicBezTo>
                    <a:pt x="525" y="8166"/>
                    <a:pt x="548" y="8175"/>
                    <a:pt x="596" y="8199"/>
                  </a:cubicBezTo>
                  <a:lnTo>
                    <a:pt x="839" y="8321"/>
                  </a:lnTo>
                  <a:cubicBezTo>
                    <a:pt x="839" y="8321"/>
                    <a:pt x="748" y="8260"/>
                    <a:pt x="809" y="8260"/>
                  </a:cubicBezTo>
                  <a:lnTo>
                    <a:pt x="873" y="8300"/>
                  </a:lnTo>
                  <a:lnTo>
                    <a:pt x="873" y="8300"/>
                  </a:lnTo>
                  <a:cubicBezTo>
                    <a:pt x="865" y="8289"/>
                    <a:pt x="879" y="8288"/>
                    <a:pt x="893" y="8286"/>
                  </a:cubicBezTo>
                  <a:lnTo>
                    <a:pt x="893" y="8286"/>
                  </a:lnTo>
                  <a:cubicBezTo>
                    <a:pt x="915" y="8296"/>
                    <a:pt x="937" y="8306"/>
                    <a:pt x="953" y="8314"/>
                  </a:cubicBezTo>
                  <a:lnTo>
                    <a:pt x="953" y="8314"/>
                  </a:lnTo>
                  <a:lnTo>
                    <a:pt x="939" y="8299"/>
                  </a:lnTo>
                  <a:lnTo>
                    <a:pt x="939" y="8299"/>
                  </a:lnTo>
                  <a:cubicBezTo>
                    <a:pt x="1015" y="8343"/>
                    <a:pt x="1107" y="8395"/>
                    <a:pt x="1173" y="8412"/>
                  </a:cubicBezTo>
                  <a:cubicBezTo>
                    <a:pt x="1197" y="8388"/>
                    <a:pt x="1093" y="8292"/>
                    <a:pt x="1158" y="8292"/>
                  </a:cubicBezTo>
                  <a:cubicBezTo>
                    <a:pt x="1176" y="8292"/>
                    <a:pt x="1210" y="8300"/>
                    <a:pt x="1264" y="8321"/>
                  </a:cubicBezTo>
                  <a:cubicBezTo>
                    <a:pt x="1264" y="8229"/>
                    <a:pt x="1173" y="8169"/>
                    <a:pt x="1052" y="8077"/>
                  </a:cubicBezTo>
                  <a:cubicBezTo>
                    <a:pt x="1052" y="8075"/>
                    <a:pt x="1054" y="8073"/>
                    <a:pt x="1058" y="8073"/>
                  </a:cubicBezTo>
                  <a:cubicBezTo>
                    <a:pt x="1089" y="8073"/>
                    <a:pt x="1214" y="8137"/>
                    <a:pt x="1232" y="8137"/>
                  </a:cubicBezTo>
                  <a:cubicBezTo>
                    <a:pt x="1239" y="8137"/>
                    <a:pt x="1232" y="8129"/>
                    <a:pt x="1204" y="8108"/>
                  </a:cubicBezTo>
                  <a:lnTo>
                    <a:pt x="1204" y="8108"/>
                  </a:lnTo>
                  <a:cubicBezTo>
                    <a:pt x="1416" y="8214"/>
                    <a:pt x="1605" y="8320"/>
                    <a:pt x="1710" y="8386"/>
                  </a:cubicBezTo>
                  <a:lnTo>
                    <a:pt x="1710" y="8386"/>
                  </a:lnTo>
                  <a:cubicBezTo>
                    <a:pt x="1677" y="8363"/>
                    <a:pt x="1669" y="8355"/>
                    <a:pt x="1677" y="8355"/>
                  </a:cubicBezTo>
                  <a:cubicBezTo>
                    <a:pt x="1694" y="8355"/>
                    <a:pt x="1802" y="8405"/>
                    <a:pt x="1814" y="8405"/>
                  </a:cubicBezTo>
                  <a:cubicBezTo>
                    <a:pt x="1818" y="8405"/>
                    <a:pt x="1810" y="8399"/>
                    <a:pt x="1781" y="8381"/>
                  </a:cubicBezTo>
                  <a:cubicBezTo>
                    <a:pt x="1872" y="8381"/>
                    <a:pt x="1933" y="8473"/>
                    <a:pt x="1964" y="8473"/>
                  </a:cubicBezTo>
                  <a:cubicBezTo>
                    <a:pt x="1872" y="8381"/>
                    <a:pt x="1660" y="8260"/>
                    <a:pt x="1599" y="8260"/>
                  </a:cubicBezTo>
                  <a:cubicBezTo>
                    <a:pt x="1356" y="8169"/>
                    <a:pt x="1599" y="8199"/>
                    <a:pt x="1325" y="8077"/>
                  </a:cubicBezTo>
                  <a:cubicBezTo>
                    <a:pt x="1410" y="8077"/>
                    <a:pt x="1442" y="8051"/>
                    <a:pt x="1422" y="7975"/>
                  </a:cubicBezTo>
                  <a:lnTo>
                    <a:pt x="1422" y="7975"/>
                  </a:lnTo>
                  <a:cubicBezTo>
                    <a:pt x="1454" y="8029"/>
                    <a:pt x="1605" y="8081"/>
                    <a:pt x="1660" y="8108"/>
                  </a:cubicBezTo>
                  <a:cubicBezTo>
                    <a:pt x="1508" y="8017"/>
                    <a:pt x="1447" y="7925"/>
                    <a:pt x="1508" y="7925"/>
                  </a:cubicBezTo>
                  <a:cubicBezTo>
                    <a:pt x="1325" y="7865"/>
                    <a:pt x="1325" y="7865"/>
                    <a:pt x="1173" y="7773"/>
                  </a:cubicBezTo>
                  <a:lnTo>
                    <a:pt x="1112" y="7713"/>
                  </a:lnTo>
                  <a:lnTo>
                    <a:pt x="1112" y="7713"/>
                  </a:lnTo>
                  <a:cubicBezTo>
                    <a:pt x="1251" y="7768"/>
                    <a:pt x="1465" y="7899"/>
                    <a:pt x="1548" y="7899"/>
                  </a:cubicBezTo>
                  <a:cubicBezTo>
                    <a:pt x="1556" y="7899"/>
                    <a:pt x="1563" y="7898"/>
                    <a:pt x="1568" y="7895"/>
                  </a:cubicBezTo>
                  <a:lnTo>
                    <a:pt x="1568" y="7895"/>
                  </a:lnTo>
                  <a:cubicBezTo>
                    <a:pt x="1792" y="8035"/>
                    <a:pt x="1553" y="7943"/>
                    <a:pt x="1726" y="8022"/>
                  </a:cubicBezTo>
                  <a:lnTo>
                    <a:pt x="1726" y="8022"/>
                  </a:lnTo>
                  <a:cubicBezTo>
                    <a:pt x="1724" y="8020"/>
                    <a:pt x="1722" y="8019"/>
                    <a:pt x="1720" y="8017"/>
                  </a:cubicBezTo>
                  <a:cubicBezTo>
                    <a:pt x="1646" y="7952"/>
                    <a:pt x="1634" y="7929"/>
                    <a:pt x="1653" y="7929"/>
                  </a:cubicBezTo>
                  <a:cubicBezTo>
                    <a:pt x="1697" y="7929"/>
                    <a:pt x="1903" y="8047"/>
                    <a:pt x="1903" y="8047"/>
                  </a:cubicBezTo>
                  <a:lnTo>
                    <a:pt x="1933" y="8077"/>
                  </a:lnTo>
                  <a:cubicBezTo>
                    <a:pt x="1946" y="8082"/>
                    <a:pt x="1954" y="8084"/>
                    <a:pt x="1959" y="8084"/>
                  </a:cubicBezTo>
                  <a:cubicBezTo>
                    <a:pt x="1985" y="8084"/>
                    <a:pt x="1877" y="8017"/>
                    <a:pt x="1903" y="8017"/>
                  </a:cubicBezTo>
                  <a:cubicBezTo>
                    <a:pt x="2207" y="8169"/>
                    <a:pt x="1903" y="8047"/>
                    <a:pt x="2085" y="8169"/>
                  </a:cubicBezTo>
                  <a:lnTo>
                    <a:pt x="2328" y="8260"/>
                  </a:lnTo>
                  <a:cubicBezTo>
                    <a:pt x="2359" y="8229"/>
                    <a:pt x="2055" y="8108"/>
                    <a:pt x="2176" y="8108"/>
                  </a:cubicBezTo>
                  <a:lnTo>
                    <a:pt x="2268" y="8199"/>
                  </a:lnTo>
                  <a:lnTo>
                    <a:pt x="2268" y="8199"/>
                  </a:lnTo>
                  <a:lnTo>
                    <a:pt x="2207" y="8108"/>
                  </a:lnTo>
                  <a:cubicBezTo>
                    <a:pt x="2113" y="8061"/>
                    <a:pt x="2002" y="7997"/>
                    <a:pt x="1956" y="7997"/>
                  </a:cubicBezTo>
                  <a:cubicBezTo>
                    <a:pt x="1941" y="7997"/>
                    <a:pt x="1933" y="8002"/>
                    <a:pt x="1933" y="8017"/>
                  </a:cubicBezTo>
                  <a:cubicBezTo>
                    <a:pt x="1794" y="7919"/>
                    <a:pt x="1776" y="7898"/>
                    <a:pt x="1794" y="7898"/>
                  </a:cubicBezTo>
                  <a:cubicBezTo>
                    <a:pt x="1808" y="7898"/>
                    <a:pt x="1843" y="7911"/>
                    <a:pt x="1862" y="7911"/>
                  </a:cubicBezTo>
                  <a:cubicBezTo>
                    <a:pt x="1873" y="7911"/>
                    <a:pt x="1878" y="7907"/>
                    <a:pt x="1872" y="7895"/>
                  </a:cubicBezTo>
                  <a:cubicBezTo>
                    <a:pt x="1812" y="7846"/>
                    <a:pt x="1799" y="7837"/>
                    <a:pt x="1797" y="7837"/>
                  </a:cubicBezTo>
                  <a:cubicBezTo>
                    <a:pt x="1795" y="7837"/>
                    <a:pt x="1798" y="7841"/>
                    <a:pt x="1794" y="7841"/>
                  </a:cubicBezTo>
                  <a:cubicBezTo>
                    <a:pt x="1788" y="7841"/>
                    <a:pt x="1771" y="7834"/>
                    <a:pt x="1720" y="7804"/>
                  </a:cubicBezTo>
                  <a:cubicBezTo>
                    <a:pt x="1568" y="7713"/>
                    <a:pt x="1599" y="7713"/>
                    <a:pt x="1568" y="7652"/>
                  </a:cubicBezTo>
                  <a:lnTo>
                    <a:pt x="1568" y="7652"/>
                  </a:lnTo>
                  <a:cubicBezTo>
                    <a:pt x="1568" y="7652"/>
                    <a:pt x="1751" y="7773"/>
                    <a:pt x="1872" y="7804"/>
                  </a:cubicBezTo>
                  <a:cubicBezTo>
                    <a:pt x="1770" y="7746"/>
                    <a:pt x="1738" y="7724"/>
                    <a:pt x="1747" y="7724"/>
                  </a:cubicBezTo>
                  <a:cubicBezTo>
                    <a:pt x="1774" y="7724"/>
                    <a:pt x="2141" y="7901"/>
                    <a:pt x="2177" y="7901"/>
                  </a:cubicBezTo>
                  <a:cubicBezTo>
                    <a:pt x="2181" y="7901"/>
                    <a:pt x="2181" y="7899"/>
                    <a:pt x="2176" y="7895"/>
                  </a:cubicBezTo>
                  <a:cubicBezTo>
                    <a:pt x="1872" y="7743"/>
                    <a:pt x="1781" y="7621"/>
                    <a:pt x="1447" y="7470"/>
                  </a:cubicBezTo>
                  <a:cubicBezTo>
                    <a:pt x="1416" y="7439"/>
                    <a:pt x="1325" y="7409"/>
                    <a:pt x="1356" y="7409"/>
                  </a:cubicBezTo>
                  <a:cubicBezTo>
                    <a:pt x="1568" y="7500"/>
                    <a:pt x="1508" y="7470"/>
                    <a:pt x="1720" y="7591"/>
                  </a:cubicBezTo>
                  <a:lnTo>
                    <a:pt x="1933" y="7743"/>
                  </a:lnTo>
                  <a:cubicBezTo>
                    <a:pt x="2055" y="7804"/>
                    <a:pt x="2207" y="7865"/>
                    <a:pt x="2328" y="7895"/>
                  </a:cubicBezTo>
                  <a:cubicBezTo>
                    <a:pt x="2237" y="7804"/>
                    <a:pt x="2116" y="7773"/>
                    <a:pt x="2085" y="7743"/>
                  </a:cubicBezTo>
                  <a:lnTo>
                    <a:pt x="2085" y="7743"/>
                  </a:lnTo>
                  <a:cubicBezTo>
                    <a:pt x="2107" y="7750"/>
                    <a:pt x="2129" y="7758"/>
                    <a:pt x="2149" y="7764"/>
                  </a:cubicBezTo>
                  <a:lnTo>
                    <a:pt x="2149" y="7764"/>
                  </a:lnTo>
                  <a:cubicBezTo>
                    <a:pt x="2056" y="7717"/>
                    <a:pt x="1954" y="7642"/>
                    <a:pt x="1933" y="7621"/>
                  </a:cubicBezTo>
                  <a:cubicBezTo>
                    <a:pt x="1939" y="7616"/>
                    <a:pt x="1950" y="7613"/>
                    <a:pt x="1966" y="7613"/>
                  </a:cubicBezTo>
                  <a:cubicBezTo>
                    <a:pt x="2036" y="7613"/>
                    <a:pt x="2182" y="7663"/>
                    <a:pt x="2207" y="7713"/>
                  </a:cubicBezTo>
                  <a:lnTo>
                    <a:pt x="2359" y="7804"/>
                  </a:lnTo>
                  <a:cubicBezTo>
                    <a:pt x="2333" y="7791"/>
                    <a:pt x="2321" y="7786"/>
                    <a:pt x="2317" y="7786"/>
                  </a:cubicBezTo>
                  <a:cubicBezTo>
                    <a:pt x="2308" y="7786"/>
                    <a:pt x="2364" y="7821"/>
                    <a:pt x="2385" y="7821"/>
                  </a:cubicBezTo>
                  <a:cubicBezTo>
                    <a:pt x="2392" y="7821"/>
                    <a:pt x="2396" y="7817"/>
                    <a:pt x="2389" y="7804"/>
                  </a:cubicBezTo>
                  <a:cubicBezTo>
                    <a:pt x="2268" y="7743"/>
                    <a:pt x="2116" y="7621"/>
                    <a:pt x="1964" y="7561"/>
                  </a:cubicBezTo>
                  <a:cubicBezTo>
                    <a:pt x="1953" y="7540"/>
                    <a:pt x="1964" y="7534"/>
                    <a:pt x="1980" y="7534"/>
                  </a:cubicBezTo>
                  <a:cubicBezTo>
                    <a:pt x="2014" y="7534"/>
                    <a:pt x="2075" y="7561"/>
                    <a:pt x="2055" y="7561"/>
                  </a:cubicBezTo>
                  <a:lnTo>
                    <a:pt x="2176" y="7621"/>
                  </a:lnTo>
                  <a:cubicBezTo>
                    <a:pt x="2176" y="7614"/>
                    <a:pt x="2182" y="7610"/>
                    <a:pt x="2191" y="7610"/>
                  </a:cubicBezTo>
                  <a:cubicBezTo>
                    <a:pt x="2245" y="7610"/>
                    <a:pt x="2432" y="7724"/>
                    <a:pt x="2435" y="7724"/>
                  </a:cubicBezTo>
                  <a:cubicBezTo>
                    <a:pt x="2436" y="7724"/>
                    <a:pt x="2431" y="7720"/>
                    <a:pt x="2420" y="7713"/>
                  </a:cubicBezTo>
                  <a:lnTo>
                    <a:pt x="2268" y="7621"/>
                  </a:lnTo>
                  <a:cubicBezTo>
                    <a:pt x="2301" y="7621"/>
                    <a:pt x="2335" y="7631"/>
                    <a:pt x="2364" y="7650"/>
                  </a:cubicBezTo>
                  <a:lnTo>
                    <a:pt x="2364" y="7650"/>
                  </a:lnTo>
                  <a:cubicBezTo>
                    <a:pt x="2341" y="7618"/>
                    <a:pt x="2349" y="7612"/>
                    <a:pt x="2328" y="7591"/>
                  </a:cubicBezTo>
                  <a:lnTo>
                    <a:pt x="2328" y="7591"/>
                  </a:lnTo>
                  <a:lnTo>
                    <a:pt x="2420" y="7621"/>
                  </a:lnTo>
                  <a:cubicBezTo>
                    <a:pt x="2375" y="7599"/>
                    <a:pt x="2231" y="7527"/>
                    <a:pt x="2255" y="7527"/>
                  </a:cubicBezTo>
                  <a:cubicBezTo>
                    <a:pt x="2264" y="7527"/>
                    <a:pt x="2294" y="7537"/>
                    <a:pt x="2359" y="7561"/>
                  </a:cubicBezTo>
                  <a:cubicBezTo>
                    <a:pt x="2260" y="7506"/>
                    <a:pt x="2229" y="7491"/>
                    <a:pt x="2223" y="7491"/>
                  </a:cubicBezTo>
                  <a:cubicBezTo>
                    <a:pt x="2216" y="7491"/>
                    <a:pt x="2250" y="7515"/>
                    <a:pt x="2242" y="7515"/>
                  </a:cubicBezTo>
                  <a:cubicBezTo>
                    <a:pt x="2239" y="7515"/>
                    <a:pt x="2229" y="7511"/>
                    <a:pt x="2207" y="7500"/>
                  </a:cubicBezTo>
                  <a:cubicBezTo>
                    <a:pt x="2024" y="7409"/>
                    <a:pt x="2055" y="7409"/>
                    <a:pt x="2024" y="7348"/>
                  </a:cubicBezTo>
                  <a:lnTo>
                    <a:pt x="2024" y="7348"/>
                  </a:lnTo>
                  <a:cubicBezTo>
                    <a:pt x="2096" y="7393"/>
                    <a:pt x="2128" y="7408"/>
                    <a:pt x="2138" y="7408"/>
                  </a:cubicBezTo>
                  <a:cubicBezTo>
                    <a:pt x="2161" y="7408"/>
                    <a:pt x="2055" y="7318"/>
                    <a:pt x="2055" y="7318"/>
                  </a:cubicBezTo>
                  <a:lnTo>
                    <a:pt x="2055" y="7318"/>
                  </a:lnTo>
                  <a:cubicBezTo>
                    <a:pt x="2090" y="7335"/>
                    <a:pt x="2125" y="7342"/>
                    <a:pt x="2160" y="7357"/>
                  </a:cubicBezTo>
                  <a:lnTo>
                    <a:pt x="2160" y="7357"/>
                  </a:lnTo>
                  <a:lnTo>
                    <a:pt x="2055" y="7287"/>
                  </a:lnTo>
                  <a:lnTo>
                    <a:pt x="2055" y="7287"/>
                  </a:lnTo>
                  <a:cubicBezTo>
                    <a:pt x="2141" y="7334"/>
                    <a:pt x="2177" y="7351"/>
                    <a:pt x="2184" y="7351"/>
                  </a:cubicBezTo>
                  <a:cubicBezTo>
                    <a:pt x="2203" y="7351"/>
                    <a:pt x="2049" y="7248"/>
                    <a:pt x="2064" y="7248"/>
                  </a:cubicBezTo>
                  <a:cubicBezTo>
                    <a:pt x="2066" y="7248"/>
                    <a:pt x="2073" y="7250"/>
                    <a:pt x="2085" y="7257"/>
                  </a:cubicBezTo>
                  <a:cubicBezTo>
                    <a:pt x="2207" y="7318"/>
                    <a:pt x="2359" y="7409"/>
                    <a:pt x="2389" y="7409"/>
                  </a:cubicBezTo>
                  <a:cubicBezTo>
                    <a:pt x="2206" y="7327"/>
                    <a:pt x="2132" y="7260"/>
                    <a:pt x="2048" y="7206"/>
                  </a:cubicBezTo>
                  <a:lnTo>
                    <a:pt x="2048" y="7206"/>
                  </a:lnTo>
                  <a:cubicBezTo>
                    <a:pt x="2149" y="7267"/>
                    <a:pt x="2280" y="7354"/>
                    <a:pt x="2389" y="7409"/>
                  </a:cubicBezTo>
                  <a:cubicBezTo>
                    <a:pt x="2324" y="7365"/>
                    <a:pt x="2325" y="7357"/>
                    <a:pt x="2340" y="7357"/>
                  </a:cubicBezTo>
                  <a:cubicBezTo>
                    <a:pt x="2350" y="7357"/>
                    <a:pt x="2367" y="7361"/>
                    <a:pt x="2375" y="7361"/>
                  </a:cubicBezTo>
                  <a:cubicBezTo>
                    <a:pt x="2390" y="7361"/>
                    <a:pt x="2379" y="7349"/>
                    <a:pt x="2268" y="7287"/>
                  </a:cubicBezTo>
                  <a:cubicBezTo>
                    <a:pt x="2207" y="7287"/>
                    <a:pt x="2116" y="7196"/>
                    <a:pt x="2024" y="7135"/>
                  </a:cubicBezTo>
                  <a:cubicBezTo>
                    <a:pt x="2030" y="7129"/>
                    <a:pt x="2037" y="7127"/>
                    <a:pt x="2045" y="7127"/>
                  </a:cubicBezTo>
                  <a:cubicBezTo>
                    <a:pt x="2080" y="7127"/>
                    <a:pt x="2139" y="7171"/>
                    <a:pt x="2237" y="7196"/>
                  </a:cubicBezTo>
                  <a:cubicBezTo>
                    <a:pt x="2207" y="7166"/>
                    <a:pt x="2024" y="7044"/>
                    <a:pt x="1933" y="7014"/>
                  </a:cubicBezTo>
                  <a:cubicBezTo>
                    <a:pt x="2003" y="7014"/>
                    <a:pt x="1876" y="6924"/>
                    <a:pt x="1882" y="6924"/>
                  </a:cubicBezTo>
                  <a:cubicBezTo>
                    <a:pt x="1884" y="6924"/>
                    <a:pt x="1898" y="6932"/>
                    <a:pt x="1933" y="6953"/>
                  </a:cubicBezTo>
                  <a:cubicBezTo>
                    <a:pt x="2116" y="7014"/>
                    <a:pt x="2024" y="7014"/>
                    <a:pt x="2116" y="7044"/>
                  </a:cubicBezTo>
                  <a:cubicBezTo>
                    <a:pt x="2176" y="7014"/>
                    <a:pt x="1751" y="6831"/>
                    <a:pt x="1720" y="6740"/>
                  </a:cubicBezTo>
                  <a:cubicBezTo>
                    <a:pt x="1629" y="6710"/>
                    <a:pt x="1325" y="6558"/>
                    <a:pt x="1264" y="6497"/>
                  </a:cubicBezTo>
                  <a:cubicBezTo>
                    <a:pt x="1356" y="6497"/>
                    <a:pt x="1325" y="6558"/>
                    <a:pt x="1568" y="6649"/>
                  </a:cubicBezTo>
                  <a:lnTo>
                    <a:pt x="1508" y="6588"/>
                  </a:lnTo>
                  <a:lnTo>
                    <a:pt x="1508" y="6588"/>
                  </a:lnTo>
                  <a:cubicBezTo>
                    <a:pt x="1812" y="6710"/>
                    <a:pt x="1964" y="6862"/>
                    <a:pt x="2207" y="6983"/>
                  </a:cubicBezTo>
                  <a:lnTo>
                    <a:pt x="2116" y="6892"/>
                  </a:lnTo>
                  <a:lnTo>
                    <a:pt x="2335" y="7001"/>
                  </a:lnTo>
                  <a:lnTo>
                    <a:pt x="2335" y="7001"/>
                  </a:lnTo>
                  <a:cubicBezTo>
                    <a:pt x="2347" y="6998"/>
                    <a:pt x="2373" y="6997"/>
                    <a:pt x="2359" y="6983"/>
                  </a:cubicBezTo>
                  <a:cubicBezTo>
                    <a:pt x="2312" y="6946"/>
                    <a:pt x="2297" y="6934"/>
                    <a:pt x="2295" y="6934"/>
                  </a:cubicBezTo>
                  <a:cubicBezTo>
                    <a:pt x="2291" y="6934"/>
                    <a:pt x="2324" y="6968"/>
                    <a:pt x="2307" y="6968"/>
                  </a:cubicBezTo>
                  <a:cubicBezTo>
                    <a:pt x="2301" y="6968"/>
                    <a:pt x="2289" y="6964"/>
                    <a:pt x="2268" y="6953"/>
                  </a:cubicBezTo>
                  <a:cubicBezTo>
                    <a:pt x="2242" y="6902"/>
                    <a:pt x="2046" y="6787"/>
                    <a:pt x="2054" y="6787"/>
                  </a:cubicBezTo>
                  <a:cubicBezTo>
                    <a:pt x="2056" y="6787"/>
                    <a:pt x="2066" y="6791"/>
                    <a:pt x="2085" y="6801"/>
                  </a:cubicBezTo>
                  <a:cubicBezTo>
                    <a:pt x="2176" y="6862"/>
                    <a:pt x="2328" y="6892"/>
                    <a:pt x="2389" y="6953"/>
                  </a:cubicBezTo>
                  <a:cubicBezTo>
                    <a:pt x="2397" y="6956"/>
                    <a:pt x="2403" y="6957"/>
                    <a:pt x="2406" y="6957"/>
                  </a:cubicBezTo>
                  <a:cubicBezTo>
                    <a:pt x="2431" y="6957"/>
                    <a:pt x="2259" y="6858"/>
                    <a:pt x="2304" y="6858"/>
                  </a:cubicBezTo>
                  <a:cubicBezTo>
                    <a:pt x="2309" y="6858"/>
                    <a:pt x="2317" y="6859"/>
                    <a:pt x="2328" y="6862"/>
                  </a:cubicBezTo>
                  <a:lnTo>
                    <a:pt x="2450" y="6892"/>
                  </a:lnTo>
                  <a:cubicBezTo>
                    <a:pt x="2511" y="6862"/>
                    <a:pt x="2541" y="6740"/>
                    <a:pt x="2176" y="6497"/>
                  </a:cubicBezTo>
                  <a:lnTo>
                    <a:pt x="2176" y="6497"/>
                  </a:lnTo>
                  <a:cubicBezTo>
                    <a:pt x="2337" y="6550"/>
                    <a:pt x="2356" y="6533"/>
                    <a:pt x="2463" y="6549"/>
                  </a:cubicBezTo>
                  <a:lnTo>
                    <a:pt x="2463" y="6549"/>
                  </a:lnTo>
                  <a:cubicBezTo>
                    <a:pt x="2402" y="6530"/>
                    <a:pt x="2328" y="6483"/>
                    <a:pt x="2328" y="6436"/>
                  </a:cubicBezTo>
                  <a:lnTo>
                    <a:pt x="2328" y="6436"/>
                  </a:lnTo>
                  <a:lnTo>
                    <a:pt x="2511" y="6527"/>
                  </a:lnTo>
                  <a:cubicBezTo>
                    <a:pt x="2524" y="6531"/>
                    <a:pt x="2534" y="6532"/>
                    <a:pt x="2541" y="6532"/>
                  </a:cubicBezTo>
                  <a:cubicBezTo>
                    <a:pt x="2593" y="6532"/>
                    <a:pt x="2494" y="6451"/>
                    <a:pt x="2395" y="6395"/>
                  </a:cubicBezTo>
                  <a:lnTo>
                    <a:pt x="2395" y="6395"/>
                  </a:lnTo>
                  <a:cubicBezTo>
                    <a:pt x="2422" y="6404"/>
                    <a:pt x="2456" y="6409"/>
                    <a:pt x="2481" y="6419"/>
                  </a:cubicBezTo>
                  <a:lnTo>
                    <a:pt x="2481" y="6419"/>
                  </a:lnTo>
                  <a:cubicBezTo>
                    <a:pt x="2433" y="6393"/>
                    <a:pt x="2373" y="6359"/>
                    <a:pt x="2359" y="6345"/>
                  </a:cubicBezTo>
                  <a:lnTo>
                    <a:pt x="2359" y="6345"/>
                  </a:lnTo>
                  <a:lnTo>
                    <a:pt x="2511" y="6406"/>
                  </a:lnTo>
                  <a:lnTo>
                    <a:pt x="2389" y="6345"/>
                  </a:lnTo>
                  <a:cubicBezTo>
                    <a:pt x="2361" y="6303"/>
                    <a:pt x="2352" y="6280"/>
                    <a:pt x="2376" y="6280"/>
                  </a:cubicBezTo>
                  <a:cubicBezTo>
                    <a:pt x="2394" y="6280"/>
                    <a:pt x="2433" y="6294"/>
                    <a:pt x="2498" y="6325"/>
                  </a:cubicBezTo>
                  <a:lnTo>
                    <a:pt x="2498" y="6325"/>
                  </a:lnTo>
                  <a:cubicBezTo>
                    <a:pt x="2483" y="6315"/>
                    <a:pt x="2468" y="6302"/>
                    <a:pt x="2450" y="6284"/>
                  </a:cubicBezTo>
                  <a:lnTo>
                    <a:pt x="2450" y="6284"/>
                  </a:lnTo>
                  <a:cubicBezTo>
                    <a:pt x="2494" y="6302"/>
                    <a:pt x="2526" y="6309"/>
                    <a:pt x="2547" y="6309"/>
                  </a:cubicBezTo>
                  <a:cubicBezTo>
                    <a:pt x="2597" y="6309"/>
                    <a:pt x="2584" y="6266"/>
                    <a:pt x="2541" y="6223"/>
                  </a:cubicBezTo>
                  <a:cubicBezTo>
                    <a:pt x="2480" y="6223"/>
                    <a:pt x="2450" y="6193"/>
                    <a:pt x="2298" y="6102"/>
                  </a:cubicBezTo>
                  <a:cubicBezTo>
                    <a:pt x="2210" y="6047"/>
                    <a:pt x="2190" y="6032"/>
                    <a:pt x="2194" y="6032"/>
                  </a:cubicBezTo>
                  <a:cubicBezTo>
                    <a:pt x="2197" y="6032"/>
                    <a:pt x="2213" y="6040"/>
                    <a:pt x="2226" y="6047"/>
                  </a:cubicBezTo>
                  <a:lnTo>
                    <a:pt x="2226" y="6047"/>
                  </a:lnTo>
                  <a:cubicBezTo>
                    <a:pt x="2219" y="6045"/>
                    <a:pt x="2213" y="6043"/>
                    <a:pt x="2207" y="6041"/>
                  </a:cubicBezTo>
                  <a:lnTo>
                    <a:pt x="2207" y="6041"/>
                  </a:lnTo>
                  <a:cubicBezTo>
                    <a:pt x="2229" y="6052"/>
                    <a:pt x="2238" y="6056"/>
                    <a:pt x="2239" y="6056"/>
                  </a:cubicBezTo>
                  <a:cubicBezTo>
                    <a:pt x="2241" y="6056"/>
                    <a:pt x="2234" y="6052"/>
                    <a:pt x="2226" y="6047"/>
                  </a:cubicBezTo>
                  <a:lnTo>
                    <a:pt x="2226" y="6047"/>
                  </a:lnTo>
                  <a:cubicBezTo>
                    <a:pt x="2310" y="6076"/>
                    <a:pt x="2393" y="6104"/>
                    <a:pt x="2450" y="6132"/>
                  </a:cubicBezTo>
                  <a:cubicBezTo>
                    <a:pt x="2524" y="6162"/>
                    <a:pt x="2568" y="6173"/>
                    <a:pt x="2592" y="6173"/>
                  </a:cubicBezTo>
                  <a:cubicBezTo>
                    <a:pt x="2668" y="6173"/>
                    <a:pt x="2563" y="6064"/>
                    <a:pt x="2632" y="6041"/>
                  </a:cubicBezTo>
                  <a:cubicBezTo>
                    <a:pt x="2632" y="5986"/>
                    <a:pt x="2607" y="5981"/>
                    <a:pt x="2534" y="5957"/>
                  </a:cubicBezTo>
                  <a:lnTo>
                    <a:pt x="2534" y="5957"/>
                  </a:lnTo>
                  <a:cubicBezTo>
                    <a:pt x="2583" y="5973"/>
                    <a:pt x="2612" y="5979"/>
                    <a:pt x="2628" y="5979"/>
                  </a:cubicBezTo>
                  <a:cubicBezTo>
                    <a:pt x="2691" y="5979"/>
                    <a:pt x="2569" y="5889"/>
                    <a:pt x="2663" y="5889"/>
                  </a:cubicBezTo>
                  <a:cubicBezTo>
                    <a:pt x="2602" y="5828"/>
                    <a:pt x="2328" y="5676"/>
                    <a:pt x="2328" y="5646"/>
                  </a:cubicBezTo>
                  <a:cubicBezTo>
                    <a:pt x="2289" y="5613"/>
                    <a:pt x="2279" y="5600"/>
                    <a:pt x="2289" y="5600"/>
                  </a:cubicBezTo>
                  <a:cubicBezTo>
                    <a:pt x="2325" y="5600"/>
                    <a:pt x="2621" y="5774"/>
                    <a:pt x="2693" y="5798"/>
                  </a:cubicBezTo>
                  <a:cubicBezTo>
                    <a:pt x="2632" y="5767"/>
                    <a:pt x="2632" y="5737"/>
                    <a:pt x="2632" y="5737"/>
                  </a:cubicBezTo>
                  <a:lnTo>
                    <a:pt x="2663" y="5737"/>
                  </a:lnTo>
                  <a:cubicBezTo>
                    <a:pt x="2613" y="5687"/>
                    <a:pt x="2543" y="5638"/>
                    <a:pt x="2585" y="5638"/>
                  </a:cubicBezTo>
                  <a:cubicBezTo>
                    <a:pt x="2595" y="5638"/>
                    <a:pt x="2610" y="5640"/>
                    <a:pt x="2632" y="5646"/>
                  </a:cubicBezTo>
                  <a:cubicBezTo>
                    <a:pt x="2655" y="5646"/>
                    <a:pt x="2729" y="5697"/>
                    <a:pt x="2765" y="5697"/>
                  </a:cubicBezTo>
                  <a:cubicBezTo>
                    <a:pt x="2777" y="5697"/>
                    <a:pt x="2784" y="5691"/>
                    <a:pt x="2784" y="5676"/>
                  </a:cubicBezTo>
                  <a:cubicBezTo>
                    <a:pt x="2640" y="5618"/>
                    <a:pt x="2742" y="5616"/>
                    <a:pt x="2623" y="5537"/>
                  </a:cubicBezTo>
                  <a:lnTo>
                    <a:pt x="2623" y="5537"/>
                  </a:lnTo>
                  <a:cubicBezTo>
                    <a:pt x="2630" y="5548"/>
                    <a:pt x="2635" y="5563"/>
                    <a:pt x="2643" y="5573"/>
                  </a:cubicBezTo>
                  <a:lnTo>
                    <a:pt x="2643" y="5573"/>
                  </a:lnTo>
                  <a:lnTo>
                    <a:pt x="2511" y="5494"/>
                  </a:lnTo>
                  <a:lnTo>
                    <a:pt x="2630" y="5524"/>
                  </a:lnTo>
                  <a:lnTo>
                    <a:pt x="2630" y="5524"/>
                  </a:lnTo>
                  <a:cubicBezTo>
                    <a:pt x="2618" y="5514"/>
                    <a:pt x="2609" y="5504"/>
                    <a:pt x="2602" y="5494"/>
                  </a:cubicBezTo>
                  <a:cubicBezTo>
                    <a:pt x="2564" y="5475"/>
                    <a:pt x="2553" y="5468"/>
                    <a:pt x="2557" y="5468"/>
                  </a:cubicBezTo>
                  <a:cubicBezTo>
                    <a:pt x="2566" y="5468"/>
                    <a:pt x="2651" y="5503"/>
                    <a:pt x="2693" y="5524"/>
                  </a:cubicBezTo>
                  <a:cubicBezTo>
                    <a:pt x="2815" y="5615"/>
                    <a:pt x="2784" y="5585"/>
                    <a:pt x="2845" y="5615"/>
                  </a:cubicBezTo>
                  <a:cubicBezTo>
                    <a:pt x="2906" y="5585"/>
                    <a:pt x="2693" y="5494"/>
                    <a:pt x="2754" y="5494"/>
                  </a:cubicBezTo>
                  <a:cubicBezTo>
                    <a:pt x="2769" y="5494"/>
                    <a:pt x="2769" y="5486"/>
                    <a:pt x="2784" y="5486"/>
                  </a:cubicBezTo>
                  <a:cubicBezTo>
                    <a:pt x="2799" y="5486"/>
                    <a:pt x="2830" y="5494"/>
                    <a:pt x="2906" y="5524"/>
                  </a:cubicBezTo>
                  <a:cubicBezTo>
                    <a:pt x="2815" y="5463"/>
                    <a:pt x="2845" y="5463"/>
                    <a:pt x="2784" y="5433"/>
                  </a:cubicBezTo>
                  <a:cubicBezTo>
                    <a:pt x="2754" y="5372"/>
                    <a:pt x="2693" y="5372"/>
                    <a:pt x="2602" y="5342"/>
                  </a:cubicBezTo>
                  <a:cubicBezTo>
                    <a:pt x="2602" y="5320"/>
                    <a:pt x="2571" y="5299"/>
                    <a:pt x="2586" y="5299"/>
                  </a:cubicBezTo>
                  <a:cubicBezTo>
                    <a:pt x="2592" y="5299"/>
                    <a:pt x="2606" y="5303"/>
                    <a:pt x="2632" y="5311"/>
                  </a:cubicBezTo>
                  <a:lnTo>
                    <a:pt x="2663" y="5342"/>
                  </a:lnTo>
                  <a:cubicBezTo>
                    <a:pt x="2632" y="5311"/>
                    <a:pt x="2693" y="5311"/>
                    <a:pt x="2541" y="5220"/>
                  </a:cubicBezTo>
                  <a:lnTo>
                    <a:pt x="2541" y="5220"/>
                  </a:lnTo>
                  <a:lnTo>
                    <a:pt x="2784" y="5311"/>
                  </a:lnTo>
                  <a:cubicBezTo>
                    <a:pt x="2663" y="5220"/>
                    <a:pt x="2693" y="5220"/>
                    <a:pt x="2663" y="5190"/>
                  </a:cubicBezTo>
                  <a:lnTo>
                    <a:pt x="2663" y="5190"/>
                  </a:lnTo>
                  <a:cubicBezTo>
                    <a:pt x="2845" y="5281"/>
                    <a:pt x="3058" y="5372"/>
                    <a:pt x="3088" y="5372"/>
                  </a:cubicBezTo>
                  <a:lnTo>
                    <a:pt x="2936" y="5281"/>
                  </a:lnTo>
                  <a:cubicBezTo>
                    <a:pt x="2927" y="5262"/>
                    <a:pt x="2923" y="5255"/>
                    <a:pt x="2926" y="5255"/>
                  </a:cubicBezTo>
                  <a:cubicBezTo>
                    <a:pt x="2933" y="5255"/>
                    <a:pt x="2974" y="5290"/>
                    <a:pt x="3058" y="5311"/>
                  </a:cubicBezTo>
                  <a:cubicBezTo>
                    <a:pt x="3145" y="5311"/>
                    <a:pt x="2680" y="5036"/>
                    <a:pt x="2767" y="5036"/>
                  </a:cubicBezTo>
                  <a:cubicBezTo>
                    <a:pt x="2771" y="5036"/>
                    <a:pt x="2777" y="5036"/>
                    <a:pt x="2784" y="5038"/>
                  </a:cubicBezTo>
                  <a:cubicBezTo>
                    <a:pt x="2967" y="5159"/>
                    <a:pt x="2967" y="5159"/>
                    <a:pt x="3058" y="5159"/>
                  </a:cubicBezTo>
                  <a:cubicBezTo>
                    <a:pt x="3024" y="5143"/>
                    <a:pt x="2991" y="5117"/>
                    <a:pt x="2968" y="5097"/>
                  </a:cubicBezTo>
                  <a:lnTo>
                    <a:pt x="2968" y="5097"/>
                  </a:lnTo>
                  <a:cubicBezTo>
                    <a:pt x="3003" y="5108"/>
                    <a:pt x="3027" y="5113"/>
                    <a:pt x="3043" y="5113"/>
                  </a:cubicBezTo>
                  <a:cubicBezTo>
                    <a:pt x="3111" y="5113"/>
                    <a:pt x="3047" y="5035"/>
                    <a:pt x="3142" y="5035"/>
                  </a:cubicBezTo>
                  <a:cubicBezTo>
                    <a:pt x="3152" y="5035"/>
                    <a:pt x="3165" y="5036"/>
                    <a:pt x="3179" y="5038"/>
                  </a:cubicBezTo>
                  <a:cubicBezTo>
                    <a:pt x="2936" y="4916"/>
                    <a:pt x="3119" y="5007"/>
                    <a:pt x="3027" y="4916"/>
                  </a:cubicBezTo>
                  <a:lnTo>
                    <a:pt x="3027" y="4916"/>
                  </a:lnTo>
                  <a:cubicBezTo>
                    <a:pt x="3091" y="4948"/>
                    <a:pt x="3119" y="4959"/>
                    <a:pt x="3129" y="4959"/>
                  </a:cubicBezTo>
                  <a:cubicBezTo>
                    <a:pt x="3151" y="4959"/>
                    <a:pt x="3079" y="4903"/>
                    <a:pt x="3106" y="4903"/>
                  </a:cubicBezTo>
                  <a:cubicBezTo>
                    <a:pt x="3111" y="4903"/>
                    <a:pt x="3118" y="4905"/>
                    <a:pt x="3130" y="4909"/>
                  </a:cubicBezTo>
                  <a:lnTo>
                    <a:pt x="3130" y="4909"/>
                  </a:lnTo>
                  <a:lnTo>
                    <a:pt x="2906" y="4825"/>
                  </a:lnTo>
                  <a:lnTo>
                    <a:pt x="2906" y="4825"/>
                  </a:lnTo>
                  <a:cubicBezTo>
                    <a:pt x="2913" y="4827"/>
                    <a:pt x="2919" y="4827"/>
                    <a:pt x="2923" y="4827"/>
                  </a:cubicBezTo>
                  <a:cubicBezTo>
                    <a:pt x="2992" y="4827"/>
                    <a:pt x="2724" y="4661"/>
                    <a:pt x="2749" y="4661"/>
                  </a:cubicBezTo>
                  <a:cubicBezTo>
                    <a:pt x="2756" y="4661"/>
                    <a:pt x="2784" y="4673"/>
                    <a:pt x="2845" y="4704"/>
                  </a:cubicBezTo>
                  <a:cubicBezTo>
                    <a:pt x="2967" y="4704"/>
                    <a:pt x="3058" y="4764"/>
                    <a:pt x="3088" y="4825"/>
                  </a:cubicBezTo>
                  <a:cubicBezTo>
                    <a:pt x="3125" y="4837"/>
                    <a:pt x="3149" y="4843"/>
                    <a:pt x="3163" y="4843"/>
                  </a:cubicBezTo>
                  <a:cubicBezTo>
                    <a:pt x="3218" y="4843"/>
                    <a:pt x="3122" y="4762"/>
                    <a:pt x="3103" y="4732"/>
                  </a:cubicBezTo>
                  <a:lnTo>
                    <a:pt x="3103" y="4732"/>
                  </a:lnTo>
                  <a:cubicBezTo>
                    <a:pt x="3140" y="4745"/>
                    <a:pt x="3176" y="4756"/>
                    <a:pt x="3210" y="4764"/>
                  </a:cubicBezTo>
                  <a:cubicBezTo>
                    <a:pt x="3147" y="4733"/>
                    <a:pt x="3117" y="4721"/>
                    <a:pt x="3106" y="4721"/>
                  </a:cubicBezTo>
                  <a:cubicBezTo>
                    <a:pt x="3099" y="4721"/>
                    <a:pt x="3099" y="4725"/>
                    <a:pt x="3103" y="4732"/>
                  </a:cubicBezTo>
                  <a:lnTo>
                    <a:pt x="3103" y="4732"/>
                  </a:lnTo>
                  <a:cubicBezTo>
                    <a:pt x="3009" y="4698"/>
                    <a:pt x="2911" y="4648"/>
                    <a:pt x="2845" y="4582"/>
                  </a:cubicBezTo>
                  <a:lnTo>
                    <a:pt x="2845" y="4582"/>
                  </a:lnTo>
                  <a:cubicBezTo>
                    <a:pt x="2923" y="4601"/>
                    <a:pt x="3014" y="4634"/>
                    <a:pt x="3077" y="4662"/>
                  </a:cubicBezTo>
                  <a:lnTo>
                    <a:pt x="3077" y="4662"/>
                  </a:lnTo>
                  <a:cubicBezTo>
                    <a:pt x="3064" y="4653"/>
                    <a:pt x="3056" y="4647"/>
                    <a:pt x="3060" y="4647"/>
                  </a:cubicBezTo>
                  <a:cubicBezTo>
                    <a:pt x="3064" y="4647"/>
                    <a:pt x="3081" y="4654"/>
                    <a:pt x="3119" y="4673"/>
                  </a:cubicBezTo>
                  <a:lnTo>
                    <a:pt x="3210" y="4734"/>
                  </a:lnTo>
                  <a:cubicBezTo>
                    <a:pt x="3271" y="4734"/>
                    <a:pt x="3149" y="4673"/>
                    <a:pt x="3088" y="4582"/>
                  </a:cubicBezTo>
                  <a:lnTo>
                    <a:pt x="3088" y="4582"/>
                  </a:lnTo>
                  <a:cubicBezTo>
                    <a:pt x="3152" y="4624"/>
                    <a:pt x="3182" y="4637"/>
                    <a:pt x="3200" y="4637"/>
                  </a:cubicBezTo>
                  <a:cubicBezTo>
                    <a:pt x="3227" y="4637"/>
                    <a:pt x="3224" y="4607"/>
                    <a:pt x="3266" y="4607"/>
                  </a:cubicBezTo>
                  <a:cubicBezTo>
                    <a:pt x="3275" y="4607"/>
                    <a:pt x="3287" y="4609"/>
                    <a:pt x="3301" y="4612"/>
                  </a:cubicBezTo>
                  <a:cubicBezTo>
                    <a:pt x="3195" y="4536"/>
                    <a:pt x="3225" y="4536"/>
                    <a:pt x="3244" y="4536"/>
                  </a:cubicBezTo>
                  <a:cubicBezTo>
                    <a:pt x="3263" y="4536"/>
                    <a:pt x="3271" y="4536"/>
                    <a:pt x="3119" y="4461"/>
                  </a:cubicBezTo>
                  <a:lnTo>
                    <a:pt x="3119" y="4461"/>
                  </a:lnTo>
                  <a:cubicBezTo>
                    <a:pt x="3042" y="4401"/>
                    <a:pt x="2936" y="4355"/>
                    <a:pt x="2936" y="4308"/>
                  </a:cubicBezTo>
                  <a:lnTo>
                    <a:pt x="2936" y="4308"/>
                  </a:lnTo>
                  <a:lnTo>
                    <a:pt x="3119" y="4430"/>
                  </a:lnTo>
                  <a:cubicBezTo>
                    <a:pt x="3183" y="4467"/>
                    <a:pt x="3214" y="4479"/>
                    <a:pt x="3230" y="4479"/>
                  </a:cubicBezTo>
                  <a:cubicBezTo>
                    <a:pt x="3254" y="4479"/>
                    <a:pt x="3237" y="4447"/>
                    <a:pt x="3256" y="4445"/>
                  </a:cubicBezTo>
                  <a:lnTo>
                    <a:pt x="3256" y="4445"/>
                  </a:lnTo>
                  <a:cubicBezTo>
                    <a:pt x="3210" y="4430"/>
                    <a:pt x="3211" y="4430"/>
                    <a:pt x="3214" y="4430"/>
                  </a:cubicBezTo>
                  <a:cubicBezTo>
                    <a:pt x="3217" y="4430"/>
                    <a:pt x="3225" y="4430"/>
                    <a:pt x="3149" y="4400"/>
                  </a:cubicBezTo>
                  <a:lnTo>
                    <a:pt x="3119" y="4369"/>
                  </a:lnTo>
                  <a:cubicBezTo>
                    <a:pt x="3088" y="4278"/>
                    <a:pt x="2997" y="4278"/>
                    <a:pt x="2997" y="4248"/>
                  </a:cubicBezTo>
                  <a:lnTo>
                    <a:pt x="2997" y="4248"/>
                  </a:lnTo>
                  <a:cubicBezTo>
                    <a:pt x="2997" y="4248"/>
                    <a:pt x="3240" y="4369"/>
                    <a:pt x="3179" y="4369"/>
                  </a:cubicBezTo>
                  <a:cubicBezTo>
                    <a:pt x="3209" y="4381"/>
                    <a:pt x="3227" y="4386"/>
                    <a:pt x="3237" y="4386"/>
                  </a:cubicBezTo>
                  <a:cubicBezTo>
                    <a:pt x="3261" y="4386"/>
                    <a:pt x="3236" y="4356"/>
                    <a:pt x="3212" y="4327"/>
                  </a:cubicBezTo>
                  <a:lnTo>
                    <a:pt x="3212" y="4327"/>
                  </a:lnTo>
                  <a:cubicBezTo>
                    <a:pt x="3247" y="4347"/>
                    <a:pt x="3263" y="4352"/>
                    <a:pt x="3271" y="4352"/>
                  </a:cubicBezTo>
                  <a:cubicBezTo>
                    <a:pt x="3280" y="4352"/>
                    <a:pt x="3281" y="4346"/>
                    <a:pt x="3287" y="4346"/>
                  </a:cubicBezTo>
                  <a:cubicBezTo>
                    <a:pt x="3293" y="4346"/>
                    <a:pt x="3304" y="4351"/>
                    <a:pt x="3331" y="4369"/>
                  </a:cubicBezTo>
                  <a:lnTo>
                    <a:pt x="3483" y="4430"/>
                  </a:lnTo>
                  <a:cubicBezTo>
                    <a:pt x="3483" y="4430"/>
                    <a:pt x="3331" y="4308"/>
                    <a:pt x="3271" y="4278"/>
                  </a:cubicBezTo>
                  <a:lnTo>
                    <a:pt x="3271" y="4278"/>
                  </a:lnTo>
                  <a:cubicBezTo>
                    <a:pt x="3287" y="4281"/>
                    <a:pt x="3301" y="4282"/>
                    <a:pt x="3312" y="4282"/>
                  </a:cubicBezTo>
                  <a:cubicBezTo>
                    <a:pt x="3432" y="4282"/>
                    <a:pt x="3326" y="4151"/>
                    <a:pt x="3271" y="4096"/>
                  </a:cubicBezTo>
                  <a:lnTo>
                    <a:pt x="3271" y="4096"/>
                  </a:lnTo>
                  <a:cubicBezTo>
                    <a:pt x="3271" y="4096"/>
                    <a:pt x="3278" y="4100"/>
                    <a:pt x="3289" y="4105"/>
                  </a:cubicBezTo>
                  <a:lnTo>
                    <a:pt x="3289" y="4105"/>
                  </a:lnTo>
                  <a:cubicBezTo>
                    <a:pt x="3265" y="4079"/>
                    <a:pt x="3216" y="4045"/>
                    <a:pt x="3224" y="4045"/>
                  </a:cubicBezTo>
                  <a:cubicBezTo>
                    <a:pt x="3228" y="4045"/>
                    <a:pt x="3241" y="4051"/>
                    <a:pt x="3271" y="4065"/>
                  </a:cubicBezTo>
                  <a:cubicBezTo>
                    <a:pt x="3263" y="4050"/>
                    <a:pt x="3267" y="4044"/>
                    <a:pt x="3277" y="4044"/>
                  </a:cubicBezTo>
                  <a:cubicBezTo>
                    <a:pt x="3309" y="4044"/>
                    <a:pt x="3400" y="4096"/>
                    <a:pt x="3423" y="4096"/>
                  </a:cubicBezTo>
                  <a:lnTo>
                    <a:pt x="3271" y="4004"/>
                  </a:lnTo>
                  <a:lnTo>
                    <a:pt x="3271" y="4004"/>
                  </a:lnTo>
                  <a:cubicBezTo>
                    <a:pt x="3321" y="4027"/>
                    <a:pt x="3349" y="4036"/>
                    <a:pt x="3362" y="4036"/>
                  </a:cubicBezTo>
                  <a:cubicBezTo>
                    <a:pt x="3410" y="4036"/>
                    <a:pt x="3237" y="3904"/>
                    <a:pt x="3292" y="3904"/>
                  </a:cubicBezTo>
                  <a:cubicBezTo>
                    <a:pt x="3300" y="3904"/>
                    <a:pt x="3313" y="3907"/>
                    <a:pt x="3331" y="3913"/>
                  </a:cubicBezTo>
                  <a:cubicBezTo>
                    <a:pt x="3307" y="3913"/>
                    <a:pt x="3497" y="4030"/>
                    <a:pt x="3511" y="4030"/>
                  </a:cubicBezTo>
                  <a:cubicBezTo>
                    <a:pt x="3515" y="4030"/>
                    <a:pt x="3508" y="4023"/>
                    <a:pt x="3483" y="4004"/>
                  </a:cubicBezTo>
                  <a:cubicBezTo>
                    <a:pt x="3454" y="3945"/>
                    <a:pt x="3424" y="3915"/>
                    <a:pt x="3252" y="3771"/>
                  </a:cubicBezTo>
                  <a:lnTo>
                    <a:pt x="3252" y="3771"/>
                  </a:lnTo>
                  <a:cubicBezTo>
                    <a:pt x="3290" y="3799"/>
                    <a:pt x="3365" y="3829"/>
                    <a:pt x="3392" y="3883"/>
                  </a:cubicBezTo>
                  <a:cubicBezTo>
                    <a:pt x="3392" y="3883"/>
                    <a:pt x="3392" y="3792"/>
                    <a:pt x="3240" y="3731"/>
                  </a:cubicBezTo>
                  <a:lnTo>
                    <a:pt x="3240" y="3731"/>
                  </a:lnTo>
                  <a:lnTo>
                    <a:pt x="3301" y="3761"/>
                  </a:lnTo>
                  <a:cubicBezTo>
                    <a:pt x="3149" y="3731"/>
                    <a:pt x="3058" y="3609"/>
                    <a:pt x="3088" y="3609"/>
                  </a:cubicBezTo>
                  <a:lnTo>
                    <a:pt x="3119" y="3609"/>
                  </a:lnTo>
                  <a:cubicBezTo>
                    <a:pt x="3119" y="3579"/>
                    <a:pt x="3058" y="3518"/>
                    <a:pt x="3058" y="3488"/>
                  </a:cubicBezTo>
                  <a:lnTo>
                    <a:pt x="3058" y="3488"/>
                  </a:lnTo>
                  <a:cubicBezTo>
                    <a:pt x="3149" y="3518"/>
                    <a:pt x="3088" y="3518"/>
                    <a:pt x="3210" y="3579"/>
                  </a:cubicBezTo>
                  <a:cubicBezTo>
                    <a:pt x="3314" y="3618"/>
                    <a:pt x="3362" y="3629"/>
                    <a:pt x="3386" y="3629"/>
                  </a:cubicBezTo>
                  <a:cubicBezTo>
                    <a:pt x="3418" y="3629"/>
                    <a:pt x="3405" y="3609"/>
                    <a:pt x="3423" y="3609"/>
                  </a:cubicBezTo>
                  <a:cubicBezTo>
                    <a:pt x="3392" y="3579"/>
                    <a:pt x="3331" y="3518"/>
                    <a:pt x="3271" y="3488"/>
                  </a:cubicBezTo>
                  <a:cubicBezTo>
                    <a:pt x="3265" y="3477"/>
                    <a:pt x="3266" y="3473"/>
                    <a:pt x="3272" y="3473"/>
                  </a:cubicBezTo>
                  <a:cubicBezTo>
                    <a:pt x="3292" y="3473"/>
                    <a:pt x="3375" y="3533"/>
                    <a:pt x="3408" y="3533"/>
                  </a:cubicBezTo>
                  <a:cubicBezTo>
                    <a:pt x="3417" y="3533"/>
                    <a:pt x="3423" y="3529"/>
                    <a:pt x="3423" y="3518"/>
                  </a:cubicBezTo>
                  <a:lnTo>
                    <a:pt x="3269" y="3416"/>
                  </a:lnTo>
                  <a:lnTo>
                    <a:pt x="3269" y="3416"/>
                  </a:lnTo>
                  <a:cubicBezTo>
                    <a:pt x="3249" y="3324"/>
                    <a:pt x="2991" y="3179"/>
                    <a:pt x="2845" y="3062"/>
                  </a:cubicBezTo>
                  <a:cubicBezTo>
                    <a:pt x="2906" y="3062"/>
                    <a:pt x="2815" y="2971"/>
                    <a:pt x="2815" y="2971"/>
                  </a:cubicBezTo>
                  <a:lnTo>
                    <a:pt x="2815" y="2971"/>
                  </a:lnTo>
                  <a:cubicBezTo>
                    <a:pt x="2875" y="3001"/>
                    <a:pt x="2868" y="3001"/>
                    <a:pt x="2860" y="3001"/>
                  </a:cubicBezTo>
                  <a:cubicBezTo>
                    <a:pt x="2853" y="3001"/>
                    <a:pt x="2845" y="3001"/>
                    <a:pt x="2906" y="3032"/>
                  </a:cubicBezTo>
                  <a:lnTo>
                    <a:pt x="3058" y="3123"/>
                  </a:lnTo>
                  <a:cubicBezTo>
                    <a:pt x="3058" y="3153"/>
                    <a:pt x="3271" y="3214"/>
                    <a:pt x="3362" y="3305"/>
                  </a:cubicBezTo>
                  <a:cubicBezTo>
                    <a:pt x="3271" y="3214"/>
                    <a:pt x="3392" y="3214"/>
                    <a:pt x="3453" y="3214"/>
                  </a:cubicBezTo>
                  <a:cubicBezTo>
                    <a:pt x="3219" y="3144"/>
                    <a:pt x="3291" y="3128"/>
                    <a:pt x="3212" y="3069"/>
                  </a:cubicBezTo>
                  <a:lnTo>
                    <a:pt x="3212" y="3069"/>
                  </a:lnTo>
                  <a:cubicBezTo>
                    <a:pt x="3266" y="3097"/>
                    <a:pt x="3324" y="3123"/>
                    <a:pt x="3362" y="3123"/>
                  </a:cubicBezTo>
                  <a:cubicBezTo>
                    <a:pt x="3271" y="3001"/>
                    <a:pt x="3362" y="3001"/>
                    <a:pt x="3362" y="2971"/>
                  </a:cubicBezTo>
                  <a:lnTo>
                    <a:pt x="3392" y="3001"/>
                  </a:lnTo>
                  <a:lnTo>
                    <a:pt x="3392" y="3001"/>
                  </a:lnTo>
                  <a:cubicBezTo>
                    <a:pt x="3364" y="2916"/>
                    <a:pt x="3416" y="2910"/>
                    <a:pt x="3270" y="2784"/>
                  </a:cubicBezTo>
                  <a:lnTo>
                    <a:pt x="3270" y="2784"/>
                  </a:lnTo>
                  <a:cubicBezTo>
                    <a:pt x="3320" y="2820"/>
                    <a:pt x="3367" y="2824"/>
                    <a:pt x="3392" y="2849"/>
                  </a:cubicBezTo>
                  <a:cubicBezTo>
                    <a:pt x="3504" y="2849"/>
                    <a:pt x="3125" y="2694"/>
                    <a:pt x="3209" y="2694"/>
                  </a:cubicBezTo>
                  <a:cubicBezTo>
                    <a:pt x="3216" y="2694"/>
                    <a:pt x="3226" y="2695"/>
                    <a:pt x="3240" y="2697"/>
                  </a:cubicBezTo>
                  <a:lnTo>
                    <a:pt x="3362" y="2758"/>
                  </a:lnTo>
                  <a:cubicBezTo>
                    <a:pt x="3240" y="2697"/>
                    <a:pt x="3514" y="2758"/>
                    <a:pt x="3301" y="2667"/>
                  </a:cubicBezTo>
                  <a:lnTo>
                    <a:pt x="3301" y="2667"/>
                  </a:lnTo>
                  <a:cubicBezTo>
                    <a:pt x="3392" y="2697"/>
                    <a:pt x="3392" y="2697"/>
                    <a:pt x="3423" y="2728"/>
                  </a:cubicBezTo>
                  <a:cubicBezTo>
                    <a:pt x="3392" y="2667"/>
                    <a:pt x="3423" y="2667"/>
                    <a:pt x="3271" y="2545"/>
                  </a:cubicBezTo>
                  <a:lnTo>
                    <a:pt x="3271" y="2545"/>
                  </a:lnTo>
                  <a:cubicBezTo>
                    <a:pt x="3362" y="2576"/>
                    <a:pt x="3423" y="2606"/>
                    <a:pt x="3453" y="2667"/>
                  </a:cubicBezTo>
                  <a:cubicBezTo>
                    <a:pt x="3462" y="2669"/>
                    <a:pt x="3469" y="2670"/>
                    <a:pt x="3474" y="2670"/>
                  </a:cubicBezTo>
                  <a:cubicBezTo>
                    <a:pt x="3525" y="2670"/>
                    <a:pt x="3318" y="2542"/>
                    <a:pt x="3347" y="2542"/>
                  </a:cubicBezTo>
                  <a:cubicBezTo>
                    <a:pt x="3350" y="2542"/>
                    <a:pt x="3355" y="2543"/>
                    <a:pt x="3362" y="2545"/>
                  </a:cubicBezTo>
                  <a:lnTo>
                    <a:pt x="3453" y="2576"/>
                  </a:lnTo>
                  <a:cubicBezTo>
                    <a:pt x="3362" y="2515"/>
                    <a:pt x="3392" y="2454"/>
                    <a:pt x="3362" y="2424"/>
                  </a:cubicBezTo>
                  <a:lnTo>
                    <a:pt x="3362" y="2424"/>
                  </a:lnTo>
                  <a:cubicBezTo>
                    <a:pt x="3423" y="2454"/>
                    <a:pt x="3453" y="2454"/>
                    <a:pt x="3544" y="2515"/>
                  </a:cubicBezTo>
                  <a:cubicBezTo>
                    <a:pt x="3575" y="2393"/>
                    <a:pt x="3696" y="2272"/>
                    <a:pt x="3544" y="2059"/>
                  </a:cubicBezTo>
                  <a:lnTo>
                    <a:pt x="3544" y="2059"/>
                  </a:lnTo>
                  <a:cubicBezTo>
                    <a:pt x="3669" y="2113"/>
                    <a:pt x="3689" y="2135"/>
                    <a:pt x="3722" y="2162"/>
                  </a:cubicBezTo>
                  <a:lnTo>
                    <a:pt x="3722" y="2162"/>
                  </a:lnTo>
                  <a:cubicBezTo>
                    <a:pt x="3729" y="2157"/>
                    <a:pt x="3735" y="2146"/>
                    <a:pt x="3727" y="2120"/>
                  </a:cubicBezTo>
                  <a:lnTo>
                    <a:pt x="3757" y="2120"/>
                  </a:lnTo>
                  <a:cubicBezTo>
                    <a:pt x="3742" y="2105"/>
                    <a:pt x="3772" y="2105"/>
                    <a:pt x="3799" y="2105"/>
                  </a:cubicBezTo>
                  <a:cubicBezTo>
                    <a:pt x="3825" y="2105"/>
                    <a:pt x="3848" y="2105"/>
                    <a:pt x="3818" y="2089"/>
                  </a:cubicBezTo>
                  <a:lnTo>
                    <a:pt x="3727" y="2059"/>
                  </a:lnTo>
                  <a:cubicBezTo>
                    <a:pt x="3700" y="2039"/>
                    <a:pt x="3700" y="2032"/>
                    <a:pt x="3713" y="2032"/>
                  </a:cubicBezTo>
                  <a:cubicBezTo>
                    <a:pt x="3740" y="2032"/>
                    <a:pt x="3824" y="2061"/>
                    <a:pt x="3845" y="2061"/>
                  </a:cubicBezTo>
                  <a:cubicBezTo>
                    <a:pt x="3853" y="2061"/>
                    <a:pt x="3853" y="2058"/>
                    <a:pt x="3839" y="2047"/>
                  </a:cubicBezTo>
                  <a:lnTo>
                    <a:pt x="3839" y="2047"/>
                  </a:lnTo>
                  <a:lnTo>
                    <a:pt x="3909" y="2089"/>
                  </a:lnTo>
                  <a:cubicBezTo>
                    <a:pt x="3810" y="2027"/>
                    <a:pt x="3807" y="2016"/>
                    <a:pt x="3825" y="2016"/>
                  </a:cubicBezTo>
                  <a:cubicBezTo>
                    <a:pt x="3836" y="2016"/>
                    <a:pt x="3854" y="2020"/>
                    <a:pt x="3865" y="2020"/>
                  </a:cubicBezTo>
                  <a:cubicBezTo>
                    <a:pt x="3876" y="2020"/>
                    <a:pt x="3880" y="2016"/>
                    <a:pt x="3863" y="2001"/>
                  </a:cubicBezTo>
                  <a:lnTo>
                    <a:pt x="3863" y="2001"/>
                  </a:lnTo>
                  <a:cubicBezTo>
                    <a:pt x="3864" y="2001"/>
                    <a:pt x="3865" y="2001"/>
                    <a:pt x="3866" y="2001"/>
                  </a:cubicBezTo>
                  <a:cubicBezTo>
                    <a:pt x="3912" y="2001"/>
                    <a:pt x="3723" y="1884"/>
                    <a:pt x="3753" y="1884"/>
                  </a:cubicBezTo>
                  <a:cubicBezTo>
                    <a:pt x="3760" y="1884"/>
                    <a:pt x="3780" y="1891"/>
                    <a:pt x="3818" y="1907"/>
                  </a:cubicBezTo>
                  <a:cubicBezTo>
                    <a:pt x="3818" y="1846"/>
                    <a:pt x="3757" y="1816"/>
                    <a:pt x="3575" y="1694"/>
                  </a:cubicBezTo>
                  <a:lnTo>
                    <a:pt x="3575" y="1694"/>
                  </a:lnTo>
                  <a:cubicBezTo>
                    <a:pt x="3666" y="1725"/>
                    <a:pt x="3757" y="1816"/>
                    <a:pt x="3848" y="1846"/>
                  </a:cubicBezTo>
                  <a:cubicBezTo>
                    <a:pt x="3818" y="1694"/>
                    <a:pt x="3909" y="1634"/>
                    <a:pt x="3696" y="1390"/>
                  </a:cubicBezTo>
                  <a:lnTo>
                    <a:pt x="3696" y="1390"/>
                  </a:lnTo>
                  <a:cubicBezTo>
                    <a:pt x="3727" y="1421"/>
                    <a:pt x="3757" y="1421"/>
                    <a:pt x="3818" y="1482"/>
                  </a:cubicBezTo>
                  <a:cubicBezTo>
                    <a:pt x="3605" y="1269"/>
                    <a:pt x="4122" y="1482"/>
                    <a:pt x="3696" y="1208"/>
                  </a:cubicBezTo>
                  <a:lnTo>
                    <a:pt x="3595" y="1140"/>
                  </a:lnTo>
                  <a:lnTo>
                    <a:pt x="3595" y="1140"/>
                  </a:lnTo>
                  <a:cubicBezTo>
                    <a:pt x="3652" y="1168"/>
                    <a:pt x="3717" y="1188"/>
                    <a:pt x="3757" y="1208"/>
                  </a:cubicBezTo>
                  <a:cubicBezTo>
                    <a:pt x="3666" y="1147"/>
                    <a:pt x="3757" y="1147"/>
                    <a:pt x="3605" y="1056"/>
                  </a:cubicBezTo>
                  <a:lnTo>
                    <a:pt x="3605" y="1056"/>
                  </a:lnTo>
                  <a:cubicBezTo>
                    <a:pt x="3696" y="1086"/>
                    <a:pt x="3727" y="1086"/>
                    <a:pt x="3757" y="1147"/>
                  </a:cubicBezTo>
                  <a:cubicBezTo>
                    <a:pt x="3848" y="1147"/>
                    <a:pt x="3575" y="995"/>
                    <a:pt x="3666" y="995"/>
                  </a:cubicBezTo>
                  <a:lnTo>
                    <a:pt x="3727" y="1026"/>
                  </a:lnTo>
                  <a:cubicBezTo>
                    <a:pt x="3795" y="1031"/>
                    <a:pt x="3863" y="1035"/>
                    <a:pt x="3925" y="1035"/>
                  </a:cubicBezTo>
                  <a:cubicBezTo>
                    <a:pt x="4192" y="1035"/>
                    <a:pt x="4357" y="968"/>
                    <a:pt x="4061" y="722"/>
                  </a:cubicBezTo>
                  <a:cubicBezTo>
                    <a:pt x="4055" y="705"/>
                    <a:pt x="4060" y="699"/>
                    <a:pt x="4071" y="699"/>
                  </a:cubicBezTo>
                  <a:cubicBezTo>
                    <a:pt x="4113" y="699"/>
                    <a:pt x="4250" y="794"/>
                    <a:pt x="4292" y="794"/>
                  </a:cubicBezTo>
                  <a:cubicBezTo>
                    <a:pt x="4300" y="794"/>
                    <a:pt x="4304" y="790"/>
                    <a:pt x="4304" y="782"/>
                  </a:cubicBezTo>
                  <a:cubicBezTo>
                    <a:pt x="4030" y="539"/>
                    <a:pt x="4608" y="691"/>
                    <a:pt x="4152" y="296"/>
                  </a:cubicBezTo>
                  <a:cubicBezTo>
                    <a:pt x="4089" y="192"/>
                    <a:pt x="3796" y="1"/>
                    <a:pt x="3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-1188200" y="4417525"/>
              <a:ext cx="7625" cy="3825"/>
            </a:xfrm>
            <a:custGeom>
              <a:avLst/>
              <a:gdLst/>
              <a:ahLst/>
              <a:cxnLst/>
              <a:rect l="l" t="t" r="r" b="b"/>
              <a:pathLst>
                <a:path w="305" h="153" extrusionOk="0">
                  <a:moveTo>
                    <a:pt x="0" y="1"/>
                  </a:moveTo>
                  <a:cubicBezTo>
                    <a:pt x="91" y="31"/>
                    <a:pt x="183" y="61"/>
                    <a:pt x="304" y="153"/>
                  </a:cubicBezTo>
                  <a:cubicBezTo>
                    <a:pt x="213" y="61"/>
                    <a:pt x="92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-1152825" y="4418300"/>
              <a:ext cx="3400" cy="2300"/>
            </a:xfrm>
            <a:custGeom>
              <a:avLst/>
              <a:gdLst/>
              <a:ahLst/>
              <a:cxnLst/>
              <a:rect l="l" t="t" r="r" b="b"/>
              <a:pathLst>
                <a:path w="136" h="92" extrusionOk="0">
                  <a:moveTo>
                    <a:pt x="14" y="0"/>
                  </a:moveTo>
                  <a:cubicBezTo>
                    <a:pt x="0" y="0"/>
                    <a:pt x="5" y="0"/>
                    <a:pt x="16" y="3"/>
                  </a:cubicBezTo>
                  <a:lnTo>
                    <a:pt x="16" y="3"/>
                  </a:lnTo>
                  <a:cubicBezTo>
                    <a:pt x="16" y="2"/>
                    <a:pt x="15" y="1"/>
                    <a:pt x="14" y="0"/>
                  </a:cubicBezTo>
                  <a:close/>
                  <a:moveTo>
                    <a:pt x="16" y="3"/>
                  </a:moveTo>
                  <a:cubicBezTo>
                    <a:pt x="48" y="34"/>
                    <a:pt x="106" y="91"/>
                    <a:pt x="135" y="91"/>
                  </a:cubicBezTo>
                  <a:lnTo>
                    <a:pt x="75" y="30"/>
                  </a:lnTo>
                  <a:cubicBezTo>
                    <a:pt x="58" y="13"/>
                    <a:pt x="31" y="6"/>
                    <a:pt x="16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-1148700" y="44152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0"/>
                  </a:moveTo>
                  <a:lnTo>
                    <a:pt x="153" y="152"/>
                  </a:lnTo>
                  <a:cubicBezTo>
                    <a:pt x="153" y="122"/>
                    <a:pt x="122" y="6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-1137300" y="4418300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cubicBezTo>
                    <a:pt x="62" y="30"/>
                    <a:pt x="122" y="91"/>
                    <a:pt x="122" y="91"/>
                  </a:cubicBezTo>
                  <a:cubicBezTo>
                    <a:pt x="62" y="3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-1143375" y="4414500"/>
              <a:ext cx="3075" cy="1400"/>
            </a:xfrm>
            <a:custGeom>
              <a:avLst/>
              <a:gdLst/>
              <a:ahLst/>
              <a:cxnLst/>
              <a:rect l="l" t="t" r="r" b="b"/>
              <a:pathLst>
                <a:path w="123" h="56" extrusionOk="0">
                  <a:moveTo>
                    <a:pt x="1" y="0"/>
                  </a:moveTo>
                  <a:lnTo>
                    <a:pt x="1" y="0"/>
                  </a:lnTo>
                  <a:cubicBezTo>
                    <a:pt x="54" y="42"/>
                    <a:pt x="77" y="55"/>
                    <a:pt x="88" y="55"/>
                  </a:cubicBezTo>
                  <a:cubicBezTo>
                    <a:pt x="104" y="55"/>
                    <a:pt x="90" y="25"/>
                    <a:pt x="106" y="25"/>
                  </a:cubicBezTo>
                  <a:cubicBezTo>
                    <a:pt x="110" y="25"/>
                    <a:pt x="115" y="27"/>
                    <a:pt x="122" y="30"/>
                  </a:cubicBezTo>
                  <a:cubicBezTo>
                    <a:pt x="9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-1132275" y="4411325"/>
              <a:ext cx="1825" cy="1025"/>
            </a:xfrm>
            <a:custGeom>
              <a:avLst/>
              <a:gdLst/>
              <a:ahLst/>
              <a:cxnLst/>
              <a:rect l="l" t="t" r="r" b="b"/>
              <a:pathLst>
                <a:path w="73" h="41" extrusionOk="0">
                  <a:moveTo>
                    <a:pt x="21" y="0"/>
                  </a:moveTo>
                  <a:cubicBezTo>
                    <a:pt x="0" y="0"/>
                    <a:pt x="55" y="40"/>
                    <a:pt x="67" y="40"/>
                  </a:cubicBezTo>
                  <a:cubicBezTo>
                    <a:pt x="73" y="40"/>
                    <a:pt x="69" y="31"/>
                    <a:pt x="43" y="5"/>
                  </a:cubicBezTo>
                  <a:cubicBezTo>
                    <a:pt x="32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-1133500" y="4406125"/>
              <a:ext cx="3075" cy="1550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" y="1"/>
                  </a:moveTo>
                  <a:lnTo>
                    <a:pt x="122" y="61"/>
                  </a:lnTo>
                  <a:cubicBezTo>
                    <a:pt x="122" y="3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-1113725" y="4341550"/>
              <a:ext cx="3050" cy="775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0" y="0"/>
                  </a:moveTo>
                  <a:lnTo>
                    <a:pt x="122" y="3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-1098700" y="4315500"/>
              <a:ext cx="3225" cy="975"/>
            </a:xfrm>
            <a:custGeom>
              <a:avLst/>
              <a:gdLst/>
              <a:ahLst/>
              <a:cxnLst/>
              <a:rect l="l" t="t" r="r" b="b"/>
              <a:pathLst>
                <a:path w="129" h="39" extrusionOk="0">
                  <a:moveTo>
                    <a:pt x="8" y="0"/>
                  </a:moveTo>
                  <a:cubicBezTo>
                    <a:pt x="2" y="0"/>
                    <a:pt x="1" y="3"/>
                    <a:pt x="7" y="9"/>
                  </a:cubicBezTo>
                  <a:cubicBezTo>
                    <a:pt x="7" y="4"/>
                    <a:pt x="10" y="2"/>
                    <a:pt x="14" y="1"/>
                  </a:cubicBezTo>
                  <a:lnTo>
                    <a:pt x="14" y="1"/>
                  </a:lnTo>
                  <a:cubicBezTo>
                    <a:pt x="45" y="5"/>
                    <a:pt x="129" y="39"/>
                    <a:pt x="129" y="39"/>
                  </a:cubicBezTo>
                  <a:cubicBezTo>
                    <a:pt x="129" y="39"/>
                    <a:pt x="51" y="0"/>
                    <a:pt x="20" y="0"/>
                  </a:cubicBezTo>
                  <a:cubicBezTo>
                    <a:pt x="17" y="0"/>
                    <a:pt x="16" y="0"/>
                    <a:pt x="14" y="1"/>
                  </a:cubicBezTo>
                  <a:lnTo>
                    <a:pt x="14" y="1"/>
                  </a:lnTo>
                  <a:cubicBezTo>
                    <a:pt x="12" y="0"/>
                    <a:pt x="10" y="0"/>
                    <a:pt x="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-1107650" y="4292150"/>
              <a:ext cx="4575" cy="3050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183" y="122"/>
                  </a:moveTo>
                  <a:lnTo>
                    <a:pt x="183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-1472000" y="4353400"/>
              <a:ext cx="2475" cy="2875"/>
            </a:xfrm>
            <a:custGeom>
              <a:avLst/>
              <a:gdLst/>
              <a:ahLst/>
              <a:cxnLst/>
              <a:rect l="l" t="t" r="r" b="b"/>
              <a:pathLst>
                <a:path w="99" h="115" extrusionOk="0">
                  <a:moveTo>
                    <a:pt x="2" y="1"/>
                  </a:moveTo>
                  <a:cubicBezTo>
                    <a:pt x="1" y="1"/>
                    <a:pt x="7" y="12"/>
                    <a:pt x="18" y="34"/>
                  </a:cubicBezTo>
                  <a:lnTo>
                    <a:pt x="18" y="34"/>
                  </a:lnTo>
                  <a:cubicBezTo>
                    <a:pt x="16" y="27"/>
                    <a:pt x="15" y="20"/>
                    <a:pt x="15" y="12"/>
                  </a:cubicBezTo>
                  <a:cubicBezTo>
                    <a:pt x="7" y="5"/>
                    <a:pt x="3" y="1"/>
                    <a:pt x="2" y="1"/>
                  </a:cubicBezTo>
                  <a:close/>
                  <a:moveTo>
                    <a:pt x="18" y="34"/>
                  </a:moveTo>
                  <a:cubicBezTo>
                    <a:pt x="20" y="42"/>
                    <a:pt x="23" y="50"/>
                    <a:pt x="28" y="57"/>
                  </a:cubicBezTo>
                  <a:lnTo>
                    <a:pt x="28" y="57"/>
                  </a:lnTo>
                  <a:cubicBezTo>
                    <a:pt x="24" y="48"/>
                    <a:pt x="21" y="41"/>
                    <a:pt x="18" y="34"/>
                  </a:cubicBezTo>
                  <a:close/>
                  <a:moveTo>
                    <a:pt x="28" y="57"/>
                  </a:moveTo>
                  <a:lnTo>
                    <a:pt x="28" y="57"/>
                  </a:lnTo>
                  <a:cubicBezTo>
                    <a:pt x="33" y="70"/>
                    <a:pt x="39" y="86"/>
                    <a:pt x="45" y="104"/>
                  </a:cubicBezTo>
                  <a:cubicBezTo>
                    <a:pt x="75" y="111"/>
                    <a:pt x="89" y="115"/>
                    <a:pt x="92" y="115"/>
                  </a:cubicBezTo>
                  <a:cubicBezTo>
                    <a:pt x="98" y="115"/>
                    <a:pt x="51" y="96"/>
                    <a:pt x="28" y="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-1471525" y="4140175"/>
              <a:ext cx="167075" cy="220375"/>
            </a:xfrm>
            <a:custGeom>
              <a:avLst/>
              <a:gdLst/>
              <a:ahLst/>
              <a:cxnLst/>
              <a:rect l="l" t="t" r="r" b="b"/>
              <a:pathLst>
                <a:path w="6683" h="8815" extrusionOk="0">
                  <a:moveTo>
                    <a:pt x="4221" y="1155"/>
                  </a:moveTo>
                  <a:lnTo>
                    <a:pt x="4342" y="1277"/>
                  </a:lnTo>
                  <a:cubicBezTo>
                    <a:pt x="4342" y="1277"/>
                    <a:pt x="4279" y="1226"/>
                    <a:pt x="4234" y="1182"/>
                  </a:cubicBezTo>
                  <a:lnTo>
                    <a:pt x="4234" y="1182"/>
                  </a:lnTo>
                  <a:lnTo>
                    <a:pt x="4221" y="1155"/>
                  </a:lnTo>
                  <a:close/>
                  <a:moveTo>
                    <a:pt x="4686" y="3232"/>
                  </a:moveTo>
                  <a:lnTo>
                    <a:pt x="4686" y="3232"/>
                  </a:lnTo>
                  <a:cubicBezTo>
                    <a:pt x="4685" y="3235"/>
                    <a:pt x="4690" y="3241"/>
                    <a:pt x="4707" y="3253"/>
                  </a:cubicBezTo>
                  <a:lnTo>
                    <a:pt x="4686" y="3232"/>
                  </a:lnTo>
                  <a:close/>
                  <a:moveTo>
                    <a:pt x="4267" y="4128"/>
                  </a:moveTo>
                  <a:cubicBezTo>
                    <a:pt x="4265" y="4128"/>
                    <a:pt x="4277" y="4136"/>
                    <a:pt x="4294" y="4146"/>
                  </a:cubicBezTo>
                  <a:lnTo>
                    <a:pt x="4294" y="4146"/>
                  </a:lnTo>
                  <a:cubicBezTo>
                    <a:pt x="4290" y="4142"/>
                    <a:pt x="4286" y="4138"/>
                    <a:pt x="4281" y="4134"/>
                  </a:cubicBezTo>
                  <a:cubicBezTo>
                    <a:pt x="4273" y="4130"/>
                    <a:pt x="4268" y="4128"/>
                    <a:pt x="4267" y="4128"/>
                  </a:cubicBezTo>
                  <a:close/>
                  <a:moveTo>
                    <a:pt x="4457" y="4534"/>
                  </a:moveTo>
                  <a:lnTo>
                    <a:pt x="4457" y="4534"/>
                  </a:lnTo>
                  <a:cubicBezTo>
                    <a:pt x="4459" y="4542"/>
                    <a:pt x="4462" y="4551"/>
                    <a:pt x="4464" y="4560"/>
                  </a:cubicBezTo>
                  <a:cubicBezTo>
                    <a:pt x="4479" y="4567"/>
                    <a:pt x="4488" y="4571"/>
                    <a:pt x="4491" y="4571"/>
                  </a:cubicBezTo>
                  <a:cubicBezTo>
                    <a:pt x="4499" y="4571"/>
                    <a:pt x="4482" y="4555"/>
                    <a:pt x="4457" y="4534"/>
                  </a:cubicBezTo>
                  <a:close/>
                  <a:moveTo>
                    <a:pt x="4372" y="4620"/>
                  </a:moveTo>
                  <a:cubicBezTo>
                    <a:pt x="4375" y="4623"/>
                    <a:pt x="4377" y="4624"/>
                    <a:pt x="4377" y="4624"/>
                  </a:cubicBezTo>
                  <a:cubicBezTo>
                    <a:pt x="4377" y="4624"/>
                    <a:pt x="4375" y="4623"/>
                    <a:pt x="4373" y="4620"/>
                  </a:cubicBezTo>
                  <a:cubicBezTo>
                    <a:pt x="4373" y="4620"/>
                    <a:pt x="4372" y="4620"/>
                    <a:pt x="4372" y="4620"/>
                  </a:cubicBezTo>
                  <a:close/>
                  <a:moveTo>
                    <a:pt x="4103" y="4907"/>
                  </a:moveTo>
                  <a:cubicBezTo>
                    <a:pt x="4107" y="4915"/>
                    <a:pt x="4113" y="4924"/>
                    <a:pt x="4119" y="4934"/>
                  </a:cubicBezTo>
                  <a:lnTo>
                    <a:pt x="4119" y="4934"/>
                  </a:lnTo>
                  <a:cubicBezTo>
                    <a:pt x="4122" y="4933"/>
                    <a:pt x="4120" y="4924"/>
                    <a:pt x="4115" y="4911"/>
                  </a:cubicBezTo>
                  <a:lnTo>
                    <a:pt x="4115" y="4911"/>
                  </a:lnTo>
                  <a:cubicBezTo>
                    <a:pt x="4111" y="4910"/>
                    <a:pt x="4107" y="4909"/>
                    <a:pt x="4103" y="4907"/>
                  </a:cubicBezTo>
                  <a:close/>
                  <a:moveTo>
                    <a:pt x="1394" y="4924"/>
                  </a:moveTo>
                  <a:cubicBezTo>
                    <a:pt x="1455" y="4955"/>
                    <a:pt x="1515" y="5016"/>
                    <a:pt x="1546" y="5046"/>
                  </a:cubicBezTo>
                  <a:cubicBezTo>
                    <a:pt x="1515" y="5046"/>
                    <a:pt x="1455" y="4955"/>
                    <a:pt x="1394" y="4924"/>
                  </a:cubicBezTo>
                  <a:close/>
                  <a:moveTo>
                    <a:pt x="3765" y="4894"/>
                  </a:moveTo>
                  <a:lnTo>
                    <a:pt x="3917" y="5046"/>
                  </a:lnTo>
                  <a:cubicBezTo>
                    <a:pt x="3917" y="5046"/>
                    <a:pt x="3917" y="5046"/>
                    <a:pt x="3917" y="5046"/>
                  </a:cubicBezTo>
                  <a:lnTo>
                    <a:pt x="3917" y="5046"/>
                  </a:lnTo>
                  <a:lnTo>
                    <a:pt x="3978" y="5107"/>
                  </a:lnTo>
                  <a:cubicBezTo>
                    <a:pt x="3917" y="5046"/>
                    <a:pt x="3765" y="4924"/>
                    <a:pt x="3765" y="4894"/>
                  </a:cubicBezTo>
                  <a:close/>
                  <a:moveTo>
                    <a:pt x="1211" y="5380"/>
                  </a:moveTo>
                  <a:cubicBezTo>
                    <a:pt x="1218" y="5387"/>
                    <a:pt x="1229" y="5397"/>
                    <a:pt x="1243" y="5408"/>
                  </a:cubicBezTo>
                  <a:lnTo>
                    <a:pt x="1243" y="5408"/>
                  </a:lnTo>
                  <a:cubicBezTo>
                    <a:pt x="1242" y="5399"/>
                    <a:pt x="1242" y="5390"/>
                    <a:pt x="1242" y="5380"/>
                  </a:cubicBezTo>
                  <a:close/>
                  <a:moveTo>
                    <a:pt x="3651" y="5608"/>
                  </a:moveTo>
                  <a:cubicBezTo>
                    <a:pt x="3653" y="5622"/>
                    <a:pt x="3681" y="5653"/>
                    <a:pt x="3684" y="5653"/>
                  </a:cubicBezTo>
                  <a:cubicBezTo>
                    <a:pt x="3686" y="5653"/>
                    <a:pt x="3678" y="5641"/>
                    <a:pt x="3651" y="5608"/>
                  </a:cubicBezTo>
                  <a:close/>
                  <a:moveTo>
                    <a:pt x="3389" y="5711"/>
                  </a:moveTo>
                  <a:cubicBezTo>
                    <a:pt x="3375" y="5711"/>
                    <a:pt x="3450" y="5778"/>
                    <a:pt x="3442" y="5789"/>
                  </a:cubicBezTo>
                  <a:lnTo>
                    <a:pt x="3442" y="5789"/>
                  </a:lnTo>
                  <a:cubicBezTo>
                    <a:pt x="3421" y="5780"/>
                    <a:pt x="3404" y="5771"/>
                    <a:pt x="3380" y="5755"/>
                  </a:cubicBezTo>
                  <a:lnTo>
                    <a:pt x="3380" y="5755"/>
                  </a:lnTo>
                  <a:cubicBezTo>
                    <a:pt x="3386" y="5761"/>
                    <a:pt x="3392" y="5768"/>
                    <a:pt x="3400" y="5775"/>
                  </a:cubicBezTo>
                  <a:cubicBezTo>
                    <a:pt x="3421" y="5786"/>
                    <a:pt x="3432" y="5790"/>
                    <a:pt x="3438" y="5790"/>
                  </a:cubicBezTo>
                  <a:cubicBezTo>
                    <a:pt x="3440" y="5790"/>
                    <a:pt x="3442" y="5789"/>
                    <a:pt x="3442" y="5789"/>
                  </a:cubicBezTo>
                  <a:lnTo>
                    <a:pt x="3442" y="5789"/>
                  </a:lnTo>
                  <a:cubicBezTo>
                    <a:pt x="3456" y="5794"/>
                    <a:pt x="3472" y="5799"/>
                    <a:pt x="3491" y="5806"/>
                  </a:cubicBezTo>
                  <a:lnTo>
                    <a:pt x="3400" y="5715"/>
                  </a:lnTo>
                  <a:cubicBezTo>
                    <a:pt x="3394" y="5712"/>
                    <a:pt x="3391" y="5711"/>
                    <a:pt x="3389" y="5711"/>
                  </a:cubicBezTo>
                  <a:close/>
                  <a:moveTo>
                    <a:pt x="3300" y="6049"/>
                  </a:moveTo>
                  <a:cubicBezTo>
                    <a:pt x="3309" y="6057"/>
                    <a:pt x="3321" y="6067"/>
                    <a:pt x="3339" y="6079"/>
                  </a:cubicBezTo>
                  <a:cubicBezTo>
                    <a:pt x="3325" y="6068"/>
                    <a:pt x="3312" y="6058"/>
                    <a:pt x="3300" y="6049"/>
                  </a:cubicBezTo>
                  <a:close/>
                  <a:moveTo>
                    <a:pt x="1576" y="6900"/>
                  </a:moveTo>
                  <a:lnTo>
                    <a:pt x="1576" y="6900"/>
                  </a:lnTo>
                  <a:cubicBezTo>
                    <a:pt x="1633" y="6919"/>
                    <a:pt x="1655" y="6962"/>
                    <a:pt x="1707" y="7020"/>
                  </a:cubicBezTo>
                  <a:lnTo>
                    <a:pt x="1707" y="7020"/>
                  </a:lnTo>
                  <a:cubicBezTo>
                    <a:pt x="1654" y="6974"/>
                    <a:pt x="1607" y="6930"/>
                    <a:pt x="1576" y="6900"/>
                  </a:cubicBezTo>
                  <a:close/>
                  <a:moveTo>
                    <a:pt x="2804" y="7055"/>
                  </a:moveTo>
                  <a:cubicBezTo>
                    <a:pt x="2839" y="7084"/>
                    <a:pt x="2873" y="7111"/>
                    <a:pt x="2878" y="7111"/>
                  </a:cubicBezTo>
                  <a:cubicBezTo>
                    <a:pt x="2880" y="7111"/>
                    <a:pt x="2873" y="7103"/>
                    <a:pt x="2853" y="7082"/>
                  </a:cubicBezTo>
                  <a:cubicBezTo>
                    <a:pt x="2834" y="7073"/>
                    <a:pt x="2818" y="7064"/>
                    <a:pt x="2804" y="7055"/>
                  </a:cubicBezTo>
                  <a:close/>
                  <a:moveTo>
                    <a:pt x="2555" y="7504"/>
                  </a:moveTo>
                  <a:cubicBezTo>
                    <a:pt x="2560" y="7504"/>
                    <a:pt x="2568" y="7505"/>
                    <a:pt x="2579" y="7508"/>
                  </a:cubicBezTo>
                  <a:lnTo>
                    <a:pt x="2630" y="7584"/>
                  </a:lnTo>
                  <a:lnTo>
                    <a:pt x="2630" y="7584"/>
                  </a:lnTo>
                  <a:cubicBezTo>
                    <a:pt x="2590" y="7548"/>
                    <a:pt x="2525" y="7504"/>
                    <a:pt x="2555" y="7504"/>
                  </a:cubicBezTo>
                  <a:close/>
                  <a:moveTo>
                    <a:pt x="2553" y="7581"/>
                  </a:moveTo>
                  <a:cubicBezTo>
                    <a:pt x="2551" y="7581"/>
                    <a:pt x="2559" y="7589"/>
                    <a:pt x="2588" y="7612"/>
                  </a:cubicBezTo>
                  <a:lnTo>
                    <a:pt x="2588" y="7612"/>
                  </a:lnTo>
                  <a:cubicBezTo>
                    <a:pt x="2587" y="7605"/>
                    <a:pt x="2555" y="7581"/>
                    <a:pt x="2553" y="7581"/>
                  </a:cubicBezTo>
                  <a:close/>
                  <a:moveTo>
                    <a:pt x="2528" y="8037"/>
                  </a:moveTo>
                  <a:cubicBezTo>
                    <a:pt x="2535" y="8043"/>
                    <a:pt x="2542" y="8049"/>
                    <a:pt x="2549" y="8055"/>
                  </a:cubicBezTo>
                  <a:cubicBezTo>
                    <a:pt x="2543" y="8049"/>
                    <a:pt x="2536" y="8043"/>
                    <a:pt x="2528" y="8037"/>
                  </a:cubicBezTo>
                  <a:close/>
                  <a:moveTo>
                    <a:pt x="2133" y="8115"/>
                  </a:moveTo>
                  <a:lnTo>
                    <a:pt x="2154" y="8146"/>
                  </a:lnTo>
                  <a:cubicBezTo>
                    <a:pt x="2151" y="8140"/>
                    <a:pt x="2151" y="8137"/>
                    <a:pt x="2154" y="8137"/>
                  </a:cubicBezTo>
                  <a:cubicBezTo>
                    <a:pt x="2156" y="8137"/>
                    <a:pt x="2160" y="8139"/>
                    <a:pt x="2164" y="8141"/>
                  </a:cubicBezTo>
                  <a:lnTo>
                    <a:pt x="2164" y="8141"/>
                  </a:lnTo>
                  <a:cubicBezTo>
                    <a:pt x="2153" y="8132"/>
                    <a:pt x="2143" y="8124"/>
                    <a:pt x="2133" y="8115"/>
                  </a:cubicBezTo>
                  <a:close/>
                  <a:moveTo>
                    <a:pt x="1526" y="8041"/>
                  </a:moveTo>
                  <a:cubicBezTo>
                    <a:pt x="1563" y="8041"/>
                    <a:pt x="1687" y="8161"/>
                    <a:pt x="1789" y="8237"/>
                  </a:cubicBezTo>
                  <a:cubicBezTo>
                    <a:pt x="1789" y="8240"/>
                    <a:pt x="1789" y="8242"/>
                    <a:pt x="1789" y="8244"/>
                  </a:cubicBezTo>
                  <a:lnTo>
                    <a:pt x="1789" y="8244"/>
                  </a:lnTo>
                  <a:cubicBezTo>
                    <a:pt x="1763" y="8224"/>
                    <a:pt x="1752" y="8218"/>
                    <a:pt x="1747" y="8218"/>
                  </a:cubicBezTo>
                  <a:cubicBezTo>
                    <a:pt x="1739" y="8218"/>
                    <a:pt x="1750" y="8238"/>
                    <a:pt x="1735" y="8238"/>
                  </a:cubicBezTo>
                  <a:cubicBezTo>
                    <a:pt x="1726" y="8238"/>
                    <a:pt x="1707" y="8231"/>
                    <a:pt x="1667" y="8207"/>
                  </a:cubicBezTo>
                  <a:cubicBezTo>
                    <a:pt x="1515" y="8116"/>
                    <a:pt x="1515" y="8085"/>
                    <a:pt x="1515" y="8055"/>
                  </a:cubicBezTo>
                  <a:cubicBezTo>
                    <a:pt x="1515" y="8045"/>
                    <a:pt x="1519" y="8041"/>
                    <a:pt x="1526" y="8041"/>
                  </a:cubicBezTo>
                  <a:close/>
                  <a:moveTo>
                    <a:pt x="1501" y="8236"/>
                  </a:moveTo>
                  <a:cubicBezTo>
                    <a:pt x="1496" y="8236"/>
                    <a:pt x="1497" y="8242"/>
                    <a:pt x="1505" y="8253"/>
                  </a:cubicBezTo>
                  <a:lnTo>
                    <a:pt x="1505" y="8253"/>
                  </a:lnTo>
                  <a:cubicBezTo>
                    <a:pt x="1511" y="8252"/>
                    <a:pt x="1514" y="8250"/>
                    <a:pt x="1501" y="8236"/>
                  </a:cubicBezTo>
                  <a:close/>
                  <a:moveTo>
                    <a:pt x="2381" y="8255"/>
                  </a:moveTo>
                  <a:lnTo>
                    <a:pt x="2397" y="8268"/>
                  </a:lnTo>
                  <a:cubicBezTo>
                    <a:pt x="2393" y="8263"/>
                    <a:pt x="2387" y="8259"/>
                    <a:pt x="2381" y="8255"/>
                  </a:cubicBezTo>
                  <a:close/>
                  <a:moveTo>
                    <a:pt x="1756" y="8268"/>
                  </a:moveTo>
                  <a:cubicBezTo>
                    <a:pt x="1758" y="8268"/>
                    <a:pt x="1762" y="8270"/>
                    <a:pt x="1767" y="8272"/>
                  </a:cubicBezTo>
                  <a:lnTo>
                    <a:pt x="1767" y="8272"/>
                  </a:lnTo>
                  <a:cubicBezTo>
                    <a:pt x="1764" y="8272"/>
                    <a:pt x="1759" y="8271"/>
                    <a:pt x="1754" y="8269"/>
                  </a:cubicBezTo>
                  <a:lnTo>
                    <a:pt x="1754" y="8269"/>
                  </a:lnTo>
                  <a:cubicBezTo>
                    <a:pt x="1754" y="8268"/>
                    <a:pt x="1755" y="8268"/>
                    <a:pt x="1756" y="8268"/>
                  </a:cubicBezTo>
                  <a:close/>
                  <a:moveTo>
                    <a:pt x="2270" y="8297"/>
                  </a:moveTo>
                  <a:cubicBezTo>
                    <a:pt x="2272" y="8297"/>
                    <a:pt x="2274" y="8298"/>
                    <a:pt x="2275" y="8298"/>
                  </a:cubicBezTo>
                  <a:cubicBezTo>
                    <a:pt x="2275" y="8298"/>
                    <a:pt x="2274" y="8298"/>
                    <a:pt x="2270" y="8297"/>
                  </a:cubicBezTo>
                  <a:close/>
                  <a:moveTo>
                    <a:pt x="2327" y="8259"/>
                  </a:moveTo>
                  <a:lnTo>
                    <a:pt x="2367" y="8298"/>
                  </a:lnTo>
                  <a:cubicBezTo>
                    <a:pt x="2341" y="8279"/>
                    <a:pt x="2329" y="8272"/>
                    <a:pt x="2325" y="8272"/>
                  </a:cubicBezTo>
                  <a:cubicBezTo>
                    <a:pt x="2316" y="8272"/>
                    <a:pt x="2372" y="8325"/>
                    <a:pt x="2393" y="8325"/>
                  </a:cubicBezTo>
                  <a:cubicBezTo>
                    <a:pt x="2400" y="8325"/>
                    <a:pt x="2403" y="8317"/>
                    <a:pt x="2397" y="8298"/>
                  </a:cubicBezTo>
                  <a:cubicBezTo>
                    <a:pt x="2375" y="8287"/>
                    <a:pt x="2351" y="8274"/>
                    <a:pt x="2327" y="8259"/>
                  </a:cubicBezTo>
                  <a:close/>
                  <a:moveTo>
                    <a:pt x="1800" y="8332"/>
                  </a:moveTo>
                  <a:lnTo>
                    <a:pt x="1800" y="8332"/>
                  </a:lnTo>
                  <a:cubicBezTo>
                    <a:pt x="1839" y="8360"/>
                    <a:pt x="1881" y="8385"/>
                    <a:pt x="1922" y="8409"/>
                  </a:cubicBezTo>
                  <a:lnTo>
                    <a:pt x="1922" y="8409"/>
                  </a:lnTo>
                  <a:cubicBezTo>
                    <a:pt x="1892" y="8393"/>
                    <a:pt x="1869" y="8383"/>
                    <a:pt x="1858" y="8383"/>
                  </a:cubicBezTo>
                  <a:cubicBezTo>
                    <a:pt x="1853" y="8383"/>
                    <a:pt x="1850" y="8385"/>
                    <a:pt x="1850" y="8389"/>
                  </a:cubicBezTo>
                  <a:cubicBezTo>
                    <a:pt x="1829" y="8366"/>
                    <a:pt x="1813" y="8347"/>
                    <a:pt x="1800" y="8332"/>
                  </a:cubicBezTo>
                  <a:close/>
                  <a:moveTo>
                    <a:pt x="344" y="8507"/>
                  </a:moveTo>
                  <a:cubicBezTo>
                    <a:pt x="356" y="8520"/>
                    <a:pt x="372" y="8532"/>
                    <a:pt x="391" y="8541"/>
                  </a:cubicBezTo>
                  <a:cubicBezTo>
                    <a:pt x="373" y="8529"/>
                    <a:pt x="358" y="8518"/>
                    <a:pt x="344" y="8507"/>
                  </a:cubicBezTo>
                  <a:close/>
                  <a:moveTo>
                    <a:pt x="1333" y="8545"/>
                  </a:moveTo>
                  <a:cubicBezTo>
                    <a:pt x="1342" y="8553"/>
                    <a:pt x="1352" y="8562"/>
                    <a:pt x="1363" y="8572"/>
                  </a:cubicBezTo>
                  <a:cubicBezTo>
                    <a:pt x="1370" y="8574"/>
                    <a:pt x="1377" y="8577"/>
                    <a:pt x="1385" y="8580"/>
                  </a:cubicBezTo>
                  <a:lnTo>
                    <a:pt x="1385" y="8580"/>
                  </a:lnTo>
                  <a:cubicBezTo>
                    <a:pt x="1368" y="8568"/>
                    <a:pt x="1351" y="8557"/>
                    <a:pt x="1333" y="8545"/>
                  </a:cubicBezTo>
                  <a:close/>
                  <a:moveTo>
                    <a:pt x="294" y="8557"/>
                  </a:moveTo>
                  <a:lnTo>
                    <a:pt x="294" y="8557"/>
                  </a:lnTo>
                  <a:cubicBezTo>
                    <a:pt x="296" y="8565"/>
                    <a:pt x="308" y="8580"/>
                    <a:pt x="330" y="8602"/>
                  </a:cubicBezTo>
                  <a:lnTo>
                    <a:pt x="294" y="8557"/>
                  </a:lnTo>
                  <a:close/>
                  <a:moveTo>
                    <a:pt x="1505" y="8253"/>
                  </a:moveTo>
                  <a:cubicBezTo>
                    <a:pt x="1503" y="8253"/>
                    <a:pt x="1502" y="8253"/>
                    <a:pt x="1500" y="8253"/>
                  </a:cubicBezTo>
                  <a:cubicBezTo>
                    <a:pt x="1485" y="8253"/>
                    <a:pt x="1470" y="8253"/>
                    <a:pt x="1607" y="8359"/>
                  </a:cubicBezTo>
                  <a:cubicBezTo>
                    <a:pt x="1742" y="8472"/>
                    <a:pt x="1760" y="8534"/>
                    <a:pt x="1711" y="8534"/>
                  </a:cubicBezTo>
                  <a:cubicBezTo>
                    <a:pt x="1694" y="8534"/>
                    <a:pt x="1668" y="8527"/>
                    <a:pt x="1637" y="8511"/>
                  </a:cubicBezTo>
                  <a:lnTo>
                    <a:pt x="1637" y="8511"/>
                  </a:lnTo>
                  <a:cubicBezTo>
                    <a:pt x="1713" y="8587"/>
                    <a:pt x="1731" y="8600"/>
                    <a:pt x="1739" y="8600"/>
                  </a:cubicBezTo>
                  <a:cubicBezTo>
                    <a:pt x="1743" y="8600"/>
                    <a:pt x="1745" y="8596"/>
                    <a:pt x="1751" y="8596"/>
                  </a:cubicBezTo>
                  <a:cubicBezTo>
                    <a:pt x="1760" y="8596"/>
                    <a:pt x="1782" y="8606"/>
                    <a:pt x="1850" y="8663"/>
                  </a:cubicBezTo>
                  <a:cubicBezTo>
                    <a:pt x="1850" y="8602"/>
                    <a:pt x="1759" y="8541"/>
                    <a:pt x="1759" y="8450"/>
                  </a:cubicBezTo>
                  <a:cubicBezTo>
                    <a:pt x="1667" y="8389"/>
                    <a:pt x="1637" y="8389"/>
                    <a:pt x="1546" y="8298"/>
                  </a:cubicBezTo>
                  <a:cubicBezTo>
                    <a:pt x="1525" y="8277"/>
                    <a:pt x="1512" y="8263"/>
                    <a:pt x="1505" y="8253"/>
                  </a:cubicBezTo>
                  <a:close/>
                  <a:moveTo>
                    <a:pt x="688" y="8609"/>
                  </a:moveTo>
                  <a:cubicBezTo>
                    <a:pt x="711" y="8631"/>
                    <a:pt x="743" y="8659"/>
                    <a:pt x="786" y="8693"/>
                  </a:cubicBezTo>
                  <a:lnTo>
                    <a:pt x="688" y="8609"/>
                  </a:lnTo>
                  <a:close/>
                  <a:moveTo>
                    <a:pt x="5588" y="0"/>
                  </a:moveTo>
                  <a:cubicBezTo>
                    <a:pt x="5609" y="210"/>
                    <a:pt x="5471" y="275"/>
                    <a:pt x="5243" y="275"/>
                  </a:cubicBezTo>
                  <a:cubicBezTo>
                    <a:pt x="5141" y="275"/>
                    <a:pt x="5021" y="262"/>
                    <a:pt x="4889" y="243"/>
                  </a:cubicBezTo>
                  <a:cubicBezTo>
                    <a:pt x="4889" y="365"/>
                    <a:pt x="4889" y="487"/>
                    <a:pt x="4798" y="487"/>
                  </a:cubicBezTo>
                  <a:cubicBezTo>
                    <a:pt x="4677" y="760"/>
                    <a:pt x="4069" y="669"/>
                    <a:pt x="4069" y="1064"/>
                  </a:cubicBezTo>
                  <a:cubicBezTo>
                    <a:pt x="4102" y="1081"/>
                    <a:pt x="4144" y="1106"/>
                    <a:pt x="4180" y="1136"/>
                  </a:cubicBezTo>
                  <a:lnTo>
                    <a:pt x="4180" y="1136"/>
                  </a:lnTo>
                  <a:cubicBezTo>
                    <a:pt x="4099" y="1223"/>
                    <a:pt x="4094" y="1311"/>
                    <a:pt x="3978" y="1398"/>
                  </a:cubicBezTo>
                  <a:cubicBezTo>
                    <a:pt x="4107" y="1528"/>
                    <a:pt x="3993" y="1481"/>
                    <a:pt x="4071" y="1559"/>
                  </a:cubicBezTo>
                  <a:lnTo>
                    <a:pt x="4071" y="1559"/>
                  </a:lnTo>
                  <a:cubicBezTo>
                    <a:pt x="4085" y="1614"/>
                    <a:pt x="4090" y="1642"/>
                    <a:pt x="4061" y="1642"/>
                  </a:cubicBezTo>
                  <a:cubicBezTo>
                    <a:pt x="4031" y="1642"/>
                    <a:pt x="3962" y="1611"/>
                    <a:pt x="3826" y="1550"/>
                  </a:cubicBezTo>
                  <a:cubicBezTo>
                    <a:pt x="3491" y="1672"/>
                    <a:pt x="3430" y="2006"/>
                    <a:pt x="3187" y="2189"/>
                  </a:cubicBezTo>
                  <a:cubicBezTo>
                    <a:pt x="3005" y="2493"/>
                    <a:pt x="3005" y="2827"/>
                    <a:pt x="2853" y="3131"/>
                  </a:cubicBezTo>
                  <a:cubicBezTo>
                    <a:pt x="3126" y="3405"/>
                    <a:pt x="2914" y="3344"/>
                    <a:pt x="3157" y="3587"/>
                  </a:cubicBezTo>
                  <a:lnTo>
                    <a:pt x="3066" y="3526"/>
                  </a:lnTo>
                  <a:lnTo>
                    <a:pt x="3066" y="3526"/>
                  </a:lnTo>
                  <a:cubicBezTo>
                    <a:pt x="3099" y="3582"/>
                    <a:pt x="3100" y="3601"/>
                    <a:pt x="3080" y="3601"/>
                  </a:cubicBezTo>
                  <a:cubicBezTo>
                    <a:pt x="3045" y="3601"/>
                    <a:pt x="2949" y="3545"/>
                    <a:pt x="2853" y="3526"/>
                  </a:cubicBezTo>
                  <a:lnTo>
                    <a:pt x="2853" y="3526"/>
                  </a:lnTo>
                  <a:cubicBezTo>
                    <a:pt x="2974" y="3587"/>
                    <a:pt x="2853" y="3557"/>
                    <a:pt x="3035" y="3678"/>
                  </a:cubicBezTo>
                  <a:cubicBezTo>
                    <a:pt x="3060" y="3709"/>
                    <a:pt x="3062" y="3721"/>
                    <a:pt x="3050" y="3721"/>
                  </a:cubicBezTo>
                  <a:cubicBezTo>
                    <a:pt x="3015" y="3721"/>
                    <a:pt x="2858" y="3614"/>
                    <a:pt x="2818" y="3586"/>
                  </a:cubicBezTo>
                  <a:lnTo>
                    <a:pt x="2818" y="3586"/>
                  </a:lnTo>
                  <a:cubicBezTo>
                    <a:pt x="2820" y="3586"/>
                    <a:pt x="2821" y="3586"/>
                    <a:pt x="2822" y="3587"/>
                  </a:cubicBezTo>
                  <a:cubicBezTo>
                    <a:pt x="2814" y="3581"/>
                    <a:pt x="2810" y="3579"/>
                    <a:pt x="2810" y="3579"/>
                  </a:cubicBezTo>
                  <a:lnTo>
                    <a:pt x="2810" y="3579"/>
                  </a:lnTo>
                  <a:cubicBezTo>
                    <a:pt x="2809" y="3579"/>
                    <a:pt x="2812" y="3581"/>
                    <a:pt x="2818" y="3586"/>
                  </a:cubicBezTo>
                  <a:lnTo>
                    <a:pt x="2818" y="3586"/>
                  </a:lnTo>
                  <a:cubicBezTo>
                    <a:pt x="2810" y="3583"/>
                    <a:pt x="2805" y="3582"/>
                    <a:pt x="2801" y="3582"/>
                  </a:cubicBezTo>
                  <a:cubicBezTo>
                    <a:pt x="2773" y="3582"/>
                    <a:pt x="2875" y="3653"/>
                    <a:pt x="2865" y="3653"/>
                  </a:cubicBezTo>
                  <a:cubicBezTo>
                    <a:pt x="2863" y="3653"/>
                    <a:pt x="2860" y="3651"/>
                    <a:pt x="2853" y="3648"/>
                  </a:cubicBezTo>
                  <a:lnTo>
                    <a:pt x="2853" y="3648"/>
                  </a:lnTo>
                  <a:cubicBezTo>
                    <a:pt x="2896" y="3699"/>
                    <a:pt x="2914" y="3718"/>
                    <a:pt x="2913" y="3718"/>
                  </a:cubicBezTo>
                  <a:cubicBezTo>
                    <a:pt x="2908" y="3718"/>
                    <a:pt x="2711" y="3519"/>
                    <a:pt x="2549" y="3496"/>
                  </a:cubicBezTo>
                  <a:lnTo>
                    <a:pt x="2549" y="3496"/>
                  </a:lnTo>
                  <a:cubicBezTo>
                    <a:pt x="2549" y="3678"/>
                    <a:pt x="2610" y="3891"/>
                    <a:pt x="2427" y="3952"/>
                  </a:cubicBezTo>
                  <a:cubicBezTo>
                    <a:pt x="2397" y="3952"/>
                    <a:pt x="2549" y="4043"/>
                    <a:pt x="2549" y="4043"/>
                  </a:cubicBezTo>
                  <a:cubicBezTo>
                    <a:pt x="2477" y="4000"/>
                    <a:pt x="2441" y="3984"/>
                    <a:pt x="2426" y="3984"/>
                  </a:cubicBezTo>
                  <a:cubicBezTo>
                    <a:pt x="2383" y="3984"/>
                    <a:pt x="2511" y="4112"/>
                    <a:pt x="2481" y="4112"/>
                  </a:cubicBezTo>
                  <a:cubicBezTo>
                    <a:pt x="2476" y="4112"/>
                    <a:pt x="2469" y="4109"/>
                    <a:pt x="2458" y="4104"/>
                  </a:cubicBezTo>
                  <a:cubicBezTo>
                    <a:pt x="2427" y="4012"/>
                    <a:pt x="2427" y="4012"/>
                    <a:pt x="2397" y="3982"/>
                  </a:cubicBezTo>
                  <a:cubicBezTo>
                    <a:pt x="2383" y="3979"/>
                    <a:pt x="2371" y="3978"/>
                    <a:pt x="2361" y="3978"/>
                  </a:cubicBezTo>
                  <a:cubicBezTo>
                    <a:pt x="2283" y="3978"/>
                    <a:pt x="2326" y="4057"/>
                    <a:pt x="2271" y="4057"/>
                  </a:cubicBezTo>
                  <a:cubicBezTo>
                    <a:pt x="2258" y="4057"/>
                    <a:pt x="2240" y="4053"/>
                    <a:pt x="2215" y="4043"/>
                  </a:cubicBezTo>
                  <a:lnTo>
                    <a:pt x="2154" y="4012"/>
                  </a:lnTo>
                  <a:lnTo>
                    <a:pt x="2154" y="4012"/>
                  </a:lnTo>
                  <a:cubicBezTo>
                    <a:pt x="2248" y="4121"/>
                    <a:pt x="2229" y="4139"/>
                    <a:pt x="2189" y="4139"/>
                  </a:cubicBezTo>
                  <a:cubicBezTo>
                    <a:pt x="2169" y="4139"/>
                    <a:pt x="2143" y="4134"/>
                    <a:pt x="2124" y="4134"/>
                  </a:cubicBezTo>
                  <a:cubicBezTo>
                    <a:pt x="2096" y="4134"/>
                    <a:pt x="2083" y="4144"/>
                    <a:pt x="2123" y="4195"/>
                  </a:cubicBezTo>
                  <a:cubicBezTo>
                    <a:pt x="2002" y="4134"/>
                    <a:pt x="2063" y="4164"/>
                    <a:pt x="1971" y="4134"/>
                  </a:cubicBezTo>
                  <a:lnTo>
                    <a:pt x="1971" y="4134"/>
                  </a:lnTo>
                  <a:cubicBezTo>
                    <a:pt x="2091" y="4253"/>
                    <a:pt x="2088" y="4279"/>
                    <a:pt x="2052" y="4279"/>
                  </a:cubicBezTo>
                  <a:cubicBezTo>
                    <a:pt x="2025" y="4279"/>
                    <a:pt x="1979" y="4264"/>
                    <a:pt x="1952" y="4264"/>
                  </a:cubicBezTo>
                  <a:cubicBezTo>
                    <a:pt x="1923" y="4264"/>
                    <a:pt x="1915" y="4281"/>
                    <a:pt x="1971" y="4347"/>
                  </a:cubicBezTo>
                  <a:lnTo>
                    <a:pt x="1911" y="4316"/>
                  </a:lnTo>
                  <a:cubicBezTo>
                    <a:pt x="1819" y="4468"/>
                    <a:pt x="1667" y="4560"/>
                    <a:pt x="1698" y="4772"/>
                  </a:cubicBezTo>
                  <a:cubicBezTo>
                    <a:pt x="1686" y="4821"/>
                    <a:pt x="1625" y="4826"/>
                    <a:pt x="1560" y="4826"/>
                  </a:cubicBezTo>
                  <a:cubicBezTo>
                    <a:pt x="1544" y="4826"/>
                    <a:pt x="1528" y="4826"/>
                    <a:pt x="1512" y="4826"/>
                  </a:cubicBezTo>
                  <a:cubicBezTo>
                    <a:pt x="1432" y="4826"/>
                    <a:pt x="1363" y="4833"/>
                    <a:pt x="1394" y="4924"/>
                  </a:cubicBezTo>
                  <a:cubicBezTo>
                    <a:pt x="1515" y="5076"/>
                    <a:pt x="1333" y="5016"/>
                    <a:pt x="1303" y="5046"/>
                  </a:cubicBezTo>
                  <a:cubicBezTo>
                    <a:pt x="1363" y="5076"/>
                    <a:pt x="1363" y="5076"/>
                    <a:pt x="1455" y="5167"/>
                  </a:cubicBezTo>
                  <a:cubicBezTo>
                    <a:pt x="1408" y="5147"/>
                    <a:pt x="1377" y="5138"/>
                    <a:pt x="1357" y="5138"/>
                  </a:cubicBezTo>
                  <a:cubicBezTo>
                    <a:pt x="1275" y="5138"/>
                    <a:pt x="1370" y="5276"/>
                    <a:pt x="1284" y="5276"/>
                  </a:cubicBezTo>
                  <a:cubicBezTo>
                    <a:pt x="1267" y="5276"/>
                    <a:pt x="1244" y="5271"/>
                    <a:pt x="1211" y="5259"/>
                  </a:cubicBezTo>
                  <a:lnTo>
                    <a:pt x="1211" y="5259"/>
                  </a:lnTo>
                  <a:cubicBezTo>
                    <a:pt x="1515" y="5502"/>
                    <a:pt x="1363" y="5411"/>
                    <a:pt x="1394" y="5502"/>
                  </a:cubicBezTo>
                  <a:cubicBezTo>
                    <a:pt x="1370" y="5502"/>
                    <a:pt x="1291" y="5446"/>
                    <a:pt x="1243" y="5408"/>
                  </a:cubicBezTo>
                  <a:lnTo>
                    <a:pt x="1243" y="5408"/>
                  </a:lnTo>
                  <a:cubicBezTo>
                    <a:pt x="1248" y="5481"/>
                    <a:pt x="1272" y="5513"/>
                    <a:pt x="1226" y="5513"/>
                  </a:cubicBezTo>
                  <a:cubicBezTo>
                    <a:pt x="1211" y="5513"/>
                    <a:pt x="1187" y="5509"/>
                    <a:pt x="1151" y="5502"/>
                  </a:cubicBezTo>
                  <a:lnTo>
                    <a:pt x="1151" y="5502"/>
                  </a:lnTo>
                  <a:cubicBezTo>
                    <a:pt x="1181" y="5532"/>
                    <a:pt x="1333" y="5654"/>
                    <a:pt x="1242" y="5654"/>
                  </a:cubicBezTo>
                  <a:cubicBezTo>
                    <a:pt x="1178" y="5608"/>
                    <a:pt x="1149" y="5593"/>
                    <a:pt x="1138" y="5593"/>
                  </a:cubicBezTo>
                  <a:cubicBezTo>
                    <a:pt x="1115" y="5593"/>
                    <a:pt x="1162" y="5657"/>
                    <a:pt x="1114" y="5657"/>
                  </a:cubicBezTo>
                  <a:cubicBezTo>
                    <a:pt x="1107" y="5657"/>
                    <a:pt x="1100" y="5656"/>
                    <a:pt x="1090" y="5654"/>
                  </a:cubicBezTo>
                  <a:lnTo>
                    <a:pt x="1090" y="5654"/>
                  </a:lnTo>
                  <a:cubicBezTo>
                    <a:pt x="1269" y="5756"/>
                    <a:pt x="1362" y="5880"/>
                    <a:pt x="1332" y="5880"/>
                  </a:cubicBezTo>
                  <a:cubicBezTo>
                    <a:pt x="1327" y="5880"/>
                    <a:pt x="1317" y="5876"/>
                    <a:pt x="1303" y="5867"/>
                  </a:cubicBezTo>
                  <a:lnTo>
                    <a:pt x="1060" y="5684"/>
                  </a:lnTo>
                  <a:lnTo>
                    <a:pt x="1060" y="5684"/>
                  </a:lnTo>
                  <a:cubicBezTo>
                    <a:pt x="1181" y="5927"/>
                    <a:pt x="786" y="5806"/>
                    <a:pt x="1029" y="6140"/>
                  </a:cubicBezTo>
                  <a:lnTo>
                    <a:pt x="877" y="6019"/>
                  </a:lnTo>
                  <a:lnTo>
                    <a:pt x="877" y="6019"/>
                  </a:lnTo>
                  <a:cubicBezTo>
                    <a:pt x="938" y="6262"/>
                    <a:pt x="725" y="6231"/>
                    <a:pt x="908" y="6535"/>
                  </a:cubicBezTo>
                  <a:cubicBezTo>
                    <a:pt x="877" y="6505"/>
                    <a:pt x="839" y="6490"/>
                    <a:pt x="805" y="6490"/>
                  </a:cubicBezTo>
                  <a:cubicBezTo>
                    <a:pt x="771" y="6490"/>
                    <a:pt x="740" y="6505"/>
                    <a:pt x="725" y="6535"/>
                  </a:cubicBezTo>
                  <a:cubicBezTo>
                    <a:pt x="785" y="6625"/>
                    <a:pt x="756" y="6626"/>
                    <a:pt x="930" y="6830"/>
                  </a:cubicBezTo>
                  <a:lnTo>
                    <a:pt x="930" y="6830"/>
                  </a:lnTo>
                  <a:cubicBezTo>
                    <a:pt x="894" y="6808"/>
                    <a:pt x="823" y="6767"/>
                    <a:pt x="786" y="6748"/>
                  </a:cubicBezTo>
                  <a:cubicBezTo>
                    <a:pt x="756" y="6748"/>
                    <a:pt x="680" y="6718"/>
                    <a:pt x="638" y="6718"/>
                  </a:cubicBezTo>
                  <a:cubicBezTo>
                    <a:pt x="596" y="6718"/>
                    <a:pt x="588" y="6748"/>
                    <a:pt x="695" y="6870"/>
                  </a:cubicBezTo>
                  <a:lnTo>
                    <a:pt x="573" y="6778"/>
                  </a:lnTo>
                  <a:lnTo>
                    <a:pt x="573" y="6778"/>
                  </a:lnTo>
                  <a:cubicBezTo>
                    <a:pt x="678" y="6883"/>
                    <a:pt x="738" y="7034"/>
                    <a:pt x="654" y="7034"/>
                  </a:cubicBezTo>
                  <a:cubicBezTo>
                    <a:pt x="641" y="7034"/>
                    <a:pt x="624" y="7030"/>
                    <a:pt x="604" y="7022"/>
                  </a:cubicBezTo>
                  <a:lnTo>
                    <a:pt x="604" y="7022"/>
                  </a:lnTo>
                  <a:cubicBezTo>
                    <a:pt x="725" y="7143"/>
                    <a:pt x="725" y="7204"/>
                    <a:pt x="877" y="7295"/>
                  </a:cubicBezTo>
                  <a:cubicBezTo>
                    <a:pt x="877" y="7298"/>
                    <a:pt x="876" y="7299"/>
                    <a:pt x="873" y="7299"/>
                  </a:cubicBezTo>
                  <a:cubicBezTo>
                    <a:pt x="855" y="7299"/>
                    <a:pt x="786" y="7252"/>
                    <a:pt x="747" y="7226"/>
                  </a:cubicBezTo>
                  <a:lnTo>
                    <a:pt x="747" y="7226"/>
                  </a:lnTo>
                  <a:lnTo>
                    <a:pt x="604" y="7082"/>
                  </a:lnTo>
                  <a:cubicBezTo>
                    <a:pt x="482" y="7174"/>
                    <a:pt x="482" y="7326"/>
                    <a:pt x="543" y="7478"/>
                  </a:cubicBezTo>
                  <a:cubicBezTo>
                    <a:pt x="493" y="7453"/>
                    <a:pt x="461" y="7443"/>
                    <a:pt x="440" y="7443"/>
                  </a:cubicBezTo>
                  <a:cubicBezTo>
                    <a:pt x="372" y="7443"/>
                    <a:pt x="428" y="7548"/>
                    <a:pt x="370" y="7548"/>
                  </a:cubicBezTo>
                  <a:cubicBezTo>
                    <a:pt x="360" y="7548"/>
                    <a:pt x="347" y="7545"/>
                    <a:pt x="330" y="7538"/>
                  </a:cubicBezTo>
                  <a:lnTo>
                    <a:pt x="330" y="7538"/>
                  </a:lnTo>
                  <a:cubicBezTo>
                    <a:pt x="421" y="7660"/>
                    <a:pt x="239" y="7599"/>
                    <a:pt x="452" y="7812"/>
                  </a:cubicBezTo>
                  <a:lnTo>
                    <a:pt x="330" y="7751"/>
                  </a:lnTo>
                  <a:cubicBezTo>
                    <a:pt x="300" y="7782"/>
                    <a:pt x="269" y="7812"/>
                    <a:pt x="148" y="7812"/>
                  </a:cubicBezTo>
                  <a:cubicBezTo>
                    <a:pt x="87" y="7812"/>
                    <a:pt x="269" y="7964"/>
                    <a:pt x="300" y="8055"/>
                  </a:cubicBezTo>
                  <a:lnTo>
                    <a:pt x="178" y="7964"/>
                  </a:lnTo>
                  <a:lnTo>
                    <a:pt x="178" y="7964"/>
                  </a:lnTo>
                  <a:cubicBezTo>
                    <a:pt x="239" y="8055"/>
                    <a:pt x="421" y="8207"/>
                    <a:pt x="543" y="8298"/>
                  </a:cubicBezTo>
                  <a:cubicBezTo>
                    <a:pt x="498" y="8276"/>
                    <a:pt x="486" y="8270"/>
                    <a:pt x="483" y="8270"/>
                  </a:cubicBezTo>
                  <a:cubicBezTo>
                    <a:pt x="480" y="8270"/>
                    <a:pt x="487" y="8277"/>
                    <a:pt x="472" y="8277"/>
                  </a:cubicBezTo>
                  <a:cubicBezTo>
                    <a:pt x="464" y="8277"/>
                    <a:pt x="449" y="8275"/>
                    <a:pt x="421" y="8268"/>
                  </a:cubicBezTo>
                  <a:lnTo>
                    <a:pt x="87" y="7933"/>
                  </a:lnTo>
                  <a:cubicBezTo>
                    <a:pt x="12" y="7933"/>
                    <a:pt x="182" y="8117"/>
                    <a:pt x="146" y="8117"/>
                  </a:cubicBezTo>
                  <a:cubicBezTo>
                    <a:pt x="138" y="8117"/>
                    <a:pt x="120" y="8108"/>
                    <a:pt x="87" y="8085"/>
                  </a:cubicBezTo>
                  <a:cubicBezTo>
                    <a:pt x="0" y="8085"/>
                    <a:pt x="23" y="8140"/>
                    <a:pt x="156" y="8250"/>
                  </a:cubicBezTo>
                  <a:lnTo>
                    <a:pt x="156" y="8250"/>
                  </a:lnTo>
                  <a:cubicBezTo>
                    <a:pt x="131" y="8233"/>
                    <a:pt x="96" y="8217"/>
                    <a:pt x="26" y="8146"/>
                  </a:cubicBezTo>
                  <a:lnTo>
                    <a:pt x="26" y="8146"/>
                  </a:lnTo>
                  <a:cubicBezTo>
                    <a:pt x="26" y="8207"/>
                    <a:pt x="26" y="8237"/>
                    <a:pt x="116" y="8298"/>
                  </a:cubicBezTo>
                  <a:lnTo>
                    <a:pt x="116" y="8298"/>
                  </a:lnTo>
                  <a:cubicBezTo>
                    <a:pt x="72" y="8268"/>
                    <a:pt x="72" y="8260"/>
                    <a:pt x="83" y="8260"/>
                  </a:cubicBezTo>
                  <a:cubicBezTo>
                    <a:pt x="94" y="8260"/>
                    <a:pt x="117" y="8268"/>
                    <a:pt x="117" y="8268"/>
                  </a:cubicBezTo>
                  <a:cubicBezTo>
                    <a:pt x="229" y="8379"/>
                    <a:pt x="187" y="8389"/>
                    <a:pt x="344" y="8507"/>
                  </a:cubicBezTo>
                  <a:lnTo>
                    <a:pt x="344" y="8507"/>
                  </a:lnTo>
                  <a:cubicBezTo>
                    <a:pt x="317" y="8479"/>
                    <a:pt x="309" y="8450"/>
                    <a:pt x="330" y="8450"/>
                  </a:cubicBezTo>
                  <a:cubicBezTo>
                    <a:pt x="411" y="8531"/>
                    <a:pt x="438" y="8572"/>
                    <a:pt x="411" y="8572"/>
                  </a:cubicBezTo>
                  <a:cubicBezTo>
                    <a:pt x="398" y="8572"/>
                    <a:pt x="371" y="8562"/>
                    <a:pt x="330" y="8541"/>
                  </a:cubicBezTo>
                  <a:cubicBezTo>
                    <a:pt x="239" y="8450"/>
                    <a:pt x="148" y="8359"/>
                    <a:pt x="87" y="8298"/>
                  </a:cubicBezTo>
                  <a:lnTo>
                    <a:pt x="87" y="8298"/>
                  </a:lnTo>
                  <a:lnTo>
                    <a:pt x="294" y="8557"/>
                  </a:lnTo>
                  <a:lnTo>
                    <a:pt x="294" y="8557"/>
                  </a:lnTo>
                  <a:cubicBezTo>
                    <a:pt x="292" y="8552"/>
                    <a:pt x="294" y="8549"/>
                    <a:pt x="298" y="8549"/>
                  </a:cubicBezTo>
                  <a:cubicBezTo>
                    <a:pt x="316" y="8549"/>
                    <a:pt x="378" y="8589"/>
                    <a:pt x="452" y="8663"/>
                  </a:cubicBezTo>
                  <a:lnTo>
                    <a:pt x="391" y="8572"/>
                  </a:lnTo>
                  <a:lnTo>
                    <a:pt x="482" y="8693"/>
                  </a:lnTo>
                  <a:cubicBezTo>
                    <a:pt x="482" y="8602"/>
                    <a:pt x="634" y="8693"/>
                    <a:pt x="573" y="8572"/>
                  </a:cubicBezTo>
                  <a:lnTo>
                    <a:pt x="421" y="8511"/>
                  </a:lnTo>
                  <a:cubicBezTo>
                    <a:pt x="421" y="8511"/>
                    <a:pt x="311" y="8382"/>
                    <a:pt x="348" y="8382"/>
                  </a:cubicBezTo>
                  <a:cubicBezTo>
                    <a:pt x="358" y="8382"/>
                    <a:pt x="381" y="8393"/>
                    <a:pt x="421" y="8420"/>
                  </a:cubicBezTo>
                  <a:cubicBezTo>
                    <a:pt x="452" y="8450"/>
                    <a:pt x="543" y="8511"/>
                    <a:pt x="604" y="8572"/>
                  </a:cubicBezTo>
                  <a:lnTo>
                    <a:pt x="604" y="8572"/>
                  </a:lnTo>
                  <a:cubicBezTo>
                    <a:pt x="604" y="8541"/>
                    <a:pt x="543" y="8511"/>
                    <a:pt x="573" y="8511"/>
                  </a:cubicBezTo>
                  <a:lnTo>
                    <a:pt x="688" y="8609"/>
                  </a:lnTo>
                  <a:lnTo>
                    <a:pt x="688" y="8609"/>
                  </a:lnTo>
                  <a:cubicBezTo>
                    <a:pt x="600" y="8526"/>
                    <a:pt x="632" y="8518"/>
                    <a:pt x="664" y="8518"/>
                  </a:cubicBezTo>
                  <a:cubicBezTo>
                    <a:pt x="672" y="8518"/>
                    <a:pt x="681" y="8518"/>
                    <a:pt x="687" y="8518"/>
                  </a:cubicBezTo>
                  <a:cubicBezTo>
                    <a:pt x="696" y="8518"/>
                    <a:pt x="701" y="8517"/>
                    <a:pt x="695" y="8511"/>
                  </a:cubicBezTo>
                  <a:lnTo>
                    <a:pt x="695" y="8511"/>
                  </a:lnTo>
                  <a:lnTo>
                    <a:pt x="725" y="8541"/>
                  </a:lnTo>
                  <a:cubicBezTo>
                    <a:pt x="738" y="8545"/>
                    <a:pt x="747" y="8546"/>
                    <a:pt x="753" y="8546"/>
                  </a:cubicBezTo>
                  <a:cubicBezTo>
                    <a:pt x="796" y="8546"/>
                    <a:pt x="604" y="8447"/>
                    <a:pt x="604" y="8420"/>
                  </a:cubicBezTo>
                  <a:cubicBezTo>
                    <a:pt x="634" y="8420"/>
                    <a:pt x="847" y="8572"/>
                    <a:pt x="938" y="8663"/>
                  </a:cubicBezTo>
                  <a:cubicBezTo>
                    <a:pt x="984" y="8617"/>
                    <a:pt x="925" y="8500"/>
                    <a:pt x="974" y="8500"/>
                  </a:cubicBezTo>
                  <a:cubicBezTo>
                    <a:pt x="989" y="8500"/>
                    <a:pt x="1016" y="8512"/>
                    <a:pt x="1060" y="8541"/>
                  </a:cubicBezTo>
                  <a:cubicBezTo>
                    <a:pt x="1060" y="8450"/>
                    <a:pt x="999" y="8389"/>
                    <a:pt x="908" y="8268"/>
                  </a:cubicBezTo>
                  <a:cubicBezTo>
                    <a:pt x="910" y="8266"/>
                    <a:pt x="912" y="8265"/>
                    <a:pt x="916" y="8265"/>
                  </a:cubicBezTo>
                  <a:cubicBezTo>
                    <a:pt x="956" y="8265"/>
                    <a:pt x="1081" y="8382"/>
                    <a:pt x="1082" y="8382"/>
                  </a:cubicBezTo>
                  <a:cubicBezTo>
                    <a:pt x="1082" y="8382"/>
                    <a:pt x="1076" y="8375"/>
                    <a:pt x="1060" y="8359"/>
                  </a:cubicBezTo>
                  <a:lnTo>
                    <a:pt x="1060" y="8359"/>
                  </a:lnTo>
                  <a:cubicBezTo>
                    <a:pt x="1147" y="8432"/>
                    <a:pt x="1248" y="8490"/>
                    <a:pt x="1333" y="8545"/>
                  </a:cubicBezTo>
                  <a:lnTo>
                    <a:pt x="1333" y="8545"/>
                  </a:lnTo>
                  <a:cubicBezTo>
                    <a:pt x="1207" y="8431"/>
                    <a:pt x="1378" y="8501"/>
                    <a:pt x="1151" y="8359"/>
                  </a:cubicBezTo>
                  <a:cubicBezTo>
                    <a:pt x="1211" y="8359"/>
                    <a:pt x="1242" y="8298"/>
                    <a:pt x="1242" y="8237"/>
                  </a:cubicBezTo>
                  <a:cubicBezTo>
                    <a:pt x="1242" y="8268"/>
                    <a:pt x="1394" y="8389"/>
                    <a:pt x="1485" y="8420"/>
                  </a:cubicBezTo>
                  <a:cubicBezTo>
                    <a:pt x="1363" y="8298"/>
                    <a:pt x="1303" y="8207"/>
                    <a:pt x="1363" y="8207"/>
                  </a:cubicBezTo>
                  <a:lnTo>
                    <a:pt x="1060" y="7964"/>
                  </a:lnTo>
                  <a:cubicBezTo>
                    <a:pt x="1029" y="7964"/>
                    <a:pt x="999" y="7903"/>
                    <a:pt x="999" y="7903"/>
                  </a:cubicBezTo>
                  <a:lnTo>
                    <a:pt x="999" y="7903"/>
                  </a:lnTo>
                  <a:cubicBezTo>
                    <a:pt x="1132" y="7983"/>
                    <a:pt x="1313" y="8157"/>
                    <a:pt x="1375" y="8157"/>
                  </a:cubicBezTo>
                  <a:cubicBezTo>
                    <a:pt x="1384" y="8157"/>
                    <a:pt x="1390" y="8154"/>
                    <a:pt x="1394" y="8146"/>
                  </a:cubicBezTo>
                  <a:cubicBezTo>
                    <a:pt x="1456" y="8195"/>
                    <a:pt x="1487" y="8221"/>
                    <a:pt x="1501" y="8236"/>
                  </a:cubicBezTo>
                  <a:lnTo>
                    <a:pt x="1501" y="8236"/>
                  </a:lnTo>
                  <a:cubicBezTo>
                    <a:pt x="1501" y="8236"/>
                    <a:pt x="1502" y="8236"/>
                    <a:pt x="1502" y="8236"/>
                  </a:cubicBezTo>
                  <a:cubicBezTo>
                    <a:pt x="1536" y="8236"/>
                    <a:pt x="1759" y="8389"/>
                    <a:pt x="1759" y="8389"/>
                  </a:cubicBezTo>
                  <a:cubicBezTo>
                    <a:pt x="1759" y="8420"/>
                    <a:pt x="1759" y="8420"/>
                    <a:pt x="1789" y="8450"/>
                  </a:cubicBezTo>
                  <a:cubicBezTo>
                    <a:pt x="1809" y="8460"/>
                    <a:pt x="1822" y="8465"/>
                    <a:pt x="1829" y="8465"/>
                  </a:cubicBezTo>
                  <a:cubicBezTo>
                    <a:pt x="1865" y="8465"/>
                    <a:pt x="1764" y="8359"/>
                    <a:pt x="1789" y="8359"/>
                  </a:cubicBezTo>
                  <a:cubicBezTo>
                    <a:pt x="2063" y="8541"/>
                    <a:pt x="1789" y="8389"/>
                    <a:pt x="1941" y="8541"/>
                  </a:cubicBezTo>
                  <a:lnTo>
                    <a:pt x="2154" y="8693"/>
                  </a:lnTo>
                  <a:cubicBezTo>
                    <a:pt x="2238" y="8693"/>
                    <a:pt x="1985" y="8538"/>
                    <a:pt x="2042" y="8538"/>
                  </a:cubicBezTo>
                  <a:cubicBezTo>
                    <a:pt x="2046" y="8538"/>
                    <a:pt x="2053" y="8539"/>
                    <a:pt x="2063" y="8541"/>
                  </a:cubicBezTo>
                  <a:lnTo>
                    <a:pt x="2154" y="8602"/>
                  </a:lnTo>
                  <a:lnTo>
                    <a:pt x="2145" y="8584"/>
                  </a:lnTo>
                  <a:lnTo>
                    <a:pt x="2145" y="8584"/>
                  </a:lnTo>
                  <a:cubicBezTo>
                    <a:pt x="2155" y="8590"/>
                    <a:pt x="2162" y="8592"/>
                    <a:pt x="2164" y="8592"/>
                  </a:cubicBezTo>
                  <a:cubicBezTo>
                    <a:pt x="2172" y="8592"/>
                    <a:pt x="2153" y="8573"/>
                    <a:pt x="2126" y="8547"/>
                  </a:cubicBezTo>
                  <a:lnTo>
                    <a:pt x="2126" y="8547"/>
                  </a:lnTo>
                  <a:lnTo>
                    <a:pt x="2123" y="8541"/>
                  </a:lnTo>
                  <a:cubicBezTo>
                    <a:pt x="2119" y="8538"/>
                    <a:pt x="2114" y="8534"/>
                    <a:pt x="2109" y="8531"/>
                  </a:cubicBezTo>
                  <a:lnTo>
                    <a:pt x="2109" y="8531"/>
                  </a:lnTo>
                  <a:cubicBezTo>
                    <a:pt x="2055" y="8481"/>
                    <a:pt x="1987" y="8420"/>
                    <a:pt x="2002" y="8420"/>
                  </a:cubicBezTo>
                  <a:cubicBezTo>
                    <a:pt x="2018" y="8436"/>
                    <a:pt x="2025" y="8442"/>
                    <a:pt x="2026" y="8442"/>
                  </a:cubicBezTo>
                  <a:cubicBezTo>
                    <a:pt x="2032" y="8442"/>
                    <a:pt x="1895" y="8293"/>
                    <a:pt x="1819" y="8268"/>
                  </a:cubicBezTo>
                  <a:cubicBezTo>
                    <a:pt x="1733" y="8182"/>
                    <a:pt x="1705" y="8150"/>
                    <a:pt x="1711" y="8150"/>
                  </a:cubicBezTo>
                  <a:cubicBezTo>
                    <a:pt x="1729" y="8150"/>
                    <a:pt x="2027" y="8406"/>
                    <a:pt x="2085" y="8406"/>
                  </a:cubicBezTo>
                  <a:cubicBezTo>
                    <a:pt x="2093" y="8406"/>
                    <a:pt x="2096" y="8401"/>
                    <a:pt x="2093" y="8389"/>
                  </a:cubicBezTo>
                  <a:cubicBezTo>
                    <a:pt x="1819" y="8207"/>
                    <a:pt x="1759" y="8055"/>
                    <a:pt x="1455" y="7842"/>
                  </a:cubicBezTo>
                  <a:cubicBezTo>
                    <a:pt x="1394" y="7782"/>
                    <a:pt x="1363" y="7751"/>
                    <a:pt x="1394" y="7751"/>
                  </a:cubicBezTo>
                  <a:cubicBezTo>
                    <a:pt x="1546" y="7933"/>
                    <a:pt x="1546" y="7842"/>
                    <a:pt x="1698" y="7994"/>
                  </a:cubicBezTo>
                  <a:lnTo>
                    <a:pt x="1911" y="8207"/>
                  </a:lnTo>
                  <a:cubicBezTo>
                    <a:pt x="2063" y="8268"/>
                    <a:pt x="2215" y="8298"/>
                    <a:pt x="2275" y="8389"/>
                  </a:cubicBezTo>
                  <a:cubicBezTo>
                    <a:pt x="2245" y="8298"/>
                    <a:pt x="2123" y="8268"/>
                    <a:pt x="2093" y="8207"/>
                  </a:cubicBezTo>
                  <a:lnTo>
                    <a:pt x="2093" y="8207"/>
                  </a:lnTo>
                  <a:cubicBezTo>
                    <a:pt x="2146" y="8260"/>
                    <a:pt x="2247" y="8290"/>
                    <a:pt x="2270" y="8297"/>
                  </a:cubicBezTo>
                  <a:lnTo>
                    <a:pt x="2270" y="8297"/>
                  </a:lnTo>
                  <a:cubicBezTo>
                    <a:pt x="2150" y="8263"/>
                    <a:pt x="2001" y="8085"/>
                    <a:pt x="1971" y="8055"/>
                  </a:cubicBezTo>
                  <a:cubicBezTo>
                    <a:pt x="1971" y="8043"/>
                    <a:pt x="1978" y="8038"/>
                    <a:pt x="1990" y="8038"/>
                  </a:cubicBezTo>
                  <a:cubicBezTo>
                    <a:pt x="2011" y="8038"/>
                    <a:pt x="2048" y="8055"/>
                    <a:pt x="2087" y="8075"/>
                  </a:cubicBezTo>
                  <a:lnTo>
                    <a:pt x="2087" y="8075"/>
                  </a:lnTo>
                  <a:cubicBezTo>
                    <a:pt x="2058" y="8049"/>
                    <a:pt x="2029" y="8022"/>
                    <a:pt x="2002" y="7994"/>
                  </a:cubicBezTo>
                  <a:cubicBezTo>
                    <a:pt x="1998" y="7991"/>
                    <a:pt x="1997" y="7989"/>
                    <a:pt x="1998" y="7989"/>
                  </a:cubicBezTo>
                  <a:cubicBezTo>
                    <a:pt x="2002" y="7989"/>
                    <a:pt x="2086" y="8056"/>
                    <a:pt x="2096" y="8060"/>
                  </a:cubicBezTo>
                  <a:lnTo>
                    <a:pt x="2096" y="8060"/>
                  </a:lnTo>
                  <a:lnTo>
                    <a:pt x="2117" y="8092"/>
                  </a:lnTo>
                  <a:lnTo>
                    <a:pt x="2117" y="8092"/>
                  </a:lnTo>
                  <a:cubicBezTo>
                    <a:pt x="2107" y="8086"/>
                    <a:pt x="2097" y="8081"/>
                    <a:pt x="2087" y="8075"/>
                  </a:cubicBezTo>
                  <a:lnTo>
                    <a:pt x="2087" y="8075"/>
                  </a:lnTo>
                  <a:cubicBezTo>
                    <a:pt x="2102" y="8089"/>
                    <a:pt x="2118" y="8102"/>
                    <a:pt x="2133" y="8115"/>
                  </a:cubicBezTo>
                  <a:lnTo>
                    <a:pt x="2133" y="8115"/>
                  </a:lnTo>
                  <a:lnTo>
                    <a:pt x="2117" y="8092"/>
                  </a:lnTo>
                  <a:lnTo>
                    <a:pt x="2117" y="8092"/>
                  </a:lnTo>
                  <a:cubicBezTo>
                    <a:pt x="2156" y="8113"/>
                    <a:pt x="2193" y="8135"/>
                    <a:pt x="2215" y="8146"/>
                  </a:cubicBezTo>
                  <a:lnTo>
                    <a:pt x="2314" y="8246"/>
                  </a:lnTo>
                  <a:lnTo>
                    <a:pt x="2314" y="8246"/>
                  </a:lnTo>
                  <a:cubicBezTo>
                    <a:pt x="2258" y="8208"/>
                    <a:pt x="2191" y="8155"/>
                    <a:pt x="2164" y="8141"/>
                  </a:cubicBezTo>
                  <a:lnTo>
                    <a:pt x="2164" y="8141"/>
                  </a:lnTo>
                  <a:cubicBezTo>
                    <a:pt x="2219" y="8186"/>
                    <a:pt x="2275" y="8226"/>
                    <a:pt x="2327" y="8259"/>
                  </a:cubicBezTo>
                  <a:lnTo>
                    <a:pt x="2327" y="8259"/>
                  </a:lnTo>
                  <a:lnTo>
                    <a:pt x="2314" y="8246"/>
                  </a:lnTo>
                  <a:lnTo>
                    <a:pt x="2314" y="8246"/>
                  </a:lnTo>
                  <a:cubicBezTo>
                    <a:pt x="2348" y="8269"/>
                    <a:pt x="2377" y="8287"/>
                    <a:pt x="2391" y="8287"/>
                  </a:cubicBezTo>
                  <a:cubicBezTo>
                    <a:pt x="2399" y="8287"/>
                    <a:pt x="2401" y="8281"/>
                    <a:pt x="2397" y="8268"/>
                  </a:cubicBezTo>
                  <a:cubicBezTo>
                    <a:pt x="2385" y="8260"/>
                    <a:pt x="2376" y="8253"/>
                    <a:pt x="2368" y="8247"/>
                  </a:cubicBezTo>
                  <a:lnTo>
                    <a:pt x="2368" y="8247"/>
                  </a:lnTo>
                  <a:cubicBezTo>
                    <a:pt x="2373" y="8250"/>
                    <a:pt x="2377" y="8252"/>
                    <a:pt x="2381" y="8255"/>
                  </a:cubicBezTo>
                  <a:lnTo>
                    <a:pt x="2381" y="8255"/>
                  </a:lnTo>
                  <a:lnTo>
                    <a:pt x="2355" y="8234"/>
                  </a:lnTo>
                  <a:lnTo>
                    <a:pt x="2355" y="8234"/>
                  </a:lnTo>
                  <a:cubicBezTo>
                    <a:pt x="2327" y="8204"/>
                    <a:pt x="2353" y="8193"/>
                    <a:pt x="2306" y="8146"/>
                  </a:cubicBezTo>
                  <a:lnTo>
                    <a:pt x="2306" y="8146"/>
                  </a:lnTo>
                  <a:lnTo>
                    <a:pt x="2397" y="8237"/>
                  </a:lnTo>
                  <a:cubicBezTo>
                    <a:pt x="2375" y="8170"/>
                    <a:pt x="2254" y="8071"/>
                    <a:pt x="2276" y="8071"/>
                  </a:cubicBezTo>
                  <a:cubicBezTo>
                    <a:pt x="2284" y="8071"/>
                    <a:pt x="2310" y="8084"/>
                    <a:pt x="2367" y="8116"/>
                  </a:cubicBezTo>
                  <a:cubicBezTo>
                    <a:pt x="2291" y="8069"/>
                    <a:pt x="2262" y="8054"/>
                    <a:pt x="2255" y="8054"/>
                  </a:cubicBezTo>
                  <a:cubicBezTo>
                    <a:pt x="2243" y="8054"/>
                    <a:pt x="2294" y="8098"/>
                    <a:pt x="2278" y="8098"/>
                  </a:cubicBezTo>
                  <a:cubicBezTo>
                    <a:pt x="2274" y="8098"/>
                    <a:pt x="2264" y="8095"/>
                    <a:pt x="2245" y="8085"/>
                  </a:cubicBezTo>
                  <a:cubicBezTo>
                    <a:pt x="2093" y="7964"/>
                    <a:pt x="2123" y="7964"/>
                    <a:pt x="2093" y="7933"/>
                  </a:cubicBezTo>
                  <a:lnTo>
                    <a:pt x="2093" y="7933"/>
                  </a:lnTo>
                  <a:cubicBezTo>
                    <a:pt x="2166" y="7988"/>
                    <a:pt x="2201" y="8007"/>
                    <a:pt x="2213" y="8007"/>
                  </a:cubicBezTo>
                  <a:cubicBezTo>
                    <a:pt x="2243" y="8007"/>
                    <a:pt x="2154" y="7903"/>
                    <a:pt x="2154" y="7903"/>
                  </a:cubicBezTo>
                  <a:lnTo>
                    <a:pt x="2154" y="7903"/>
                  </a:lnTo>
                  <a:cubicBezTo>
                    <a:pt x="2184" y="7913"/>
                    <a:pt x="2211" y="7923"/>
                    <a:pt x="2235" y="7933"/>
                  </a:cubicBezTo>
                  <a:lnTo>
                    <a:pt x="2235" y="7933"/>
                  </a:lnTo>
                  <a:lnTo>
                    <a:pt x="2184" y="7903"/>
                  </a:lnTo>
                  <a:lnTo>
                    <a:pt x="2184" y="7903"/>
                  </a:lnTo>
                  <a:cubicBezTo>
                    <a:pt x="2211" y="7919"/>
                    <a:pt x="2233" y="7931"/>
                    <a:pt x="2252" y="7941"/>
                  </a:cubicBezTo>
                  <a:lnTo>
                    <a:pt x="2252" y="7941"/>
                  </a:lnTo>
                  <a:cubicBezTo>
                    <a:pt x="2264" y="7947"/>
                    <a:pt x="2275" y="7952"/>
                    <a:pt x="2285" y="7958"/>
                  </a:cubicBezTo>
                  <a:lnTo>
                    <a:pt x="2285" y="7958"/>
                  </a:lnTo>
                  <a:cubicBezTo>
                    <a:pt x="2275" y="7953"/>
                    <a:pt x="2265" y="7948"/>
                    <a:pt x="2252" y="7941"/>
                  </a:cubicBezTo>
                  <a:lnTo>
                    <a:pt x="2252" y="7941"/>
                  </a:lnTo>
                  <a:cubicBezTo>
                    <a:pt x="2247" y="7939"/>
                    <a:pt x="2241" y="7936"/>
                    <a:pt x="2235" y="7933"/>
                  </a:cubicBezTo>
                  <a:lnTo>
                    <a:pt x="2235" y="7933"/>
                  </a:lnTo>
                  <a:lnTo>
                    <a:pt x="2336" y="7994"/>
                  </a:lnTo>
                  <a:cubicBezTo>
                    <a:pt x="2324" y="7982"/>
                    <a:pt x="2307" y="7970"/>
                    <a:pt x="2285" y="7958"/>
                  </a:cubicBezTo>
                  <a:lnTo>
                    <a:pt x="2285" y="7958"/>
                  </a:lnTo>
                  <a:cubicBezTo>
                    <a:pt x="2310" y="7970"/>
                    <a:pt x="2326" y="7975"/>
                    <a:pt x="2335" y="7975"/>
                  </a:cubicBezTo>
                  <a:cubicBezTo>
                    <a:pt x="2379" y="7975"/>
                    <a:pt x="2226" y="7835"/>
                    <a:pt x="2255" y="7835"/>
                  </a:cubicBezTo>
                  <a:cubicBezTo>
                    <a:pt x="2258" y="7835"/>
                    <a:pt x="2265" y="7837"/>
                    <a:pt x="2275" y="7842"/>
                  </a:cubicBezTo>
                  <a:cubicBezTo>
                    <a:pt x="2330" y="7924"/>
                    <a:pt x="2459" y="7982"/>
                    <a:pt x="2528" y="8037"/>
                  </a:cubicBezTo>
                  <a:lnTo>
                    <a:pt x="2528" y="8037"/>
                  </a:lnTo>
                  <a:cubicBezTo>
                    <a:pt x="2304" y="7839"/>
                    <a:pt x="2271" y="7778"/>
                    <a:pt x="2123" y="7660"/>
                  </a:cubicBezTo>
                  <a:lnTo>
                    <a:pt x="2123" y="7660"/>
                  </a:lnTo>
                  <a:cubicBezTo>
                    <a:pt x="2245" y="7690"/>
                    <a:pt x="2427" y="7903"/>
                    <a:pt x="2579" y="7994"/>
                  </a:cubicBezTo>
                  <a:cubicBezTo>
                    <a:pt x="2531" y="7936"/>
                    <a:pt x="2529" y="7921"/>
                    <a:pt x="2541" y="7921"/>
                  </a:cubicBezTo>
                  <a:cubicBezTo>
                    <a:pt x="2553" y="7921"/>
                    <a:pt x="2579" y="7936"/>
                    <a:pt x="2585" y="7936"/>
                  </a:cubicBezTo>
                  <a:cubicBezTo>
                    <a:pt x="2592" y="7936"/>
                    <a:pt x="2575" y="7918"/>
                    <a:pt x="2488" y="7842"/>
                  </a:cubicBezTo>
                  <a:cubicBezTo>
                    <a:pt x="2427" y="7812"/>
                    <a:pt x="2397" y="7751"/>
                    <a:pt x="2275" y="7660"/>
                  </a:cubicBezTo>
                  <a:cubicBezTo>
                    <a:pt x="2279" y="7657"/>
                    <a:pt x="2282" y="7655"/>
                    <a:pt x="2285" y="7655"/>
                  </a:cubicBezTo>
                  <a:cubicBezTo>
                    <a:pt x="2314" y="7655"/>
                    <a:pt x="2349" y="7754"/>
                    <a:pt x="2458" y="7782"/>
                  </a:cubicBezTo>
                  <a:cubicBezTo>
                    <a:pt x="2428" y="7751"/>
                    <a:pt x="2279" y="7603"/>
                    <a:pt x="2187" y="7541"/>
                  </a:cubicBezTo>
                  <a:lnTo>
                    <a:pt x="2187" y="7541"/>
                  </a:lnTo>
                  <a:cubicBezTo>
                    <a:pt x="2166" y="7517"/>
                    <a:pt x="2111" y="7454"/>
                    <a:pt x="2134" y="7454"/>
                  </a:cubicBezTo>
                  <a:cubicBezTo>
                    <a:pt x="2141" y="7454"/>
                    <a:pt x="2157" y="7461"/>
                    <a:pt x="2184" y="7478"/>
                  </a:cubicBezTo>
                  <a:cubicBezTo>
                    <a:pt x="2336" y="7599"/>
                    <a:pt x="2245" y="7538"/>
                    <a:pt x="2336" y="7630"/>
                  </a:cubicBezTo>
                  <a:cubicBezTo>
                    <a:pt x="2427" y="7599"/>
                    <a:pt x="2032" y="7326"/>
                    <a:pt x="2002" y="7234"/>
                  </a:cubicBezTo>
                  <a:cubicBezTo>
                    <a:pt x="1967" y="7223"/>
                    <a:pt x="1911" y="7185"/>
                    <a:pt x="1850" y="7138"/>
                  </a:cubicBezTo>
                  <a:lnTo>
                    <a:pt x="1850" y="7138"/>
                  </a:lnTo>
                  <a:lnTo>
                    <a:pt x="1850" y="7082"/>
                  </a:lnTo>
                  <a:cubicBezTo>
                    <a:pt x="2123" y="7234"/>
                    <a:pt x="2245" y="7447"/>
                    <a:pt x="2458" y="7599"/>
                  </a:cubicBezTo>
                  <a:lnTo>
                    <a:pt x="2397" y="7508"/>
                  </a:lnTo>
                  <a:lnTo>
                    <a:pt x="2397" y="7508"/>
                  </a:lnTo>
                  <a:cubicBezTo>
                    <a:pt x="2458" y="7599"/>
                    <a:pt x="2579" y="7690"/>
                    <a:pt x="2640" y="7751"/>
                  </a:cubicBezTo>
                  <a:cubicBezTo>
                    <a:pt x="2488" y="7599"/>
                    <a:pt x="2640" y="7660"/>
                    <a:pt x="2610" y="7630"/>
                  </a:cubicBezTo>
                  <a:cubicBezTo>
                    <a:pt x="2602" y="7623"/>
                    <a:pt x="2594" y="7617"/>
                    <a:pt x="2588" y="7612"/>
                  </a:cubicBezTo>
                  <a:lnTo>
                    <a:pt x="2588" y="7612"/>
                  </a:lnTo>
                  <a:cubicBezTo>
                    <a:pt x="2589" y="7613"/>
                    <a:pt x="2588" y="7614"/>
                    <a:pt x="2586" y="7614"/>
                  </a:cubicBezTo>
                  <a:cubicBezTo>
                    <a:pt x="2582" y="7614"/>
                    <a:pt x="2571" y="7610"/>
                    <a:pt x="2549" y="7599"/>
                  </a:cubicBezTo>
                  <a:cubicBezTo>
                    <a:pt x="2521" y="7543"/>
                    <a:pt x="2311" y="7383"/>
                    <a:pt x="2375" y="7383"/>
                  </a:cubicBezTo>
                  <a:cubicBezTo>
                    <a:pt x="2381" y="7383"/>
                    <a:pt x="2388" y="7384"/>
                    <a:pt x="2397" y="7386"/>
                  </a:cubicBezTo>
                  <a:cubicBezTo>
                    <a:pt x="2458" y="7508"/>
                    <a:pt x="2579" y="7538"/>
                    <a:pt x="2640" y="7630"/>
                  </a:cubicBezTo>
                  <a:cubicBezTo>
                    <a:pt x="2668" y="7630"/>
                    <a:pt x="2662" y="7616"/>
                    <a:pt x="2644" y="7597"/>
                  </a:cubicBezTo>
                  <a:lnTo>
                    <a:pt x="2644" y="7597"/>
                  </a:lnTo>
                  <a:cubicBezTo>
                    <a:pt x="2762" y="7536"/>
                    <a:pt x="2789" y="7443"/>
                    <a:pt x="2488" y="7082"/>
                  </a:cubicBezTo>
                  <a:lnTo>
                    <a:pt x="2488" y="7082"/>
                  </a:lnTo>
                  <a:cubicBezTo>
                    <a:pt x="2640" y="7204"/>
                    <a:pt x="2701" y="7204"/>
                    <a:pt x="2792" y="7234"/>
                  </a:cubicBezTo>
                  <a:cubicBezTo>
                    <a:pt x="2762" y="7204"/>
                    <a:pt x="2640" y="7143"/>
                    <a:pt x="2640" y="7082"/>
                  </a:cubicBezTo>
                  <a:lnTo>
                    <a:pt x="2640" y="7082"/>
                  </a:lnTo>
                  <a:lnTo>
                    <a:pt x="2853" y="7204"/>
                  </a:lnTo>
                  <a:cubicBezTo>
                    <a:pt x="2869" y="7220"/>
                    <a:pt x="2877" y="7226"/>
                    <a:pt x="2880" y="7226"/>
                  </a:cubicBezTo>
                  <a:cubicBezTo>
                    <a:pt x="2894" y="7226"/>
                    <a:pt x="2782" y="7072"/>
                    <a:pt x="2731" y="7022"/>
                  </a:cubicBezTo>
                  <a:cubicBezTo>
                    <a:pt x="2752" y="7022"/>
                    <a:pt x="2773" y="7036"/>
                    <a:pt x="2804" y="7055"/>
                  </a:cubicBezTo>
                  <a:lnTo>
                    <a:pt x="2804" y="7055"/>
                  </a:lnTo>
                  <a:cubicBezTo>
                    <a:pt x="2774" y="7029"/>
                    <a:pt x="2742" y="7002"/>
                    <a:pt x="2731" y="6991"/>
                  </a:cubicBezTo>
                  <a:lnTo>
                    <a:pt x="2731" y="6991"/>
                  </a:lnTo>
                  <a:lnTo>
                    <a:pt x="2853" y="7052"/>
                  </a:lnTo>
                  <a:lnTo>
                    <a:pt x="2731" y="6930"/>
                  </a:lnTo>
                  <a:cubicBezTo>
                    <a:pt x="2720" y="6907"/>
                    <a:pt x="2717" y="6892"/>
                    <a:pt x="2729" y="6892"/>
                  </a:cubicBezTo>
                  <a:cubicBezTo>
                    <a:pt x="2747" y="6892"/>
                    <a:pt x="2802" y="6929"/>
                    <a:pt x="2914" y="7022"/>
                  </a:cubicBezTo>
                  <a:cubicBezTo>
                    <a:pt x="2892" y="7000"/>
                    <a:pt x="2886" y="6964"/>
                    <a:pt x="2853" y="6934"/>
                  </a:cubicBezTo>
                  <a:lnTo>
                    <a:pt x="2853" y="6934"/>
                  </a:lnTo>
                  <a:cubicBezTo>
                    <a:pt x="2863" y="6937"/>
                    <a:pt x="2871" y="6939"/>
                    <a:pt x="2879" y="6939"/>
                  </a:cubicBezTo>
                  <a:cubicBezTo>
                    <a:pt x="2927" y="6939"/>
                    <a:pt x="2935" y="6882"/>
                    <a:pt x="2914" y="6839"/>
                  </a:cubicBezTo>
                  <a:cubicBezTo>
                    <a:pt x="2883" y="6839"/>
                    <a:pt x="2792" y="6748"/>
                    <a:pt x="2701" y="6687"/>
                  </a:cubicBezTo>
                  <a:cubicBezTo>
                    <a:pt x="2620" y="6637"/>
                    <a:pt x="2597" y="6623"/>
                    <a:pt x="2596" y="6623"/>
                  </a:cubicBezTo>
                  <a:lnTo>
                    <a:pt x="2596" y="6623"/>
                  </a:lnTo>
                  <a:cubicBezTo>
                    <a:pt x="2597" y="6623"/>
                    <a:pt x="2627" y="6641"/>
                    <a:pt x="2638" y="6641"/>
                  </a:cubicBezTo>
                  <a:cubicBezTo>
                    <a:pt x="2647" y="6641"/>
                    <a:pt x="2644" y="6631"/>
                    <a:pt x="2610" y="6596"/>
                  </a:cubicBezTo>
                  <a:lnTo>
                    <a:pt x="2610" y="6596"/>
                  </a:lnTo>
                  <a:cubicBezTo>
                    <a:pt x="2701" y="6626"/>
                    <a:pt x="2762" y="6687"/>
                    <a:pt x="2792" y="6748"/>
                  </a:cubicBezTo>
                  <a:cubicBezTo>
                    <a:pt x="2872" y="6788"/>
                    <a:pt x="2918" y="6803"/>
                    <a:pt x="2945" y="6803"/>
                  </a:cubicBezTo>
                  <a:cubicBezTo>
                    <a:pt x="3021" y="6803"/>
                    <a:pt x="2946" y="6687"/>
                    <a:pt x="3035" y="6687"/>
                  </a:cubicBezTo>
                  <a:lnTo>
                    <a:pt x="2914" y="6566"/>
                  </a:lnTo>
                  <a:lnTo>
                    <a:pt x="2914" y="6566"/>
                  </a:lnTo>
                  <a:cubicBezTo>
                    <a:pt x="2981" y="6603"/>
                    <a:pt x="3021" y="6617"/>
                    <a:pt x="3044" y="6617"/>
                  </a:cubicBezTo>
                  <a:cubicBezTo>
                    <a:pt x="3103" y="6617"/>
                    <a:pt x="3050" y="6525"/>
                    <a:pt x="3074" y="6525"/>
                  </a:cubicBezTo>
                  <a:cubicBezTo>
                    <a:pt x="3079" y="6525"/>
                    <a:pt x="3086" y="6528"/>
                    <a:pt x="3096" y="6535"/>
                  </a:cubicBezTo>
                  <a:cubicBezTo>
                    <a:pt x="3035" y="6474"/>
                    <a:pt x="2792" y="6292"/>
                    <a:pt x="2792" y="6262"/>
                  </a:cubicBezTo>
                  <a:cubicBezTo>
                    <a:pt x="2762" y="6232"/>
                    <a:pt x="2754" y="6220"/>
                    <a:pt x="2760" y="6220"/>
                  </a:cubicBezTo>
                  <a:cubicBezTo>
                    <a:pt x="2785" y="6220"/>
                    <a:pt x="3059" y="6426"/>
                    <a:pt x="3157" y="6474"/>
                  </a:cubicBezTo>
                  <a:cubicBezTo>
                    <a:pt x="3066" y="6414"/>
                    <a:pt x="3066" y="6383"/>
                    <a:pt x="3066" y="6383"/>
                  </a:cubicBezTo>
                  <a:lnTo>
                    <a:pt x="3066" y="6383"/>
                  </a:lnTo>
                  <a:lnTo>
                    <a:pt x="3096" y="6414"/>
                  </a:lnTo>
                  <a:cubicBezTo>
                    <a:pt x="3050" y="6321"/>
                    <a:pt x="3021" y="6281"/>
                    <a:pt x="3037" y="6281"/>
                  </a:cubicBezTo>
                  <a:cubicBezTo>
                    <a:pt x="3042" y="6281"/>
                    <a:pt x="3051" y="6285"/>
                    <a:pt x="3066" y="6292"/>
                  </a:cubicBezTo>
                  <a:cubicBezTo>
                    <a:pt x="3088" y="6292"/>
                    <a:pt x="3163" y="6343"/>
                    <a:pt x="3198" y="6343"/>
                  </a:cubicBezTo>
                  <a:cubicBezTo>
                    <a:pt x="3210" y="6343"/>
                    <a:pt x="3218" y="6338"/>
                    <a:pt x="3218" y="6323"/>
                  </a:cubicBezTo>
                  <a:cubicBezTo>
                    <a:pt x="3066" y="6231"/>
                    <a:pt x="3218" y="6262"/>
                    <a:pt x="3066" y="6140"/>
                  </a:cubicBezTo>
                  <a:cubicBezTo>
                    <a:pt x="3096" y="6140"/>
                    <a:pt x="3096" y="6140"/>
                    <a:pt x="3157" y="6171"/>
                  </a:cubicBezTo>
                  <a:lnTo>
                    <a:pt x="3035" y="6079"/>
                  </a:lnTo>
                  <a:lnTo>
                    <a:pt x="3157" y="6110"/>
                  </a:lnTo>
                  <a:cubicBezTo>
                    <a:pt x="3218" y="6140"/>
                    <a:pt x="3248" y="6171"/>
                    <a:pt x="3309" y="6231"/>
                  </a:cubicBezTo>
                  <a:cubicBezTo>
                    <a:pt x="3317" y="6234"/>
                    <a:pt x="3323" y="6235"/>
                    <a:pt x="3326" y="6235"/>
                  </a:cubicBezTo>
                  <a:cubicBezTo>
                    <a:pt x="3363" y="6235"/>
                    <a:pt x="3179" y="6102"/>
                    <a:pt x="3096" y="6019"/>
                  </a:cubicBezTo>
                  <a:cubicBezTo>
                    <a:pt x="3078" y="5991"/>
                    <a:pt x="3076" y="5980"/>
                    <a:pt x="3084" y="5980"/>
                  </a:cubicBezTo>
                  <a:cubicBezTo>
                    <a:pt x="3104" y="5980"/>
                    <a:pt x="3175" y="6037"/>
                    <a:pt x="3218" y="6079"/>
                  </a:cubicBezTo>
                  <a:cubicBezTo>
                    <a:pt x="3222" y="6084"/>
                    <a:pt x="3224" y="6086"/>
                    <a:pt x="3224" y="6086"/>
                  </a:cubicBezTo>
                  <a:cubicBezTo>
                    <a:pt x="3224" y="6086"/>
                    <a:pt x="3194" y="6058"/>
                    <a:pt x="3184" y="6058"/>
                  </a:cubicBezTo>
                  <a:cubicBezTo>
                    <a:pt x="3180" y="6058"/>
                    <a:pt x="3179" y="6063"/>
                    <a:pt x="3187" y="6079"/>
                  </a:cubicBezTo>
                  <a:cubicBezTo>
                    <a:pt x="3233" y="6110"/>
                    <a:pt x="3240" y="6110"/>
                    <a:pt x="3248" y="6110"/>
                  </a:cubicBezTo>
                  <a:cubicBezTo>
                    <a:pt x="3256" y="6110"/>
                    <a:pt x="3263" y="6110"/>
                    <a:pt x="3309" y="6140"/>
                  </a:cubicBezTo>
                  <a:cubicBezTo>
                    <a:pt x="3309" y="6140"/>
                    <a:pt x="3157" y="6019"/>
                    <a:pt x="3187" y="6019"/>
                  </a:cubicBezTo>
                  <a:cubicBezTo>
                    <a:pt x="3202" y="6019"/>
                    <a:pt x="3202" y="6003"/>
                    <a:pt x="3218" y="6003"/>
                  </a:cubicBezTo>
                  <a:cubicBezTo>
                    <a:pt x="3230" y="6003"/>
                    <a:pt x="3252" y="6013"/>
                    <a:pt x="3300" y="6049"/>
                  </a:cubicBezTo>
                  <a:lnTo>
                    <a:pt x="3300" y="6049"/>
                  </a:lnTo>
                  <a:cubicBezTo>
                    <a:pt x="3266" y="6016"/>
                    <a:pt x="3291" y="6006"/>
                    <a:pt x="3218" y="5958"/>
                  </a:cubicBezTo>
                  <a:cubicBezTo>
                    <a:pt x="3187" y="5958"/>
                    <a:pt x="3096" y="5958"/>
                    <a:pt x="3035" y="5867"/>
                  </a:cubicBezTo>
                  <a:cubicBezTo>
                    <a:pt x="3035" y="5845"/>
                    <a:pt x="3020" y="5824"/>
                    <a:pt x="3033" y="5824"/>
                  </a:cubicBezTo>
                  <a:cubicBezTo>
                    <a:pt x="3038" y="5824"/>
                    <a:pt x="3048" y="5827"/>
                    <a:pt x="3066" y="5836"/>
                  </a:cubicBezTo>
                  <a:lnTo>
                    <a:pt x="3096" y="5867"/>
                  </a:lnTo>
                  <a:cubicBezTo>
                    <a:pt x="3075" y="5845"/>
                    <a:pt x="3114" y="5839"/>
                    <a:pt x="3085" y="5815"/>
                  </a:cubicBezTo>
                  <a:lnTo>
                    <a:pt x="3085" y="5815"/>
                  </a:lnTo>
                  <a:lnTo>
                    <a:pt x="3187" y="5867"/>
                  </a:lnTo>
                  <a:cubicBezTo>
                    <a:pt x="3066" y="5775"/>
                    <a:pt x="3066" y="5775"/>
                    <a:pt x="3066" y="5715"/>
                  </a:cubicBezTo>
                  <a:lnTo>
                    <a:pt x="3066" y="5715"/>
                  </a:lnTo>
                  <a:cubicBezTo>
                    <a:pt x="3218" y="5836"/>
                    <a:pt x="3370" y="5988"/>
                    <a:pt x="3461" y="5988"/>
                  </a:cubicBezTo>
                  <a:lnTo>
                    <a:pt x="3339" y="5836"/>
                  </a:lnTo>
                  <a:lnTo>
                    <a:pt x="3339" y="5836"/>
                  </a:lnTo>
                  <a:cubicBezTo>
                    <a:pt x="3339" y="5836"/>
                    <a:pt x="3370" y="5836"/>
                    <a:pt x="3461" y="5927"/>
                  </a:cubicBezTo>
                  <a:cubicBezTo>
                    <a:pt x="3543" y="5927"/>
                    <a:pt x="3160" y="5610"/>
                    <a:pt x="3190" y="5610"/>
                  </a:cubicBezTo>
                  <a:cubicBezTo>
                    <a:pt x="3193" y="5610"/>
                    <a:pt x="3202" y="5614"/>
                    <a:pt x="3218" y="5623"/>
                  </a:cubicBezTo>
                  <a:cubicBezTo>
                    <a:pt x="3302" y="5693"/>
                    <a:pt x="3347" y="5731"/>
                    <a:pt x="3380" y="5755"/>
                  </a:cubicBezTo>
                  <a:lnTo>
                    <a:pt x="3380" y="5755"/>
                  </a:lnTo>
                  <a:cubicBezTo>
                    <a:pt x="3318" y="5684"/>
                    <a:pt x="3367" y="5682"/>
                    <a:pt x="3339" y="5654"/>
                  </a:cubicBezTo>
                  <a:lnTo>
                    <a:pt x="3339" y="5654"/>
                  </a:lnTo>
                  <a:cubicBezTo>
                    <a:pt x="3465" y="5759"/>
                    <a:pt x="3522" y="5791"/>
                    <a:pt x="3552" y="5791"/>
                  </a:cubicBezTo>
                  <a:cubicBezTo>
                    <a:pt x="3600" y="5791"/>
                    <a:pt x="3575" y="5706"/>
                    <a:pt x="3654" y="5706"/>
                  </a:cubicBezTo>
                  <a:cubicBezTo>
                    <a:pt x="3667" y="5706"/>
                    <a:pt x="3684" y="5709"/>
                    <a:pt x="3704" y="5715"/>
                  </a:cubicBezTo>
                  <a:cubicBezTo>
                    <a:pt x="3491" y="5532"/>
                    <a:pt x="3674" y="5654"/>
                    <a:pt x="3613" y="5563"/>
                  </a:cubicBezTo>
                  <a:lnTo>
                    <a:pt x="3613" y="5563"/>
                  </a:lnTo>
                  <a:cubicBezTo>
                    <a:pt x="3629" y="5581"/>
                    <a:pt x="3641" y="5596"/>
                    <a:pt x="3651" y="5608"/>
                  </a:cubicBezTo>
                  <a:lnTo>
                    <a:pt x="3651" y="5608"/>
                  </a:lnTo>
                  <a:cubicBezTo>
                    <a:pt x="3651" y="5604"/>
                    <a:pt x="3652" y="5602"/>
                    <a:pt x="3657" y="5602"/>
                  </a:cubicBezTo>
                  <a:cubicBezTo>
                    <a:pt x="3664" y="5602"/>
                    <a:pt x="3678" y="5608"/>
                    <a:pt x="3704" y="5623"/>
                  </a:cubicBezTo>
                  <a:lnTo>
                    <a:pt x="3491" y="5471"/>
                  </a:lnTo>
                  <a:lnTo>
                    <a:pt x="3491" y="5471"/>
                  </a:lnTo>
                  <a:cubicBezTo>
                    <a:pt x="3503" y="5476"/>
                    <a:pt x="3511" y="5478"/>
                    <a:pt x="3517" y="5478"/>
                  </a:cubicBezTo>
                  <a:cubicBezTo>
                    <a:pt x="3567" y="5478"/>
                    <a:pt x="3370" y="5298"/>
                    <a:pt x="3400" y="5298"/>
                  </a:cubicBezTo>
                  <a:cubicBezTo>
                    <a:pt x="3409" y="5298"/>
                    <a:pt x="3436" y="5313"/>
                    <a:pt x="3491" y="5350"/>
                  </a:cubicBezTo>
                  <a:cubicBezTo>
                    <a:pt x="3552" y="5380"/>
                    <a:pt x="3643" y="5471"/>
                    <a:pt x="3674" y="5502"/>
                  </a:cubicBezTo>
                  <a:cubicBezTo>
                    <a:pt x="3720" y="5528"/>
                    <a:pt x="3747" y="5538"/>
                    <a:pt x="3761" y="5538"/>
                  </a:cubicBezTo>
                  <a:cubicBezTo>
                    <a:pt x="3814" y="5538"/>
                    <a:pt x="3702" y="5407"/>
                    <a:pt x="3728" y="5407"/>
                  </a:cubicBezTo>
                  <a:cubicBezTo>
                    <a:pt x="3737" y="5407"/>
                    <a:pt x="3765" y="5424"/>
                    <a:pt x="3826" y="5471"/>
                  </a:cubicBezTo>
                  <a:cubicBezTo>
                    <a:pt x="3765" y="5380"/>
                    <a:pt x="3613" y="5259"/>
                    <a:pt x="3522" y="5198"/>
                  </a:cubicBezTo>
                  <a:lnTo>
                    <a:pt x="3522" y="5198"/>
                  </a:lnTo>
                  <a:cubicBezTo>
                    <a:pt x="3643" y="5259"/>
                    <a:pt x="3795" y="5319"/>
                    <a:pt x="3826" y="5350"/>
                  </a:cubicBezTo>
                  <a:cubicBezTo>
                    <a:pt x="3803" y="5281"/>
                    <a:pt x="3780" y="5247"/>
                    <a:pt x="3796" y="5247"/>
                  </a:cubicBezTo>
                  <a:cubicBezTo>
                    <a:pt x="3801" y="5247"/>
                    <a:pt x="3810" y="5251"/>
                    <a:pt x="3826" y="5259"/>
                  </a:cubicBezTo>
                  <a:lnTo>
                    <a:pt x="3917" y="5350"/>
                  </a:lnTo>
                  <a:cubicBezTo>
                    <a:pt x="3923" y="5353"/>
                    <a:pt x="3928" y="5355"/>
                    <a:pt x="3932" y="5355"/>
                  </a:cubicBezTo>
                  <a:cubicBezTo>
                    <a:pt x="3960" y="5355"/>
                    <a:pt x="3919" y="5275"/>
                    <a:pt x="3853" y="5219"/>
                  </a:cubicBezTo>
                  <a:lnTo>
                    <a:pt x="3853" y="5219"/>
                  </a:lnTo>
                  <a:cubicBezTo>
                    <a:pt x="3890" y="5245"/>
                    <a:pt x="3914" y="5253"/>
                    <a:pt x="3932" y="5253"/>
                  </a:cubicBezTo>
                  <a:cubicBezTo>
                    <a:pt x="3967" y="5253"/>
                    <a:pt x="3983" y="5223"/>
                    <a:pt x="4031" y="5223"/>
                  </a:cubicBezTo>
                  <a:cubicBezTo>
                    <a:pt x="4042" y="5223"/>
                    <a:pt x="4054" y="5225"/>
                    <a:pt x="4069" y="5228"/>
                  </a:cubicBezTo>
                  <a:cubicBezTo>
                    <a:pt x="3987" y="5158"/>
                    <a:pt x="3981" y="5147"/>
                    <a:pt x="3992" y="5147"/>
                  </a:cubicBezTo>
                  <a:cubicBezTo>
                    <a:pt x="3997" y="5147"/>
                    <a:pt x="4007" y="5150"/>
                    <a:pt x="4012" y="5150"/>
                  </a:cubicBezTo>
                  <a:cubicBezTo>
                    <a:pt x="4024" y="5150"/>
                    <a:pt x="4019" y="5135"/>
                    <a:pt x="3917" y="5046"/>
                  </a:cubicBezTo>
                  <a:lnTo>
                    <a:pt x="3917" y="5046"/>
                  </a:lnTo>
                  <a:cubicBezTo>
                    <a:pt x="3992" y="5111"/>
                    <a:pt x="4022" y="5129"/>
                    <a:pt x="4034" y="5129"/>
                  </a:cubicBezTo>
                  <a:cubicBezTo>
                    <a:pt x="4051" y="5129"/>
                    <a:pt x="4034" y="5094"/>
                    <a:pt x="4060" y="5094"/>
                  </a:cubicBezTo>
                  <a:cubicBezTo>
                    <a:pt x="4068" y="5094"/>
                    <a:pt x="4080" y="5097"/>
                    <a:pt x="4099" y="5107"/>
                  </a:cubicBezTo>
                  <a:cubicBezTo>
                    <a:pt x="4023" y="5061"/>
                    <a:pt x="4023" y="5061"/>
                    <a:pt x="4027" y="5061"/>
                  </a:cubicBezTo>
                  <a:cubicBezTo>
                    <a:pt x="4031" y="5061"/>
                    <a:pt x="4038" y="5061"/>
                    <a:pt x="3978" y="5016"/>
                  </a:cubicBezTo>
                  <a:lnTo>
                    <a:pt x="3947" y="4924"/>
                  </a:lnTo>
                  <a:cubicBezTo>
                    <a:pt x="3947" y="4894"/>
                    <a:pt x="3856" y="4864"/>
                    <a:pt x="3856" y="4803"/>
                  </a:cubicBezTo>
                  <a:lnTo>
                    <a:pt x="3856" y="4803"/>
                  </a:lnTo>
                  <a:cubicBezTo>
                    <a:pt x="3856" y="4803"/>
                    <a:pt x="4099" y="4955"/>
                    <a:pt x="4069" y="4955"/>
                  </a:cubicBezTo>
                  <a:cubicBezTo>
                    <a:pt x="4109" y="4979"/>
                    <a:pt x="4130" y="4988"/>
                    <a:pt x="4139" y="4988"/>
                  </a:cubicBezTo>
                  <a:cubicBezTo>
                    <a:pt x="4155" y="4988"/>
                    <a:pt x="4136" y="4960"/>
                    <a:pt x="4119" y="4934"/>
                  </a:cubicBezTo>
                  <a:lnTo>
                    <a:pt x="4119" y="4934"/>
                  </a:lnTo>
                  <a:cubicBezTo>
                    <a:pt x="4119" y="4934"/>
                    <a:pt x="4118" y="4934"/>
                    <a:pt x="4118" y="4934"/>
                  </a:cubicBezTo>
                  <a:cubicBezTo>
                    <a:pt x="4112" y="4934"/>
                    <a:pt x="4098" y="4923"/>
                    <a:pt x="4069" y="4894"/>
                  </a:cubicBezTo>
                  <a:lnTo>
                    <a:pt x="4069" y="4894"/>
                  </a:lnTo>
                  <a:cubicBezTo>
                    <a:pt x="4082" y="4899"/>
                    <a:pt x="4093" y="4904"/>
                    <a:pt x="4103" y="4907"/>
                  </a:cubicBezTo>
                  <a:lnTo>
                    <a:pt x="4103" y="4907"/>
                  </a:lnTo>
                  <a:cubicBezTo>
                    <a:pt x="4101" y="4902"/>
                    <a:pt x="4099" y="4897"/>
                    <a:pt x="4099" y="4894"/>
                  </a:cubicBezTo>
                  <a:lnTo>
                    <a:pt x="4099" y="4894"/>
                  </a:lnTo>
                  <a:cubicBezTo>
                    <a:pt x="4103" y="4898"/>
                    <a:pt x="4108" y="4901"/>
                    <a:pt x="4111" y="4904"/>
                  </a:cubicBezTo>
                  <a:lnTo>
                    <a:pt x="4111" y="4904"/>
                  </a:lnTo>
                  <a:cubicBezTo>
                    <a:pt x="4112" y="4907"/>
                    <a:pt x="4114" y="4909"/>
                    <a:pt x="4115" y="4911"/>
                  </a:cubicBezTo>
                  <a:lnTo>
                    <a:pt x="4115" y="4911"/>
                  </a:lnTo>
                  <a:cubicBezTo>
                    <a:pt x="4118" y="4912"/>
                    <a:pt x="4121" y="4914"/>
                    <a:pt x="4124" y="4915"/>
                  </a:cubicBezTo>
                  <a:lnTo>
                    <a:pt x="4124" y="4915"/>
                  </a:lnTo>
                  <a:cubicBezTo>
                    <a:pt x="4144" y="4930"/>
                    <a:pt x="4154" y="4937"/>
                    <a:pt x="4158" y="4937"/>
                  </a:cubicBezTo>
                  <a:cubicBezTo>
                    <a:pt x="4161" y="4937"/>
                    <a:pt x="4158" y="4931"/>
                    <a:pt x="4151" y="4922"/>
                  </a:cubicBezTo>
                  <a:lnTo>
                    <a:pt x="4151" y="4922"/>
                  </a:lnTo>
                  <a:cubicBezTo>
                    <a:pt x="4154" y="4922"/>
                    <a:pt x="4157" y="4922"/>
                    <a:pt x="4159" y="4922"/>
                  </a:cubicBezTo>
                  <a:cubicBezTo>
                    <a:pt x="4171" y="4922"/>
                    <a:pt x="4170" y="4915"/>
                    <a:pt x="4182" y="4915"/>
                  </a:cubicBezTo>
                  <a:cubicBezTo>
                    <a:pt x="4189" y="4915"/>
                    <a:pt x="4200" y="4917"/>
                    <a:pt x="4221" y="4924"/>
                  </a:cubicBezTo>
                  <a:lnTo>
                    <a:pt x="4373" y="5046"/>
                  </a:lnTo>
                  <a:cubicBezTo>
                    <a:pt x="4373" y="5046"/>
                    <a:pt x="4251" y="4894"/>
                    <a:pt x="4160" y="4864"/>
                  </a:cubicBezTo>
                  <a:lnTo>
                    <a:pt x="4160" y="4864"/>
                  </a:lnTo>
                  <a:cubicBezTo>
                    <a:pt x="4171" y="4866"/>
                    <a:pt x="4182" y="4867"/>
                    <a:pt x="4191" y="4867"/>
                  </a:cubicBezTo>
                  <a:cubicBezTo>
                    <a:pt x="4307" y="4867"/>
                    <a:pt x="4277" y="4705"/>
                    <a:pt x="4221" y="4620"/>
                  </a:cubicBezTo>
                  <a:lnTo>
                    <a:pt x="4221" y="4620"/>
                  </a:lnTo>
                  <a:lnTo>
                    <a:pt x="4251" y="4651"/>
                  </a:lnTo>
                  <a:cubicBezTo>
                    <a:pt x="4229" y="4628"/>
                    <a:pt x="4173" y="4557"/>
                    <a:pt x="4182" y="4557"/>
                  </a:cubicBezTo>
                  <a:cubicBezTo>
                    <a:pt x="4185" y="4557"/>
                    <a:pt x="4197" y="4566"/>
                    <a:pt x="4221" y="4590"/>
                  </a:cubicBezTo>
                  <a:cubicBezTo>
                    <a:pt x="4204" y="4565"/>
                    <a:pt x="4203" y="4556"/>
                    <a:pt x="4212" y="4556"/>
                  </a:cubicBezTo>
                  <a:cubicBezTo>
                    <a:pt x="4236" y="4556"/>
                    <a:pt x="4328" y="4620"/>
                    <a:pt x="4372" y="4620"/>
                  </a:cubicBezTo>
                  <a:lnTo>
                    <a:pt x="4372" y="4620"/>
                  </a:lnTo>
                  <a:cubicBezTo>
                    <a:pt x="4365" y="4614"/>
                    <a:pt x="4349" y="4599"/>
                    <a:pt x="4331" y="4585"/>
                  </a:cubicBezTo>
                  <a:lnTo>
                    <a:pt x="4331" y="4585"/>
                  </a:lnTo>
                  <a:cubicBezTo>
                    <a:pt x="4330" y="4545"/>
                    <a:pt x="4254" y="4423"/>
                    <a:pt x="4319" y="4423"/>
                  </a:cubicBezTo>
                  <a:cubicBezTo>
                    <a:pt x="4331" y="4423"/>
                    <a:pt x="4348" y="4428"/>
                    <a:pt x="4373" y="4438"/>
                  </a:cubicBezTo>
                  <a:cubicBezTo>
                    <a:pt x="4367" y="4436"/>
                    <a:pt x="4362" y="4435"/>
                    <a:pt x="4359" y="4435"/>
                  </a:cubicBezTo>
                  <a:cubicBezTo>
                    <a:pt x="4337" y="4435"/>
                    <a:pt x="4411" y="4493"/>
                    <a:pt x="4457" y="4534"/>
                  </a:cubicBezTo>
                  <a:lnTo>
                    <a:pt x="4457" y="4534"/>
                  </a:lnTo>
                  <a:cubicBezTo>
                    <a:pt x="4428" y="4424"/>
                    <a:pt x="4392" y="4336"/>
                    <a:pt x="4251" y="4195"/>
                  </a:cubicBezTo>
                  <a:lnTo>
                    <a:pt x="4251" y="4195"/>
                  </a:lnTo>
                  <a:cubicBezTo>
                    <a:pt x="4342" y="4256"/>
                    <a:pt x="4373" y="4286"/>
                    <a:pt x="4403" y="4316"/>
                  </a:cubicBezTo>
                  <a:cubicBezTo>
                    <a:pt x="4403" y="4289"/>
                    <a:pt x="4403" y="4261"/>
                    <a:pt x="4313" y="4167"/>
                  </a:cubicBezTo>
                  <a:lnTo>
                    <a:pt x="4313" y="4167"/>
                  </a:lnTo>
                  <a:cubicBezTo>
                    <a:pt x="4332" y="4177"/>
                    <a:pt x="4352" y="4186"/>
                    <a:pt x="4373" y="4195"/>
                  </a:cubicBezTo>
                  <a:cubicBezTo>
                    <a:pt x="4373" y="4195"/>
                    <a:pt x="4325" y="4166"/>
                    <a:pt x="4294" y="4146"/>
                  </a:cubicBezTo>
                  <a:lnTo>
                    <a:pt x="4294" y="4146"/>
                  </a:lnTo>
                  <a:cubicBezTo>
                    <a:pt x="4301" y="4153"/>
                    <a:pt x="4307" y="4160"/>
                    <a:pt x="4313" y="4167"/>
                  </a:cubicBezTo>
                  <a:lnTo>
                    <a:pt x="4313" y="4167"/>
                  </a:lnTo>
                  <a:cubicBezTo>
                    <a:pt x="4198" y="4103"/>
                    <a:pt x="4134" y="4012"/>
                    <a:pt x="4160" y="4012"/>
                  </a:cubicBezTo>
                  <a:lnTo>
                    <a:pt x="4221" y="4043"/>
                  </a:lnTo>
                  <a:cubicBezTo>
                    <a:pt x="4251" y="4012"/>
                    <a:pt x="4160" y="3982"/>
                    <a:pt x="4160" y="3952"/>
                  </a:cubicBezTo>
                  <a:lnTo>
                    <a:pt x="4160" y="3952"/>
                  </a:lnTo>
                  <a:cubicBezTo>
                    <a:pt x="4251" y="3982"/>
                    <a:pt x="4221" y="3982"/>
                    <a:pt x="4281" y="4043"/>
                  </a:cubicBezTo>
                  <a:cubicBezTo>
                    <a:pt x="4367" y="4142"/>
                    <a:pt x="4405" y="4169"/>
                    <a:pt x="4426" y="4169"/>
                  </a:cubicBezTo>
                  <a:cubicBezTo>
                    <a:pt x="4449" y="4169"/>
                    <a:pt x="4448" y="4134"/>
                    <a:pt x="4464" y="4134"/>
                  </a:cubicBezTo>
                  <a:cubicBezTo>
                    <a:pt x="4433" y="4104"/>
                    <a:pt x="4433" y="4043"/>
                    <a:pt x="4373" y="4012"/>
                  </a:cubicBezTo>
                  <a:cubicBezTo>
                    <a:pt x="4364" y="4004"/>
                    <a:pt x="4361" y="4000"/>
                    <a:pt x="4362" y="4000"/>
                  </a:cubicBezTo>
                  <a:cubicBezTo>
                    <a:pt x="4368" y="4000"/>
                    <a:pt x="4497" y="4107"/>
                    <a:pt x="4521" y="4107"/>
                  </a:cubicBezTo>
                  <a:cubicBezTo>
                    <a:pt x="4523" y="4107"/>
                    <a:pt x="4525" y="4106"/>
                    <a:pt x="4525" y="4104"/>
                  </a:cubicBezTo>
                  <a:lnTo>
                    <a:pt x="4213" y="3792"/>
                  </a:lnTo>
                  <a:lnTo>
                    <a:pt x="4213" y="3792"/>
                  </a:lnTo>
                  <a:cubicBezTo>
                    <a:pt x="4273" y="3840"/>
                    <a:pt x="4352" y="3901"/>
                    <a:pt x="4403" y="3952"/>
                  </a:cubicBezTo>
                  <a:cubicBezTo>
                    <a:pt x="4403" y="3860"/>
                    <a:pt x="4160" y="3648"/>
                    <a:pt x="4069" y="3526"/>
                  </a:cubicBezTo>
                  <a:cubicBezTo>
                    <a:pt x="4099" y="3526"/>
                    <a:pt x="4069" y="3435"/>
                    <a:pt x="4069" y="3405"/>
                  </a:cubicBezTo>
                  <a:lnTo>
                    <a:pt x="4069" y="3405"/>
                  </a:lnTo>
                  <a:cubicBezTo>
                    <a:pt x="4114" y="3450"/>
                    <a:pt x="4114" y="3450"/>
                    <a:pt x="4110" y="3450"/>
                  </a:cubicBezTo>
                  <a:cubicBezTo>
                    <a:pt x="4107" y="3450"/>
                    <a:pt x="4099" y="3450"/>
                    <a:pt x="4129" y="3496"/>
                  </a:cubicBezTo>
                  <a:lnTo>
                    <a:pt x="4281" y="3557"/>
                  </a:lnTo>
                  <a:cubicBezTo>
                    <a:pt x="4281" y="3587"/>
                    <a:pt x="4464" y="3708"/>
                    <a:pt x="4555" y="3800"/>
                  </a:cubicBezTo>
                  <a:cubicBezTo>
                    <a:pt x="4464" y="3708"/>
                    <a:pt x="4585" y="3708"/>
                    <a:pt x="4677" y="3708"/>
                  </a:cubicBezTo>
                  <a:cubicBezTo>
                    <a:pt x="4403" y="3526"/>
                    <a:pt x="4585" y="3587"/>
                    <a:pt x="4373" y="3405"/>
                  </a:cubicBezTo>
                  <a:cubicBezTo>
                    <a:pt x="4373" y="3396"/>
                    <a:pt x="4376" y="3392"/>
                    <a:pt x="4383" y="3392"/>
                  </a:cubicBezTo>
                  <a:cubicBezTo>
                    <a:pt x="4422" y="3392"/>
                    <a:pt x="4564" y="3530"/>
                    <a:pt x="4616" y="3557"/>
                  </a:cubicBezTo>
                  <a:cubicBezTo>
                    <a:pt x="4585" y="3435"/>
                    <a:pt x="4677" y="3435"/>
                    <a:pt x="4677" y="3405"/>
                  </a:cubicBezTo>
                  <a:lnTo>
                    <a:pt x="4707" y="3435"/>
                  </a:lnTo>
                  <a:cubicBezTo>
                    <a:pt x="4677" y="3374"/>
                    <a:pt x="4768" y="3374"/>
                    <a:pt x="4585" y="3192"/>
                  </a:cubicBezTo>
                  <a:lnTo>
                    <a:pt x="4585" y="3192"/>
                  </a:lnTo>
                  <a:lnTo>
                    <a:pt x="4707" y="3283"/>
                  </a:lnTo>
                  <a:cubicBezTo>
                    <a:pt x="4719" y="3289"/>
                    <a:pt x="4726" y="3292"/>
                    <a:pt x="4729" y="3292"/>
                  </a:cubicBezTo>
                  <a:cubicBezTo>
                    <a:pt x="4751" y="3292"/>
                    <a:pt x="4513" y="3122"/>
                    <a:pt x="4555" y="3122"/>
                  </a:cubicBezTo>
                  <a:cubicBezTo>
                    <a:pt x="4560" y="3122"/>
                    <a:pt x="4570" y="3125"/>
                    <a:pt x="4585" y="3131"/>
                  </a:cubicBezTo>
                  <a:lnTo>
                    <a:pt x="4686" y="3232"/>
                  </a:lnTo>
                  <a:lnTo>
                    <a:pt x="4686" y="3232"/>
                  </a:lnTo>
                  <a:cubicBezTo>
                    <a:pt x="4693" y="3217"/>
                    <a:pt x="4830" y="3254"/>
                    <a:pt x="4707" y="3131"/>
                  </a:cubicBezTo>
                  <a:lnTo>
                    <a:pt x="4707" y="3131"/>
                  </a:lnTo>
                  <a:lnTo>
                    <a:pt x="4829" y="3253"/>
                  </a:lnTo>
                  <a:cubicBezTo>
                    <a:pt x="4768" y="3192"/>
                    <a:pt x="4829" y="3192"/>
                    <a:pt x="4707" y="3040"/>
                  </a:cubicBezTo>
                  <a:lnTo>
                    <a:pt x="4707" y="3040"/>
                  </a:lnTo>
                  <a:cubicBezTo>
                    <a:pt x="4768" y="3070"/>
                    <a:pt x="4859" y="3131"/>
                    <a:pt x="4889" y="3192"/>
                  </a:cubicBezTo>
                  <a:cubicBezTo>
                    <a:pt x="4897" y="3194"/>
                    <a:pt x="4902" y="3194"/>
                    <a:pt x="4907" y="3194"/>
                  </a:cubicBezTo>
                  <a:cubicBezTo>
                    <a:pt x="4971" y="3194"/>
                    <a:pt x="4795" y="3030"/>
                    <a:pt x="4811" y="3030"/>
                  </a:cubicBezTo>
                  <a:cubicBezTo>
                    <a:pt x="4813" y="3030"/>
                    <a:pt x="4818" y="3033"/>
                    <a:pt x="4829" y="3040"/>
                  </a:cubicBezTo>
                  <a:lnTo>
                    <a:pt x="4920" y="3101"/>
                  </a:lnTo>
                  <a:cubicBezTo>
                    <a:pt x="4866" y="3047"/>
                    <a:pt x="4883" y="2994"/>
                    <a:pt x="4868" y="2961"/>
                  </a:cubicBezTo>
                  <a:lnTo>
                    <a:pt x="4868" y="2961"/>
                  </a:lnTo>
                  <a:cubicBezTo>
                    <a:pt x="4926" y="3040"/>
                    <a:pt x="4983" y="3041"/>
                    <a:pt x="5041" y="3070"/>
                  </a:cubicBezTo>
                  <a:cubicBezTo>
                    <a:pt x="5163" y="2949"/>
                    <a:pt x="5315" y="2827"/>
                    <a:pt x="5193" y="2584"/>
                  </a:cubicBezTo>
                  <a:lnTo>
                    <a:pt x="5193" y="2584"/>
                  </a:lnTo>
                  <a:cubicBezTo>
                    <a:pt x="5437" y="2736"/>
                    <a:pt x="5315" y="2675"/>
                    <a:pt x="5467" y="2797"/>
                  </a:cubicBezTo>
                  <a:cubicBezTo>
                    <a:pt x="5285" y="2645"/>
                    <a:pt x="5437" y="2736"/>
                    <a:pt x="5376" y="2645"/>
                  </a:cubicBezTo>
                  <a:lnTo>
                    <a:pt x="5376" y="2645"/>
                  </a:lnTo>
                  <a:lnTo>
                    <a:pt x="5437" y="2705"/>
                  </a:lnTo>
                  <a:cubicBezTo>
                    <a:pt x="5418" y="2677"/>
                    <a:pt x="5416" y="2669"/>
                    <a:pt x="5423" y="2669"/>
                  </a:cubicBezTo>
                  <a:cubicBezTo>
                    <a:pt x="5430" y="2669"/>
                    <a:pt x="5449" y="2681"/>
                    <a:pt x="5461" y="2681"/>
                  </a:cubicBezTo>
                  <a:cubicBezTo>
                    <a:pt x="5471" y="2681"/>
                    <a:pt x="5476" y="2673"/>
                    <a:pt x="5467" y="2645"/>
                  </a:cubicBezTo>
                  <a:lnTo>
                    <a:pt x="5437" y="2614"/>
                  </a:lnTo>
                  <a:cubicBezTo>
                    <a:pt x="5413" y="2591"/>
                    <a:pt x="5408" y="2582"/>
                    <a:pt x="5413" y="2582"/>
                  </a:cubicBezTo>
                  <a:cubicBezTo>
                    <a:pt x="5428" y="2582"/>
                    <a:pt x="5524" y="2649"/>
                    <a:pt x="5534" y="2649"/>
                  </a:cubicBezTo>
                  <a:cubicBezTo>
                    <a:pt x="5539" y="2649"/>
                    <a:pt x="5524" y="2632"/>
                    <a:pt x="5467" y="2584"/>
                  </a:cubicBezTo>
                  <a:lnTo>
                    <a:pt x="5467" y="2584"/>
                  </a:lnTo>
                  <a:lnTo>
                    <a:pt x="5619" y="2645"/>
                  </a:lnTo>
                  <a:cubicBezTo>
                    <a:pt x="5543" y="2569"/>
                    <a:pt x="5541" y="2556"/>
                    <a:pt x="5553" y="2556"/>
                  </a:cubicBezTo>
                  <a:cubicBezTo>
                    <a:pt x="5559" y="2556"/>
                    <a:pt x="5569" y="2559"/>
                    <a:pt x="5576" y="2559"/>
                  </a:cubicBezTo>
                  <a:cubicBezTo>
                    <a:pt x="5586" y="2559"/>
                    <a:pt x="5584" y="2549"/>
                    <a:pt x="5528" y="2493"/>
                  </a:cubicBezTo>
                  <a:lnTo>
                    <a:pt x="5528" y="2493"/>
                  </a:lnTo>
                  <a:lnTo>
                    <a:pt x="5588" y="2523"/>
                  </a:lnTo>
                  <a:cubicBezTo>
                    <a:pt x="5598" y="2529"/>
                    <a:pt x="5603" y="2532"/>
                    <a:pt x="5605" y="2532"/>
                  </a:cubicBezTo>
                  <a:cubicBezTo>
                    <a:pt x="5619" y="2532"/>
                    <a:pt x="5480" y="2400"/>
                    <a:pt x="5518" y="2400"/>
                  </a:cubicBezTo>
                  <a:cubicBezTo>
                    <a:pt x="5527" y="2400"/>
                    <a:pt x="5549" y="2409"/>
                    <a:pt x="5588" y="2432"/>
                  </a:cubicBezTo>
                  <a:cubicBezTo>
                    <a:pt x="5588" y="2341"/>
                    <a:pt x="5528" y="2310"/>
                    <a:pt x="5376" y="2158"/>
                  </a:cubicBezTo>
                  <a:lnTo>
                    <a:pt x="5376" y="2158"/>
                  </a:lnTo>
                  <a:cubicBezTo>
                    <a:pt x="5467" y="2189"/>
                    <a:pt x="5588" y="2310"/>
                    <a:pt x="5619" y="2341"/>
                  </a:cubicBezTo>
                  <a:cubicBezTo>
                    <a:pt x="5619" y="2189"/>
                    <a:pt x="5740" y="2128"/>
                    <a:pt x="5588" y="1854"/>
                  </a:cubicBezTo>
                  <a:cubicBezTo>
                    <a:pt x="5619" y="1854"/>
                    <a:pt x="5649" y="1885"/>
                    <a:pt x="5680" y="1915"/>
                  </a:cubicBezTo>
                  <a:cubicBezTo>
                    <a:pt x="5631" y="1857"/>
                    <a:pt x="5644" y="1845"/>
                    <a:pt x="5674" y="1845"/>
                  </a:cubicBezTo>
                  <a:cubicBezTo>
                    <a:pt x="5695" y="1845"/>
                    <a:pt x="5723" y="1851"/>
                    <a:pt x="5745" y="1851"/>
                  </a:cubicBezTo>
                  <a:cubicBezTo>
                    <a:pt x="5790" y="1851"/>
                    <a:pt x="5803" y="1826"/>
                    <a:pt x="5649" y="1672"/>
                  </a:cubicBezTo>
                  <a:lnTo>
                    <a:pt x="5497" y="1520"/>
                  </a:lnTo>
                  <a:lnTo>
                    <a:pt x="5497" y="1520"/>
                  </a:lnTo>
                  <a:cubicBezTo>
                    <a:pt x="5528" y="1550"/>
                    <a:pt x="5649" y="1611"/>
                    <a:pt x="5740" y="1672"/>
                  </a:cubicBezTo>
                  <a:cubicBezTo>
                    <a:pt x="5670" y="1602"/>
                    <a:pt x="5726" y="1586"/>
                    <a:pt x="5687" y="1527"/>
                  </a:cubicBezTo>
                  <a:lnTo>
                    <a:pt x="5687" y="1527"/>
                  </a:lnTo>
                  <a:lnTo>
                    <a:pt x="5740" y="1581"/>
                  </a:lnTo>
                  <a:cubicBezTo>
                    <a:pt x="5801" y="1581"/>
                    <a:pt x="5588" y="1398"/>
                    <a:pt x="5649" y="1398"/>
                  </a:cubicBezTo>
                  <a:lnTo>
                    <a:pt x="5740" y="1459"/>
                  </a:lnTo>
                  <a:cubicBezTo>
                    <a:pt x="5863" y="1504"/>
                    <a:pt x="5985" y="1532"/>
                    <a:pt x="6078" y="1532"/>
                  </a:cubicBezTo>
                  <a:cubicBezTo>
                    <a:pt x="6238" y="1532"/>
                    <a:pt x="6309" y="1447"/>
                    <a:pt x="6136" y="1216"/>
                  </a:cubicBezTo>
                  <a:cubicBezTo>
                    <a:pt x="6131" y="1201"/>
                    <a:pt x="6133" y="1195"/>
                    <a:pt x="6140" y="1195"/>
                  </a:cubicBezTo>
                  <a:cubicBezTo>
                    <a:pt x="6172" y="1195"/>
                    <a:pt x="6305" y="1317"/>
                    <a:pt x="6340" y="1317"/>
                  </a:cubicBezTo>
                  <a:cubicBezTo>
                    <a:pt x="6345" y="1317"/>
                    <a:pt x="6348" y="1314"/>
                    <a:pt x="6348" y="1307"/>
                  </a:cubicBezTo>
                  <a:cubicBezTo>
                    <a:pt x="6105" y="1034"/>
                    <a:pt x="6683" y="1246"/>
                    <a:pt x="6288" y="791"/>
                  </a:cubicBezTo>
                  <a:cubicBezTo>
                    <a:pt x="6227" y="639"/>
                    <a:pt x="5740" y="213"/>
                    <a:pt x="5588" y="0"/>
                  </a:cubicBezTo>
                  <a:close/>
                  <a:moveTo>
                    <a:pt x="1385" y="8580"/>
                  </a:moveTo>
                  <a:cubicBezTo>
                    <a:pt x="1430" y="8611"/>
                    <a:pt x="1468" y="8643"/>
                    <a:pt x="1492" y="8675"/>
                  </a:cubicBezTo>
                  <a:lnTo>
                    <a:pt x="1492" y="8675"/>
                  </a:lnTo>
                  <a:cubicBezTo>
                    <a:pt x="1477" y="8666"/>
                    <a:pt x="1465" y="8659"/>
                    <a:pt x="1461" y="8659"/>
                  </a:cubicBezTo>
                  <a:cubicBezTo>
                    <a:pt x="1455" y="8659"/>
                    <a:pt x="1467" y="8675"/>
                    <a:pt x="1515" y="8724"/>
                  </a:cubicBezTo>
                  <a:cubicBezTo>
                    <a:pt x="1511" y="8707"/>
                    <a:pt x="1503" y="8691"/>
                    <a:pt x="1492" y="8675"/>
                  </a:cubicBezTo>
                  <a:lnTo>
                    <a:pt x="1492" y="8675"/>
                  </a:lnTo>
                  <a:cubicBezTo>
                    <a:pt x="1522" y="8695"/>
                    <a:pt x="1565" y="8726"/>
                    <a:pt x="1572" y="8726"/>
                  </a:cubicBezTo>
                  <a:cubicBezTo>
                    <a:pt x="1576" y="8726"/>
                    <a:pt x="1570" y="8717"/>
                    <a:pt x="1546" y="8693"/>
                  </a:cubicBezTo>
                  <a:lnTo>
                    <a:pt x="1546" y="8693"/>
                  </a:lnTo>
                  <a:cubicBezTo>
                    <a:pt x="1607" y="8724"/>
                    <a:pt x="1667" y="8815"/>
                    <a:pt x="1698" y="8815"/>
                  </a:cubicBezTo>
                  <a:cubicBezTo>
                    <a:pt x="1641" y="8730"/>
                    <a:pt x="1480" y="8620"/>
                    <a:pt x="1385" y="85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-1470875" y="4352175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0" y="1"/>
                  </a:moveTo>
                  <a:lnTo>
                    <a:pt x="0" y="1"/>
                  </a:lnTo>
                  <a:cubicBezTo>
                    <a:pt x="91" y="61"/>
                    <a:pt x="182" y="153"/>
                    <a:pt x="304" y="213"/>
                  </a:cubicBezTo>
                  <a:cubicBezTo>
                    <a:pt x="182" y="61"/>
                    <a:pt x="122" y="6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-1436075" y="4358100"/>
              <a:ext cx="3200" cy="2450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0" y="1"/>
                  </a:moveTo>
                  <a:cubicBezTo>
                    <a:pt x="0" y="1"/>
                    <a:pt x="2" y="2"/>
                    <a:pt x="6" y="7"/>
                  </a:cubicBezTo>
                  <a:cubicBezTo>
                    <a:pt x="67" y="68"/>
                    <a:pt x="128" y="98"/>
                    <a:pt x="128" y="98"/>
                  </a:cubicBezTo>
                  <a:lnTo>
                    <a:pt x="97" y="68"/>
                  </a:lnTo>
                  <a:cubicBezTo>
                    <a:pt x="71" y="6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-1430600" y="4356725"/>
              <a:ext cx="3050" cy="4600"/>
            </a:xfrm>
            <a:custGeom>
              <a:avLst/>
              <a:gdLst/>
              <a:ahLst/>
              <a:cxnLst/>
              <a:rect l="l" t="t" r="r" b="b"/>
              <a:pathLst>
                <a:path w="122" h="184" extrusionOk="0">
                  <a:moveTo>
                    <a:pt x="0" y="1"/>
                  </a:moveTo>
                  <a:lnTo>
                    <a:pt x="122" y="183"/>
                  </a:lnTo>
                  <a:cubicBezTo>
                    <a:pt x="122" y="153"/>
                    <a:pt x="61" y="6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-1419225" y="4360525"/>
              <a:ext cx="2325" cy="3075"/>
            </a:xfrm>
            <a:custGeom>
              <a:avLst/>
              <a:gdLst/>
              <a:ahLst/>
              <a:cxnLst/>
              <a:rect l="l" t="t" r="r" b="b"/>
              <a:pathLst>
                <a:path w="93" h="12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2" y="31"/>
                    <a:pt x="92" y="123"/>
                  </a:cubicBezTo>
                  <a:cubicBezTo>
                    <a:pt x="92" y="62"/>
                    <a:pt x="62" y="3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-1424525" y="4355975"/>
              <a:ext cx="3050" cy="1075"/>
            </a:xfrm>
            <a:custGeom>
              <a:avLst/>
              <a:gdLst/>
              <a:ahLst/>
              <a:cxnLst/>
              <a:rect l="l" t="t" r="r" b="b"/>
              <a:pathLst>
                <a:path w="122" h="43" extrusionOk="0">
                  <a:moveTo>
                    <a:pt x="0" y="1"/>
                  </a:moveTo>
                  <a:cubicBezTo>
                    <a:pt x="54" y="33"/>
                    <a:pt x="77" y="42"/>
                    <a:pt x="88" y="42"/>
                  </a:cubicBezTo>
                  <a:cubicBezTo>
                    <a:pt x="98" y="42"/>
                    <a:pt x="96" y="33"/>
                    <a:pt x="98" y="28"/>
                  </a:cubicBezTo>
                  <a:lnTo>
                    <a:pt x="98" y="28"/>
                  </a:lnTo>
                  <a:cubicBezTo>
                    <a:pt x="107" y="30"/>
                    <a:pt x="116" y="31"/>
                    <a:pt x="122" y="31"/>
                  </a:cubicBezTo>
                  <a:cubicBezTo>
                    <a:pt x="112" y="26"/>
                    <a:pt x="107" y="24"/>
                    <a:pt x="103" y="24"/>
                  </a:cubicBezTo>
                  <a:cubicBezTo>
                    <a:pt x="100" y="24"/>
                    <a:pt x="98" y="26"/>
                    <a:pt x="98" y="28"/>
                  </a:cubicBezTo>
                  <a:lnTo>
                    <a:pt x="98" y="28"/>
                  </a:lnTo>
                  <a:cubicBezTo>
                    <a:pt x="59" y="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-1413800" y="4353025"/>
              <a:ext cx="2675" cy="1900"/>
            </a:xfrm>
            <a:custGeom>
              <a:avLst/>
              <a:gdLst/>
              <a:ahLst/>
              <a:cxnLst/>
              <a:rect l="l" t="t" r="r" b="b"/>
              <a:pathLst>
                <a:path w="107" h="76" extrusionOk="0">
                  <a:moveTo>
                    <a:pt x="18" y="0"/>
                  </a:moveTo>
                  <a:cubicBezTo>
                    <a:pt x="0" y="0"/>
                    <a:pt x="27" y="27"/>
                    <a:pt x="27" y="27"/>
                  </a:cubicBezTo>
                  <a:cubicBezTo>
                    <a:pt x="72" y="63"/>
                    <a:pt x="90" y="75"/>
                    <a:pt x="96" y="75"/>
                  </a:cubicBezTo>
                  <a:cubicBezTo>
                    <a:pt x="106" y="75"/>
                    <a:pt x="61" y="23"/>
                    <a:pt x="76" y="23"/>
                  </a:cubicBezTo>
                  <a:cubicBezTo>
                    <a:pt x="78" y="23"/>
                    <a:pt x="82" y="25"/>
                    <a:pt x="88" y="27"/>
                  </a:cubicBezTo>
                  <a:cubicBezTo>
                    <a:pt x="47" y="7"/>
                    <a:pt x="27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-1413125" y="43483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0" y="1"/>
                  </a:moveTo>
                  <a:lnTo>
                    <a:pt x="122" y="61"/>
                  </a:lnTo>
                  <a:cubicBezTo>
                    <a:pt x="122" y="61"/>
                    <a:pt x="61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-1375900" y="4281500"/>
              <a:ext cx="2300" cy="800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1" y="1"/>
                  </a:moveTo>
                  <a:lnTo>
                    <a:pt x="92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-1354050" y="4255250"/>
              <a:ext cx="3250" cy="2725"/>
            </a:xfrm>
            <a:custGeom>
              <a:avLst/>
              <a:gdLst/>
              <a:ahLst/>
              <a:cxnLst/>
              <a:rect l="l" t="t" r="r" b="b"/>
              <a:pathLst>
                <a:path w="130" h="109" extrusionOk="0">
                  <a:moveTo>
                    <a:pt x="3" y="1"/>
                  </a:moveTo>
                  <a:cubicBezTo>
                    <a:pt x="1" y="1"/>
                    <a:pt x="2" y="5"/>
                    <a:pt x="8" y="17"/>
                  </a:cubicBezTo>
                  <a:cubicBezTo>
                    <a:pt x="8" y="14"/>
                    <a:pt x="9" y="12"/>
                    <a:pt x="10" y="12"/>
                  </a:cubicBezTo>
                  <a:cubicBezTo>
                    <a:pt x="22" y="12"/>
                    <a:pt x="76" y="109"/>
                    <a:pt x="130" y="109"/>
                  </a:cubicBezTo>
                  <a:cubicBezTo>
                    <a:pt x="81" y="84"/>
                    <a:pt x="12" y="1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-1358425" y="4229075"/>
              <a:ext cx="4600" cy="38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83" y="152"/>
                  </a:moveTo>
                  <a:lnTo>
                    <a:pt x="183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-1790800" y="4025425"/>
              <a:ext cx="6875" cy="1550"/>
            </a:xfrm>
            <a:custGeom>
              <a:avLst/>
              <a:gdLst/>
              <a:ahLst/>
              <a:cxnLst/>
              <a:rect l="l" t="t" r="r" b="b"/>
              <a:pathLst>
                <a:path w="275" h="62" extrusionOk="0">
                  <a:moveTo>
                    <a:pt x="61" y="1"/>
                  </a:moveTo>
                  <a:cubicBezTo>
                    <a:pt x="0" y="1"/>
                    <a:pt x="61" y="31"/>
                    <a:pt x="152" y="61"/>
                  </a:cubicBezTo>
                  <a:cubicBezTo>
                    <a:pt x="274" y="61"/>
                    <a:pt x="122" y="6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-1782450" y="3714575"/>
              <a:ext cx="170250" cy="317725"/>
            </a:xfrm>
            <a:custGeom>
              <a:avLst/>
              <a:gdLst/>
              <a:ahLst/>
              <a:cxnLst/>
              <a:rect l="l" t="t" r="r" b="b"/>
              <a:pathLst>
                <a:path w="6810" h="12709" extrusionOk="0">
                  <a:moveTo>
                    <a:pt x="6019" y="1"/>
                  </a:moveTo>
                  <a:cubicBezTo>
                    <a:pt x="5940" y="1"/>
                    <a:pt x="5973" y="51"/>
                    <a:pt x="6045" y="122"/>
                  </a:cubicBezTo>
                  <a:lnTo>
                    <a:pt x="6045" y="122"/>
                  </a:lnTo>
                  <a:cubicBezTo>
                    <a:pt x="6052" y="86"/>
                    <a:pt x="6053" y="46"/>
                    <a:pt x="6050" y="3"/>
                  </a:cubicBezTo>
                  <a:cubicBezTo>
                    <a:pt x="6038" y="1"/>
                    <a:pt x="6028" y="1"/>
                    <a:pt x="6019" y="1"/>
                  </a:cubicBezTo>
                  <a:close/>
                  <a:moveTo>
                    <a:pt x="4396" y="2560"/>
                  </a:moveTo>
                  <a:cubicBezTo>
                    <a:pt x="4407" y="2568"/>
                    <a:pt x="4422" y="2577"/>
                    <a:pt x="4439" y="2586"/>
                  </a:cubicBezTo>
                  <a:cubicBezTo>
                    <a:pt x="4416" y="2586"/>
                    <a:pt x="4410" y="2586"/>
                    <a:pt x="4396" y="2560"/>
                  </a:cubicBezTo>
                  <a:close/>
                  <a:moveTo>
                    <a:pt x="4522" y="5531"/>
                  </a:moveTo>
                  <a:cubicBezTo>
                    <a:pt x="4524" y="5533"/>
                    <a:pt x="4527" y="5534"/>
                    <a:pt x="4530" y="5535"/>
                  </a:cubicBezTo>
                  <a:cubicBezTo>
                    <a:pt x="4530" y="5535"/>
                    <a:pt x="4527" y="5533"/>
                    <a:pt x="4522" y="5531"/>
                  </a:cubicBezTo>
                  <a:close/>
                  <a:moveTo>
                    <a:pt x="4255" y="6316"/>
                  </a:moveTo>
                  <a:cubicBezTo>
                    <a:pt x="4257" y="6316"/>
                    <a:pt x="4260" y="6316"/>
                    <a:pt x="4263" y="6317"/>
                  </a:cubicBezTo>
                  <a:lnTo>
                    <a:pt x="4263" y="6317"/>
                  </a:lnTo>
                  <a:cubicBezTo>
                    <a:pt x="4264" y="6325"/>
                    <a:pt x="4269" y="6340"/>
                    <a:pt x="4275" y="6358"/>
                  </a:cubicBezTo>
                  <a:lnTo>
                    <a:pt x="4275" y="6358"/>
                  </a:lnTo>
                  <a:cubicBezTo>
                    <a:pt x="4253" y="6335"/>
                    <a:pt x="4240" y="6316"/>
                    <a:pt x="4255" y="6316"/>
                  </a:cubicBezTo>
                  <a:close/>
                  <a:moveTo>
                    <a:pt x="4287" y="6416"/>
                  </a:moveTo>
                  <a:cubicBezTo>
                    <a:pt x="4291" y="6419"/>
                    <a:pt x="4296" y="6421"/>
                    <a:pt x="4300" y="6424"/>
                  </a:cubicBezTo>
                  <a:lnTo>
                    <a:pt x="4300" y="6424"/>
                  </a:lnTo>
                  <a:cubicBezTo>
                    <a:pt x="4304" y="6435"/>
                    <a:pt x="4307" y="6445"/>
                    <a:pt x="4309" y="6454"/>
                  </a:cubicBezTo>
                  <a:lnTo>
                    <a:pt x="4309" y="6454"/>
                  </a:lnTo>
                  <a:cubicBezTo>
                    <a:pt x="4297" y="6438"/>
                    <a:pt x="4287" y="6424"/>
                    <a:pt x="4287" y="6416"/>
                  </a:cubicBezTo>
                  <a:close/>
                  <a:moveTo>
                    <a:pt x="4256" y="6447"/>
                  </a:moveTo>
                  <a:lnTo>
                    <a:pt x="4256" y="6447"/>
                  </a:lnTo>
                  <a:cubicBezTo>
                    <a:pt x="4282" y="6462"/>
                    <a:pt x="4300" y="6471"/>
                    <a:pt x="4313" y="6476"/>
                  </a:cubicBezTo>
                  <a:lnTo>
                    <a:pt x="4313" y="6476"/>
                  </a:lnTo>
                  <a:cubicBezTo>
                    <a:pt x="4312" y="6481"/>
                    <a:pt x="4310" y="6484"/>
                    <a:pt x="4306" y="6484"/>
                  </a:cubicBezTo>
                  <a:cubicBezTo>
                    <a:pt x="4298" y="6484"/>
                    <a:pt x="4283" y="6473"/>
                    <a:pt x="4256" y="6447"/>
                  </a:cubicBezTo>
                  <a:close/>
                  <a:moveTo>
                    <a:pt x="4345" y="6699"/>
                  </a:moveTo>
                  <a:cubicBezTo>
                    <a:pt x="4354" y="6705"/>
                    <a:pt x="4364" y="6712"/>
                    <a:pt x="4378" y="6720"/>
                  </a:cubicBezTo>
                  <a:cubicBezTo>
                    <a:pt x="4363" y="6709"/>
                    <a:pt x="4353" y="6703"/>
                    <a:pt x="4345" y="6699"/>
                  </a:cubicBezTo>
                  <a:close/>
                  <a:moveTo>
                    <a:pt x="3996" y="7459"/>
                  </a:moveTo>
                  <a:cubicBezTo>
                    <a:pt x="3996" y="7459"/>
                    <a:pt x="3996" y="7459"/>
                    <a:pt x="3996" y="7459"/>
                  </a:cubicBezTo>
                  <a:lnTo>
                    <a:pt x="3996" y="7459"/>
                  </a:lnTo>
                  <a:lnTo>
                    <a:pt x="4043" y="7480"/>
                  </a:lnTo>
                  <a:cubicBezTo>
                    <a:pt x="4018" y="7465"/>
                    <a:pt x="4004" y="7459"/>
                    <a:pt x="3996" y="7459"/>
                  </a:cubicBezTo>
                  <a:close/>
                  <a:moveTo>
                    <a:pt x="3668" y="7778"/>
                  </a:moveTo>
                  <a:cubicBezTo>
                    <a:pt x="3667" y="7778"/>
                    <a:pt x="3670" y="7780"/>
                    <a:pt x="3679" y="7784"/>
                  </a:cubicBezTo>
                  <a:cubicBezTo>
                    <a:pt x="3679" y="7784"/>
                    <a:pt x="3685" y="7786"/>
                    <a:pt x="3696" y="7790"/>
                  </a:cubicBezTo>
                  <a:lnTo>
                    <a:pt x="3696" y="7790"/>
                  </a:lnTo>
                  <a:cubicBezTo>
                    <a:pt x="3682" y="7783"/>
                    <a:pt x="3669" y="7778"/>
                    <a:pt x="3668" y="7778"/>
                  </a:cubicBezTo>
                  <a:close/>
                  <a:moveTo>
                    <a:pt x="3362" y="8393"/>
                  </a:moveTo>
                  <a:lnTo>
                    <a:pt x="3407" y="8411"/>
                  </a:lnTo>
                  <a:lnTo>
                    <a:pt x="3407" y="8411"/>
                  </a:lnTo>
                  <a:cubicBezTo>
                    <a:pt x="3397" y="8404"/>
                    <a:pt x="3385" y="8396"/>
                    <a:pt x="3362" y="8393"/>
                  </a:cubicBezTo>
                  <a:close/>
                  <a:moveTo>
                    <a:pt x="3407" y="8411"/>
                  </a:moveTo>
                  <a:lnTo>
                    <a:pt x="3407" y="8411"/>
                  </a:lnTo>
                  <a:cubicBezTo>
                    <a:pt x="3415" y="8417"/>
                    <a:pt x="3423" y="8422"/>
                    <a:pt x="3436" y="8422"/>
                  </a:cubicBezTo>
                  <a:lnTo>
                    <a:pt x="3407" y="8411"/>
                  </a:lnTo>
                  <a:close/>
                  <a:moveTo>
                    <a:pt x="1338" y="8453"/>
                  </a:moveTo>
                  <a:cubicBezTo>
                    <a:pt x="1345" y="8466"/>
                    <a:pt x="1355" y="8479"/>
                    <a:pt x="1368" y="8491"/>
                  </a:cubicBezTo>
                  <a:lnTo>
                    <a:pt x="1368" y="8491"/>
                  </a:lnTo>
                  <a:cubicBezTo>
                    <a:pt x="1369" y="8479"/>
                    <a:pt x="1369" y="8466"/>
                    <a:pt x="1369" y="8453"/>
                  </a:cubicBezTo>
                  <a:close/>
                  <a:moveTo>
                    <a:pt x="2347" y="10392"/>
                  </a:moveTo>
                  <a:cubicBezTo>
                    <a:pt x="2382" y="10414"/>
                    <a:pt x="2415" y="10436"/>
                    <a:pt x="2443" y="10456"/>
                  </a:cubicBezTo>
                  <a:lnTo>
                    <a:pt x="2443" y="10456"/>
                  </a:lnTo>
                  <a:cubicBezTo>
                    <a:pt x="2431" y="10440"/>
                    <a:pt x="2410" y="10421"/>
                    <a:pt x="2372" y="10398"/>
                  </a:cubicBezTo>
                  <a:cubicBezTo>
                    <a:pt x="2363" y="10395"/>
                    <a:pt x="2355" y="10393"/>
                    <a:pt x="2347" y="10392"/>
                  </a:cubicBezTo>
                  <a:close/>
                  <a:moveTo>
                    <a:pt x="2443" y="10456"/>
                  </a:moveTo>
                  <a:cubicBezTo>
                    <a:pt x="2478" y="10505"/>
                    <a:pt x="2433" y="10527"/>
                    <a:pt x="2524" y="10550"/>
                  </a:cubicBezTo>
                  <a:cubicBezTo>
                    <a:pt x="2533" y="10531"/>
                    <a:pt x="2497" y="10496"/>
                    <a:pt x="2443" y="10456"/>
                  </a:cubicBezTo>
                  <a:close/>
                  <a:moveTo>
                    <a:pt x="2432" y="11492"/>
                  </a:moveTo>
                  <a:cubicBezTo>
                    <a:pt x="2432" y="11492"/>
                    <a:pt x="2432" y="11492"/>
                    <a:pt x="2432" y="11492"/>
                  </a:cubicBezTo>
                  <a:cubicBezTo>
                    <a:pt x="2432" y="11492"/>
                    <a:pt x="2432" y="11492"/>
                    <a:pt x="2432" y="11492"/>
                  </a:cubicBezTo>
                  <a:close/>
                  <a:moveTo>
                    <a:pt x="2220" y="11796"/>
                  </a:moveTo>
                  <a:lnTo>
                    <a:pt x="2220" y="11796"/>
                  </a:lnTo>
                  <a:cubicBezTo>
                    <a:pt x="2212" y="11804"/>
                    <a:pt x="2210" y="11813"/>
                    <a:pt x="2213" y="11823"/>
                  </a:cubicBezTo>
                  <a:lnTo>
                    <a:pt x="2213" y="11823"/>
                  </a:lnTo>
                  <a:cubicBezTo>
                    <a:pt x="2217" y="11824"/>
                    <a:pt x="2221" y="11825"/>
                    <a:pt x="2224" y="11825"/>
                  </a:cubicBezTo>
                  <a:cubicBezTo>
                    <a:pt x="2233" y="11825"/>
                    <a:pt x="2233" y="11817"/>
                    <a:pt x="2220" y="11796"/>
                  </a:cubicBezTo>
                  <a:close/>
                  <a:moveTo>
                    <a:pt x="1916" y="11705"/>
                  </a:moveTo>
                  <a:cubicBezTo>
                    <a:pt x="2031" y="11821"/>
                    <a:pt x="2165" y="11848"/>
                    <a:pt x="2275" y="11895"/>
                  </a:cubicBezTo>
                  <a:lnTo>
                    <a:pt x="2275" y="11895"/>
                  </a:lnTo>
                  <a:cubicBezTo>
                    <a:pt x="2244" y="11871"/>
                    <a:pt x="2218" y="11845"/>
                    <a:pt x="2213" y="11823"/>
                  </a:cubicBezTo>
                  <a:lnTo>
                    <a:pt x="2213" y="11823"/>
                  </a:lnTo>
                  <a:cubicBezTo>
                    <a:pt x="2166" y="11809"/>
                    <a:pt x="2041" y="11726"/>
                    <a:pt x="1977" y="11705"/>
                  </a:cubicBezTo>
                  <a:lnTo>
                    <a:pt x="1977" y="11705"/>
                  </a:lnTo>
                  <a:cubicBezTo>
                    <a:pt x="1977" y="11705"/>
                    <a:pt x="1990" y="11719"/>
                    <a:pt x="1972" y="11719"/>
                  </a:cubicBezTo>
                  <a:cubicBezTo>
                    <a:pt x="1963" y="11719"/>
                    <a:pt x="1946" y="11715"/>
                    <a:pt x="1916" y="11705"/>
                  </a:cubicBezTo>
                  <a:close/>
                  <a:moveTo>
                    <a:pt x="2275" y="11895"/>
                  </a:moveTo>
                  <a:cubicBezTo>
                    <a:pt x="2323" y="11932"/>
                    <a:pt x="2381" y="11962"/>
                    <a:pt x="2388" y="11962"/>
                  </a:cubicBezTo>
                  <a:cubicBezTo>
                    <a:pt x="2391" y="11962"/>
                    <a:pt x="2386" y="11958"/>
                    <a:pt x="2372" y="11948"/>
                  </a:cubicBezTo>
                  <a:cubicBezTo>
                    <a:pt x="2343" y="11926"/>
                    <a:pt x="2310" y="11910"/>
                    <a:pt x="2275" y="11895"/>
                  </a:cubicBezTo>
                  <a:close/>
                  <a:moveTo>
                    <a:pt x="1761" y="11888"/>
                  </a:moveTo>
                  <a:cubicBezTo>
                    <a:pt x="1769" y="11896"/>
                    <a:pt x="1780" y="11906"/>
                    <a:pt x="1794" y="11918"/>
                  </a:cubicBezTo>
                  <a:cubicBezTo>
                    <a:pt x="1843" y="11992"/>
                    <a:pt x="1893" y="12006"/>
                    <a:pt x="1958" y="12025"/>
                  </a:cubicBezTo>
                  <a:lnTo>
                    <a:pt x="1958" y="12025"/>
                  </a:lnTo>
                  <a:cubicBezTo>
                    <a:pt x="1933" y="11994"/>
                    <a:pt x="1889" y="11958"/>
                    <a:pt x="1825" y="11918"/>
                  </a:cubicBezTo>
                  <a:cubicBezTo>
                    <a:pt x="1798" y="11906"/>
                    <a:pt x="1777" y="11896"/>
                    <a:pt x="1761" y="11888"/>
                  </a:cubicBezTo>
                  <a:close/>
                  <a:moveTo>
                    <a:pt x="1958" y="12025"/>
                  </a:moveTo>
                  <a:cubicBezTo>
                    <a:pt x="2008" y="12083"/>
                    <a:pt x="1992" y="12119"/>
                    <a:pt x="1938" y="12119"/>
                  </a:cubicBezTo>
                  <a:cubicBezTo>
                    <a:pt x="1916" y="12119"/>
                    <a:pt x="1887" y="12113"/>
                    <a:pt x="1855" y="12100"/>
                  </a:cubicBezTo>
                  <a:lnTo>
                    <a:pt x="1855" y="12100"/>
                  </a:lnTo>
                  <a:cubicBezTo>
                    <a:pt x="1942" y="12162"/>
                    <a:pt x="1968" y="12174"/>
                    <a:pt x="1983" y="12174"/>
                  </a:cubicBezTo>
                  <a:cubicBezTo>
                    <a:pt x="1991" y="12174"/>
                    <a:pt x="1996" y="12170"/>
                    <a:pt x="2007" y="12170"/>
                  </a:cubicBezTo>
                  <a:cubicBezTo>
                    <a:pt x="2023" y="12170"/>
                    <a:pt x="2053" y="12178"/>
                    <a:pt x="2129" y="12222"/>
                  </a:cubicBezTo>
                  <a:cubicBezTo>
                    <a:pt x="2129" y="12191"/>
                    <a:pt x="2007" y="12100"/>
                    <a:pt x="2007" y="12039"/>
                  </a:cubicBezTo>
                  <a:cubicBezTo>
                    <a:pt x="1990" y="12034"/>
                    <a:pt x="1973" y="12029"/>
                    <a:pt x="1958" y="12025"/>
                  </a:cubicBezTo>
                  <a:close/>
                  <a:moveTo>
                    <a:pt x="88" y="12347"/>
                  </a:moveTo>
                  <a:cubicBezTo>
                    <a:pt x="77" y="12351"/>
                    <a:pt x="77" y="12359"/>
                    <a:pt x="122" y="12374"/>
                  </a:cubicBezTo>
                  <a:cubicBezTo>
                    <a:pt x="109" y="12365"/>
                    <a:pt x="98" y="12356"/>
                    <a:pt x="88" y="12347"/>
                  </a:cubicBezTo>
                  <a:close/>
                  <a:moveTo>
                    <a:pt x="875" y="12485"/>
                  </a:moveTo>
                  <a:cubicBezTo>
                    <a:pt x="905" y="12504"/>
                    <a:pt x="946" y="12527"/>
                    <a:pt x="1004" y="12556"/>
                  </a:cubicBezTo>
                  <a:lnTo>
                    <a:pt x="875" y="12485"/>
                  </a:lnTo>
                  <a:close/>
                  <a:moveTo>
                    <a:pt x="351" y="12645"/>
                  </a:moveTo>
                  <a:cubicBezTo>
                    <a:pt x="339" y="12645"/>
                    <a:pt x="350" y="12654"/>
                    <a:pt x="396" y="12678"/>
                  </a:cubicBezTo>
                  <a:lnTo>
                    <a:pt x="360" y="12645"/>
                  </a:lnTo>
                  <a:lnTo>
                    <a:pt x="360" y="12645"/>
                  </a:lnTo>
                  <a:cubicBezTo>
                    <a:pt x="356" y="12645"/>
                    <a:pt x="353" y="12645"/>
                    <a:pt x="351" y="12645"/>
                  </a:cubicBezTo>
                  <a:close/>
                  <a:moveTo>
                    <a:pt x="6045" y="122"/>
                  </a:moveTo>
                  <a:cubicBezTo>
                    <a:pt x="5999" y="396"/>
                    <a:pt x="5692" y="503"/>
                    <a:pt x="5290" y="611"/>
                  </a:cubicBezTo>
                  <a:cubicBezTo>
                    <a:pt x="5290" y="702"/>
                    <a:pt x="5320" y="854"/>
                    <a:pt x="5168" y="915"/>
                  </a:cubicBezTo>
                  <a:cubicBezTo>
                    <a:pt x="5047" y="1279"/>
                    <a:pt x="4408" y="1401"/>
                    <a:pt x="4408" y="1857"/>
                  </a:cubicBezTo>
                  <a:cubicBezTo>
                    <a:pt x="4499" y="1887"/>
                    <a:pt x="4560" y="1978"/>
                    <a:pt x="4591" y="2009"/>
                  </a:cubicBezTo>
                  <a:lnTo>
                    <a:pt x="4530" y="1978"/>
                  </a:lnTo>
                  <a:lnTo>
                    <a:pt x="4651" y="2070"/>
                  </a:lnTo>
                  <a:cubicBezTo>
                    <a:pt x="4651" y="2081"/>
                    <a:pt x="4643" y="2086"/>
                    <a:pt x="4630" y="2086"/>
                  </a:cubicBezTo>
                  <a:cubicBezTo>
                    <a:pt x="4576" y="2086"/>
                    <a:pt x="4439" y="2003"/>
                    <a:pt x="4439" y="1978"/>
                  </a:cubicBezTo>
                  <a:cubicBezTo>
                    <a:pt x="4378" y="2130"/>
                    <a:pt x="4378" y="2282"/>
                    <a:pt x="4256" y="2374"/>
                  </a:cubicBezTo>
                  <a:cubicBezTo>
                    <a:pt x="4419" y="2482"/>
                    <a:pt x="4268" y="2470"/>
                    <a:pt x="4383" y="2551"/>
                  </a:cubicBezTo>
                  <a:lnTo>
                    <a:pt x="4383" y="2551"/>
                  </a:lnTo>
                  <a:cubicBezTo>
                    <a:pt x="4399" y="2639"/>
                    <a:pt x="4397" y="2690"/>
                    <a:pt x="4312" y="2690"/>
                  </a:cubicBezTo>
                  <a:cubicBezTo>
                    <a:pt x="4268" y="2690"/>
                    <a:pt x="4202" y="2676"/>
                    <a:pt x="4104" y="2647"/>
                  </a:cubicBezTo>
                  <a:cubicBezTo>
                    <a:pt x="3740" y="2951"/>
                    <a:pt x="3679" y="3377"/>
                    <a:pt x="3436" y="3711"/>
                  </a:cubicBezTo>
                  <a:cubicBezTo>
                    <a:pt x="3223" y="4137"/>
                    <a:pt x="3223" y="4592"/>
                    <a:pt x="3071" y="5018"/>
                  </a:cubicBezTo>
                  <a:cubicBezTo>
                    <a:pt x="3375" y="5231"/>
                    <a:pt x="3162" y="5231"/>
                    <a:pt x="3436" y="5474"/>
                  </a:cubicBezTo>
                  <a:lnTo>
                    <a:pt x="3314" y="5383"/>
                  </a:lnTo>
                  <a:lnTo>
                    <a:pt x="3314" y="5383"/>
                  </a:lnTo>
                  <a:cubicBezTo>
                    <a:pt x="3382" y="5467"/>
                    <a:pt x="3346" y="5486"/>
                    <a:pt x="3275" y="5486"/>
                  </a:cubicBezTo>
                  <a:cubicBezTo>
                    <a:pt x="3218" y="5486"/>
                    <a:pt x="3138" y="5474"/>
                    <a:pt x="3071" y="5474"/>
                  </a:cubicBezTo>
                  <a:cubicBezTo>
                    <a:pt x="3192" y="5535"/>
                    <a:pt x="3132" y="5535"/>
                    <a:pt x="3314" y="5626"/>
                  </a:cubicBezTo>
                  <a:cubicBezTo>
                    <a:pt x="3346" y="5645"/>
                    <a:pt x="3351" y="5652"/>
                    <a:pt x="3339" y="5652"/>
                  </a:cubicBezTo>
                  <a:cubicBezTo>
                    <a:pt x="3308" y="5652"/>
                    <a:pt x="3153" y="5600"/>
                    <a:pt x="3091" y="5600"/>
                  </a:cubicBezTo>
                  <a:cubicBezTo>
                    <a:pt x="3076" y="5600"/>
                    <a:pt x="3067" y="5603"/>
                    <a:pt x="3065" y="5610"/>
                  </a:cubicBezTo>
                  <a:lnTo>
                    <a:pt x="3065" y="5610"/>
                  </a:lnTo>
                  <a:cubicBezTo>
                    <a:pt x="3063" y="5609"/>
                    <a:pt x="3061" y="5609"/>
                    <a:pt x="3060" y="5609"/>
                  </a:cubicBezTo>
                  <a:cubicBezTo>
                    <a:pt x="3056" y="5609"/>
                    <a:pt x="3058" y="5613"/>
                    <a:pt x="3071" y="5626"/>
                  </a:cubicBezTo>
                  <a:cubicBezTo>
                    <a:pt x="3066" y="5619"/>
                    <a:pt x="3065" y="5614"/>
                    <a:pt x="3065" y="5610"/>
                  </a:cubicBezTo>
                  <a:lnTo>
                    <a:pt x="3065" y="5610"/>
                  </a:lnTo>
                  <a:cubicBezTo>
                    <a:pt x="3087" y="5618"/>
                    <a:pt x="3151" y="5661"/>
                    <a:pt x="3144" y="5661"/>
                  </a:cubicBezTo>
                  <a:cubicBezTo>
                    <a:pt x="3142" y="5661"/>
                    <a:pt x="3139" y="5660"/>
                    <a:pt x="3132" y="5656"/>
                  </a:cubicBezTo>
                  <a:lnTo>
                    <a:pt x="3132" y="5656"/>
                  </a:lnTo>
                  <a:cubicBezTo>
                    <a:pt x="3180" y="5713"/>
                    <a:pt x="3196" y="5733"/>
                    <a:pt x="3189" y="5733"/>
                  </a:cubicBezTo>
                  <a:cubicBezTo>
                    <a:pt x="3171" y="5733"/>
                    <a:pt x="3016" y="5618"/>
                    <a:pt x="2844" y="5618"/>
                  </a:cubicBezTo>
                  <a:cubicBezTo>
                    <a:pt x="2818" y="5618"/>
                    <a:pt x="2793" y="5620"/>
                    <a:pt x="2767" y="5626"/>
                  </a:cubicBezTo>
                  <a:cubicBezTo>
                    <a:pt x="2767" y="5830"/>
                    <a:pt x="2879" y="6090"/>
                    <a:pt x="2700" y="6218"/>
                  </a:cubicBezTo>
                  <a:lnTo>
                    <a:pt x="2700" y="6218"/>
                  </a:lnTo>
                  <a:cubicBezTo>
                    <a:pt x="2697" y="6217"/>
                    <a:pt x="2694" y="6217"/>
                    <a:pt x="2691" y="6217"/>
                  </a:cubicBezTo>
                  <a:cubicBezTo>
                    <a:pt x="2682" y="6217"/>
                    <a:pt x="2676" y="6222"/>
                    <a:pt x="2676" y="6234"/>
                  </a:cubicBezTo>
                  <a:cubicBezTo>
                    <a:pt x="2684" y="6229"/>
                    <a:pt x="2693" y="6223"/>
                    <a:pt x="2700" y="6218"/>
                  </a:cubicBezTo>
                  <a:lnTo>
                    <a:pt x="2700" y="6218"/>
                  </a:lnTo>
                  <a:cubicBezTo>
                    <a:pt x="2744" y="6227"/>
                    <a:pt x="2828" y="6295"/>
                    <a:pt x="2828" y="6295"/>
                  </a:cubicBezTo>
                  <a:cubicBezTo>
                    <a:pt x="2761" y="6261"/>
                    <a:pt x="2726" y="6248"/>
                    <a:pt x="2711" y="6248"/>
                  </a:cubicBezTo>
                  <a:cubicBezTo>
                    <a:pt x="2663" y="6248"/>
                    <a:pt x="2829" y="6388"/>
                    <a:pt x="2757" y="6388"/>
                  </a:cubicBezTo>
                  <a:cubicBezTo>
                    <a:pt x="2751" y="6388"/>
                    <a:pt x="2745" y="6387"/>
                    <a:pt x="2736" y="6386"/>
                  </a:cubicBezTo>
                  <a:cubicBezTo>
                    <a:pt x="2676" y="6325"/>
                    <a:pt x="2676" y="6325"/>
                    <a:pt x="2615" y="6295"/>
                  </a:cubicBezTo>
                  <a:cubicBezTo>
                    <a:pt x="2463" y="6295"/>
                    <a:pt x="2615" y="6447"/>
                    <a:pt x="2432" y="6447"/>
                  </a:cubicBezTo>
                  <a:lnTo>
                    <a:pt x="2402" y="6416"/>
                  </a:lnTo>
                  <a:lnTo>
                    <a:pt x="2402" y="6416"/>
                  </a:lnTo>
                  <a:cubicBezTo>
                    <a:pt x="2584" y="6599"/>
                    <a:pt x="2220" y="6477"/>
                    <a:pt x="2372" y="6629"/>
                  </a:cubicBezTo>
                  <a:cubicBezTo>
                    <a:pt x="2327" y="6606"/>
                    <a:pt x="2298" y="6601"/>
                    <a:pt x="2276" y="6601"/>
                  </a:cubicBezTo>
                  <a:cubicBezTo>
                    <a:pt x="2251" y="6601"/>
                    <a:pt x="2234" y="6608"/>
                    <a:pt x="2209" y="6608"/>
                  </a:cubicBezTo>
                  <a:cubicBezTo>
                    <a:pt x="2196" y="6608"/>
                    <a:pt x="2180" y="6605"/>
                    <a:pt x="2159" y="6599"/>
                  </a:cubicBezTo>
                  <a:lnTo>
                    <a:pt x="2159" y="6599"/>
                  </a:lnTo>
                  <a:cubicBezTo>
                    <a:pt x="2524" y="6872"/>
                    <a:pt x="1946" y="6690"/>
                    <a:pt x="2159" y="6872"/>
                  </a:cubicBezTo>
                  <a:lnTo>
                    <a:pt x="2098" y="6842"/>
                  </a:lnTo>
                  <a:cubicBezTo>
                    <a:pt x="2037" y="7054"/>
                    <a:pt x="1825" y="7206"/>
                    <a:pt x="1916" y="7480"/>
                  </a:cubicBezTo>
                  <a:cubicBezTo>
                    <a:pt x="1916" y="7602"/>
                    <a:pt x="1490" y="7541"/>
                    <a:pt x="1612" y="7754"/>
                  </a:cubicBezTo>
                  <a:cubicBezTo>
                    <a:pt x="1642" y="7784"/>
                    <a:pt x="1703" y="7814"/>
                    <a:pt x="1764" y="7845"/>
                  </a:cubicBezTo>
                  <a:cubicBezTo>
                    <a:pt x="1764" y="7857"/>
                    <a:pt x="1759" y="7862"/>
                    <a:pt x="1751" y="7862"/>
                  </a:cubicBezTo>
                  <a:cubicBezTo>
                    <a:pt x="1719" y="7862"/>
                    <a:pt x="1636" y="7784"/>
                    <a:pt x="1612" y="7784"/>
                  </a:cubicBezTo>
                  <a:cubicBezTo>
                    <a:pt x="1703" y="7936"/>
                    <a:pt x="1490" y="7906"/>
                    <a:pt x="1460" y="7966"/>
                  </a:cubicBezTo>
                  <a:cubicBezTo>
                    <a:pt x="1490" y="7997"/>
                    <a:pt x="1521" y="8058"/>
                    <a:pt x="1612" y="8088"/>
                  </a:cubicBezTo>
                  <a:cubicBezTo>
                    <a:pt x="1597" y="8086"/>
                    <a:pt x="1584" y="8086"/>
                    <a:pt x="1572" y="8086"/>
                  </a:cubicBezTo>
                  <a:cubicBezTo>
                    <a:pt x="1353" y="8086"/>
                    <a:pt x="1505" y="8309"/>
                    <a:pt x="1386" y="8309"/>
                  </a:cubicBezTo>
                  <a:cubicBezTo>
                    <a:pt x="1373" y="8309"/>
                    <a:pt x="1358" y="8306"/>
                    <a:pt x="1338" y="8301"/>
                  </a:cubicBezTo>
                  <a:lnTo>
                    <a:pt x="1338" y="8301"/>
                  </a:lnTo>
                  <a:cubicBezTo>
                    <a:pt x="1642" y="8453"/>
                    <a:pt x="1460" y="8453"/>
                    <a:pt x="1521" y="8544"/>
                  </a:cubicBezTo>
                  <a:cubicBezTo>
                    <a:pt x="1515" y="8549"/>
                    <a:pt x="1506" y="8552"/>
                    <a:pt x="1496" y="8552"/>
                  </a:cubicBezTo>
                  <a:cubicBezTo>
                    <a:pt x="1461" y="8552"/>
                    <a:pt x="1405" y="8525"/>
                    <a:pt x="1368" y="8491"/>
                  </a:cubicBezTo>
                  <a:lnTo>
                    <a:pt x="1368" y="8491"/>
                  </a:lnTo>
                  <a:cubicBezTo>
                    <a:pt x="1367" y="8582"/>
                    <a:pt x="1351" y="8612"/>
                    <a:pt x="1217" y="8665"/>
                  </a:cubicBezTo>
                  <a:cubicBezTo>
                    <a:pt x="1217" y="8726"/>
                    <a:pt x="1399" y="8848"/>
                    <a:pt x="1338" y="8848"/>
                  </a:cubicBezTo>
                  <a:cubicBezTo>
                    <a:pt x="1277" y="8817"/>
                    <a:pt x="1245" y="8806"/>
                    <a:pt x="1229" y="8806"/>
                  </a:cubicBezTo>
                  <a:cubicBezTo>
                    <a:pt x="1181" y="8806"/>
                    <a:pt x="1277" y="8909"/>
                    <a:pt x="1186" y="8909"/>
                  </a:cubicBezTo>
                  <a:cubicBezTo>
                    <a:pt x="1369" y="9030"/>
                    <a:pt x="1521" y="9152"/>
                    <a:pt x="1399" y="9152"/>
                  </a:cubicBezTo>
                  <a:lnTo>
                    <a:pt x="1156" y="9000"/>
                  </a:lnTo>
                  <a:lnTo>
                    <a:pt x="1156" y="9000"/>
                  </a:lnTo>
                  <a:cubicBezTo>
                    <a:pt x="1277" y="9213"/>
                    <a:pt x="852" y="9213"/>
                    <a:pt x="1095" y="9577"/>
                  </a:cubicBezTo>
                  <a:lnTo>
                    <a:pt x="943" y="9486"/>
                  </a:lnTo>
                  <a:lnTo>
                    <a:pt x="943" y="9486"/>
                  </a:lnTo>
                  <a:cubicBezTo>
                    <a:pt x="1034" y="9729"/>
                    <a:pt x="761" y="9790"/>
                    <a:pt x="1004" y="10094"/>
                  </a:cubicBezTo>
                  <a:cubicBezTo>
                    <a:pt x="882" y="10094"/>
                    <a:pt x="791" y="10124"/>
                    <a:pt x="761" y="10185"/>
                  </a:cubicBezTo>
                  <a:cubicBezTo>
                    <a:pt x="852" y="10337"/>
                    <a:pt x="852" y="10337"/>
                    <a:pt x="1034" y="10489"/>
                  </a:cubicBezTo>
                  <a:cubicBezTo>
                    <a:pt x="1034" y="10497"/>
                    <a:pt x="1026" y="10501"/>
                    <a:pt x="1012" y="10501"/>
                  </a:cubicBezTo>
                  <a:cubicBezTo>
                    <a:pt x="973" y="10501"/>
                    <a:pt x="896" y="10473"/>
                    <a:pt x="852" y="10428"/>
                  </a:cubicBezTo>
                  <a:cubicBezTo>
                    <a:pt x="761" y="10489"/>
                    <a:pt x="487" y="10428"/>
                    <a:pt x="730" y="10641"/>
                  </a:cubicBezTo>
                  <a:lnTo>
                    <a:pt x="578" y="10550"/>
                  </a:lnTo>
                  <a:lnTo>
                    <a:pt x="578" y="10550"/>
                  </a:lnTo>
                  <a:cubicBezTo>
                    <a:pt x="691" y="10662"/>
                    <a:pt x="777" y="10827"/>
                    <a:pt x="645" y="10827"/>
                  </a:cubicBezTo>
                  <a:cubicBezTo>
                    <a:pt x="635" y="10827"/>
                    <a:pt x="622" y="10826"/>
                    <a:pt x="609" y="10824"/>
                  </a:cubicBezTo>
                  <a:lnTo>
                    <a:pt x="609" y="10824"/>
                  </a:lnTo>
                  <a:cubicBezTo>
                    <a:pt x="730" y="10884"/>
                    <a:pt x="730" y="10976"/>
                    <a:pt x="913" y="11036"/>
                  </a:cubicBezTo>
                  <a:cubicBezTo>
                    <a:pt x="913" y="11047"/>
                    <a:pt x="906" y="11051"/>
                    <a:pt x="896" y="11051"/>
                  </a:cubicBezTo>
                  <a:cubicBezTo>
                    <a:pt x="861" y="11051"/>
                    <a:pt x="786" y="11006"/>
                    <a:pt x="771" y="11006"/>
                  </a:cubicBezTo>
                  <a:cubicBezTo>
                    <a:pt x="765" y="11006"/>
                    <a:pt x="769" y="11014"/>
                    <a:pt x="791" y="11036"/>
                  </a:cubicBezTo>
                  <a:lnTo>
                    <a:pt x="609" y="10945"/>
                  </a:lnTo>
                  <a:cubicBezTo>
                    <a:pt x="487" y="11006"/>
                    <a:pt x="548" y="11188"/>
                    <a:pt x="578" y="11401"/>
                  </a:cubicBezTo>
                  <a:cubicBezTo>
                    <a:pt x="535" y="11387"/>
                    <a:pt x="505" y="11381"/>
                    <a:pt x="484" y="11381"/>
                  </a:cubicBezTo>
                  <a:cubicBezTo>
                    <a:pt x="370" y="11381"/>
                    <a:pt x="514" y="11553"/>
                    <a:pt x="335" y="11553"/>
                  </a:cubicBezTo>
                  <a:cubicBezTo>
                    <a:pt x="457" y="11644"/>
                    <a:pt x="244" y="11614"/>
                    <a:pt x="487" y="11796"/>
                  </a:cubicBezTo>
                  <a:lnTo>
                    <a:pt x="335" y="11735"/>
                  </a:lnTo>
                  <a:cubicBezTo>
                    <a:pt x="305" y="11766"/>
                    <a:pt x="274" y="11857"/>
                    <a:pt x="153" y="11887"/>
                  </a:cubicBezTo>
                  <a:cubicBezTo>
                    <a:pt x="92" y="11887"/>
                    <a:pt x="305" y="12009"/>
                    <a:pt x="335" y="12070"/>
                  </a:cubicBezTo>
                  <a:lnTo>
                    <a:pt x="183" y="12009"/>
                  </a:lnTo>
                  <a:lnTo>
                    <a:pt x="183" y="12009"/>
                  </a:lnTo>
                  <a:cubicBezTo>
                    <a:pt x="244" y="12070"/>
                    <a:pt x="457" y="12222"/>
                    <a:pt x="578" y="12313"/>
                  </a:cubicBezTo>
                  <a:cubicBezTo>
                    <a:pt x="547" y="12297"/>
                    <a:pt x="531" y="12292"/>
                    <a:pt x="524" y="12292"/>
                  </a:cubicBezTo>
                  <a:cubicBezTo>
                    <a:pt x="508" y="12292"/>
                    <a:pt x="532" y="12319"/>
                    <a:pt x="497" y="12319"/>
                  </a:cubicBezTo>
                  <a:cubicBezTo>
                    <a:pt x="488" y="12319"/>
                    <a:pt x="475" y="12317"/>
                    <a:pt x="457" y="12313"/>
                  </a:cubicBezTo>
                  <a:cubicBezTo>
                    <a:pt x="396" y="12222"/>
                    <a:pt x="274" y="12100"/>
                    <a:pt x="92" y="12009"/>
                  </a:cubicBezTo>
                  <a:cubicBezTo>
                    <a:pt x="12" y="12009"/>
                    <a:pt x="235" y="12172"/>
                    <a:pt x="149" y="12172"/>
                  </a:cubicBezTo>
                  <a:cubicBezTo>
                    <a:pt x="137" y="12172"/>
                    <a:pt x="119" y="12169"/>
                    <a:pt x="92" y="12161"/>
                  </a:cubicBezTo>
                  <a:lnTo>
                    <a:pt x="92" y="12161"/>
                  </a:lnTo>
                  <a:cubicBezTo>
                    <a:pt x="1" y="12191"/>
                    <a:pt x="31" y="12222"/>
                    <a:pt x="244" y="12343"/>
                  </a:cubicBezTo>
                  <a:cubicBezTo>
                    <a:pt x="183" y="12313"/>
                    <a:pt x="122" y="12313"/>
                    <a:pt x="31" y="12222"/>
                  </a:cubicBezTo>
                  <a:lnTo>
                    <a:pt x="31" y="12222"/>
                  </a:lnTo>
                  <a:cubicBezTo>
                    <a:pt x="31" y="12248"/>
                    <a:pt x="31" y="12296"/>
                    <a:pt x="88" y="12347"/>
                  </a:cubicBezTo>
                  <a:lnTo>
                    <a:pt x="88" y="12347"/>
                  </a:lnTo>
                  <a:cubicBezTo>
                    <a:pt x="99" y="12343"/>
                    <a:pt x="122" y="12343"/>
                    <a:pt x="122" y="12343"/>
                  </a:cubicBezTo>
                  <a:cubicBezTo>
                    <a:pt x="244" y="12465"/>
                    <a:pt x="183" y="12465"/>
                    <a:pt x="426" y="12556"/>
                  </a:cubicBezTo>
                  <a:cubicBezTo>
                    <a:pt x="396" y="12526"/>
                    <a:pt x="335" y="12495"/>
                    <a:pt x="396" y="12495"/>
                  </a:cubicBezTo>
                  <a:cubicBezTo>
                    <a:pt x="466" y="12588"/>
                    <a:pt x="518" y="12628"/>
                    <a:pt x="470" y="12628"/>
                  </a:cubicBezTo>
                  <a:cubicBezTo>
                    <a:pt x="456" y="12628"/>
                    <a:pt x="432" y="12624"/>
                    <a:pt x="396" y="12617"/>
                  </a:cubicBezTo>
                  <a:cubicBezTo>
                    <a:pt x="244" y="12526"/>
                    <a:pt x="183" y="12465"/>
                    <a:pt x="92" y="12404"/>
                  </a:cubicBezTo>
                  <a:lnTo>
                    <a:pt x="92" y="12404"/>
                  </a:lnTo>
                  <a:lnTo>
                    <a:pt x="360" y="12645"/>
                  </a:lnTo>
                  <a:lnTo>
                    <a:pt x="360" y="12645"/>
                  </a:lnTo>
                  <a:cubicBezTo>
                    <a:pt x="390" y="12650"/>
                    <a:pt x="464" y="12675"/>
                    <a:pt x="548" y="12708"/>
                  </a:cubicBezTo>
                  <a:lnTo>
                    <a:pt x="457" y="12647"/>
                  </a:lnTo>
                  <a:lnTo>
                    <a:pt x="457" y="12647"/>
                  </a:lnTo>
                  <a:lnTo>
                    <a:pt x="609" y="12708"/>
                  </a:lnTo>
                  <a:cubicBezTo>
                    <a:pt x="609" y="12647"/>
                    <a:pt x="761" y="12678"/>
                    <a:pt x="700" y="12556"/>
                  </a:cubicBezTo>
                  <a:lnTo>
                    <a:pt x="548" y="12495"/>
                  </a:lnTo>
                  <a:cubicBezTo>
                    <a:pt x="548" y="12470"/>
                    <a:pt x="399" y="12359"/>
                    <a:pt x="475" y="12359"/>
                  </a:cubicBezTo>
                  <a:cubicBezTo>
                    <a:pt x="490" y="12359"/>
                    <a:pt x="513" y="12364"/>
                    <a:pt x="548" y="12374"/>
                  </a:cubicBezTo>
                  <a:lnTo>
                    <a:pt x="761" y="12495"/>
                  </a:lnTo>
                  <a:cubicBezTo>
                    <a:pt x="761" y="12465"/>
                    <a:pt x="700" y="12404"/>
                    <a:pt x="730" y="12404"/>
                  </a:cubicBezTo>
                  <a:lnTo>
                    <a:pt x="875" y="12485"/>
                  </a:lnTo>
                  <a:lnTo>
                    <a:pt x="875" y="12485"/>
                  </a:lnTo>
                  <a:cubicBezTo>
                    <a:pt x="718" y="12382"/>
                    <a:pt x="908" y="12399"/>
                    <a:pt x="882" y="12374"/>
                  </a:cubicBezTo>
                  <a:lnTo>
                    <a:pt x="882" y="12374"/>
                  </a:lnTo>
                  <a:lnTo>
                    <a:pt x="913" y="12404"/>
                  </a:lnTo>
                  <a:cubicBezTo>
                    <a:pt x="1034" y="12404"/>
                    <a:pt x="761" y="12343"/>
                    <a:pt x="761" y="12313"/>
                  </a:cubicBezTo>
                  <a:cubicBezTo>
                    <a:pt x="852" y="12313"/>
                    <a:pt x="1065" y="12465"/>
                    <a:pt x="1186" y="12495"/>
                  </a:cubicBezTo>
                  <a:cubicBezTo>
                    <a:pt x="1213" y="12469"/>
                    <a:pt x="1100" y="12302"/>
                    <a:pt x="1235" y="12302"/>
                  </a:cubicBezTo>
                  <a:cubicBezTo>
                    <a:pt x="1254" y="12302"/>
                    <a:pt x="1278" y="12305"/>
                    <a:pt x="1308" y="12313"/>
                  </a:cubicBezTo>
                  <a:cubicBezTo>
                    <a:pt x="1247" y="12222"/>
                    <a:pt x="1186" y="12161"/>
                    <a:pt x="1095" y="12039"/>
                  </a:cubicBezTo>
                  <a:cubicBezTo>
                    <a:pt x="1095" y="12037"/>
                    <a:pt x="1097" y="12036"/>
                    <a:pt x="1100" y="12036"/>
                  </a:cubicBezTo>
                  <a:cubicBezTo>
                    <a:pt x="1126" y="12036"/>
                    <a:pt x="1250" y="12112"/>
                    <a:pt x="1274" y="12112"/>
                  </a:cubicBezTo>
                  <a:cubicBezTo>
                    <a:pt x="1283" y="12112"/>
                    <a:pt x="1278" y="12101"/>
                    <a:pt x="1247" y="12070"/>
                  </a:cubicBezTo>
                  <a:lnTo>
                    <a:pt x="1247" y="12070"/>
                  </a:lnTo>
                  <a:cubicBezTo>
                    <a:pt x="1452" y="12172"/>
                    <a:pt x="1678" y="12231"/>
                    <a:pt x="1763" y="12320"/>
                  </a:cubicBezTo>
                  <a:lnTo>
                    <a:pt x="1763" y="12320"/>
                  </a:lnTo>
                  <a:cubicBezTo>
                    <a:pt x="1744" y="12315"/>
                    <a:pt x="1727" y="12311"/>
                    <a:pt x="1719" y="12311"/>
                  </a:cubicBezTo>
                  <a:cubicBezTo>
                    <a:pt x="1704" y="12311"/>
                    <a:pt x="1716" y="12325"/>
                    <a:pt x="1794" y="12374"/>
                  </a:cubicBezTo>
                  <a:cubicBezTo>
                    <a:pt x="1789" y="12355"/>
                    <a:pt x="1779" y="12337"/>
                    <a:pt x="1763" y="12320"/>
                  </a:cubicBezTo>
                  <a:lnTo>
                    <a:pt x="1763" y="12320"/>
                  </a:lnTo>
                  <a:cubicBezTo>
                    <a:pt x="1793" y="12329"/>
                    <a:pt x="1828" y="12340"/>
                    <a:pt x="1842" y="12340"/>
                  </a:cubicBezTo>
                  <a:cubicBezTo>
                    <a:pt x="1853" y="12340"/>
                    <a:pt x="1851" y="12333"/>
                    <a:pt x="1825" y="12313"/>
                  </a:cubicBezTo>
                  <a:cubicBezTo>
                    <a:pt x="1916" y="12313"/>
                    <a:pt x="1977" y="12374"/>
                    <a:pt x="2007" y="12374"/>
                  </a:cubicBezTo>
                  <a:cubicBezTo>
                    <a:pt x="1916" y="12313"/>
                    <a:pt x="1703" y="12222"/>
                    <a:pt x="1642" y="12222"/>
                  </a:cubicBezTo>
                  <a:cubicBezTo>
                    <a:pt x="1399" y="12161"/>
                    <a:pt x="1673" y="12161"/>
                    <a:pt x="1369" y="12039"/>
                  </a:cubicBezTo>
                  <a:cubicBezTo>
                    <a:pt x="1460" y="12009"/>
                    <a:pt x="1490" y="11918"/>
                    <a:pt x="1490" y="11857"/>
                  </a:cubicBezTo>
                  <a:cubicBezTo>
                    <a:pt x="1490" y="11887"/>
                    <a:pt x="1673" y="11948"/>
                    <a:pt x="1764" y="12009"/>
                  </a:cubicBezTo>
                  <a:cubicBezTo>
                    <a:pt x="1612" y="11887"/>
                    <a:pt x="1521" y="11796"/>
                    <a:pt x="1612" y="11766"/>
                  </a:cubicBezTo>
                  <a:cubicBezTo>
                    <a:pt x="1399" y="11705"/>
                    <a:pt x="1399" y="11705"/>
                    <a:pt x="1247" y="11614"/>
                  </a:cubicBezTo>
                  <a:cubicBezTo>
                    <a:pt x="1217" y="11614"/>
                    <a:pt x="1156" y="11553"/>
                    <a:pt x="1186" y="11553"/>
                  </a:cubicBezTo>
                  <a:cubicBezTo>
                    <a:pt x="1325" y="11608"/>
                    <a:pt x="1564" y="11739"/>
                    <a:pt x="1628" y="11739"/>
                  </a:cubicBezTo>
                  <a:cubicBezTo>
                    <a:pt x="1635" y="11739"/>
                    <a:pt x="1639" y="11738"/>
                    <a:pt x="1642" y="11735"/>
                  </a:cubicBezTo>
                  <a:lnTo>
                    <a:pt x="1642" y="11735"/>
                  </a:lnTo>
                  <a:cubicBezTo>
                    <a:pt x="1889" y="11872"/>
                    <a:pt x="1617" y="11812"/>
                    <a:pt x="1761" y="11888"/>
                  </a:cubicBezTo>
                  <a:lnTo>
                    <a:pt x="1761" y="11888"/>
                  </a:lnTo>
                  <a:cubicBezTo>
                    <a:pt x="1740" y="11866"/>
                    <a:pt x="1743" y="11857"/>
                    <a:pt x="1758" y="11857"/>
                  </a:cubicBezTo>
                  <a:cubicBezTo>
                    <a:pt x="1810" y="11857"/>
                    <a:pt x="2007" y="11948"/>
                    <a:pt x="2007" y="11948"/>
                  </a:cubicBezTo>
                  <a:cubicBezTo>
                    <a:pt x="2007" y="12009"/>
                    <a:pt x="2007" y="12009"/>
                    <a:pt x="2068" y="12039"/>
                  </a:cubicBezTo>
                  <a:cubicBezTo>
                    <a:pt x="2129" y="12039"/>
                    <a:pt x="1977" y="11948"/>
                    <a:pt x="2007" y="11918"/>
                  </a:cubicBezTo>
                  <a:lnTo>
                    <a:pt x="2007" y="11918"/>
                  </a:lnTo>
                  <a:cubicBezTo>
                    <a:pt x="2311" y="12070"/>
                    <a:pt x="2007" y="12009"/>
                    <a:pt x="2220" y="12100"/>
                  </a:cubicBezTo>
                  <a:lnTo>
                    <a:pt x="2432" y="12191"/>
                  </a:lnTo>
                  <a:cubicBezTo>
                    <a:pt x="2463" y="12161"/>
                    <a:pt x="2159" y="12039"/>
                    <a:pt x="2281" y="12039"/>
                  </a:cubicBezTo>
                  <a:lnTo>
                    <a:pt x="2402" y="12100"/>
                  </a:lnTo>
                  <a:lnTo>
                    <a:pt x="2372" y="12039"/>
                  </a:lnTo>
                  <a:cubicBezTo>
                    <a:pt x="2272" y="11964"/>
                    <a:pt x="2130" y="11910"/>
                    <a:pt x="2084" y="11910"/>
                  </a:cubicBezTo>
                  <a:cubicBezTo>
                    <a:pt x="2073" y="11910"/>
                    <a:pt x="2068" y="11912"/>
                    <a:pt x="2068" y="11918"/>
                  </a:cubicBezTo>
                  <a:cubicBezTo>
                    <a:pt x="1916" y="11842"/>
                    <a:pt x="1901" y="11834"/>
                    <a:pt x="1920" y="11834"/>
                  </a:cubicBezTo>
                  <a:cubicBezTo>
                    <a:pt x="1924" y="11834"/>
                    <a:pt x="1931" y="11835"/>
                    <a:pt x="1939" y="11835"/>
                  </a:cubicBezTo>
                  <a:cubicBezTo>
                    <a:pt x="1961" y="11835"/>
                    <a:pt x="1988" y="11830"/>
                    <a:pt x="1977" y="11796"/>
                  </a:cubicBezTo>
                  <a:cubicBezTo>
                    <a:pt x="1918" y="11761"/>
                    <a:pt x="1904" y="11753"/>
                    <a:pt x="1901" y="11753"/>
                  </a:cubicBezTo>
                  <a:cubicBezTo>
                    <a:pt x="1899" y="11753"/>
                    <a:pt x="1903" y="11758"/>
                    <a:pt x="1895" y="11758"/>
                  </a:cubicBezTo>
                  <a:cubicBezTo>
                    <a:pt x="1888" y="11758"/>
                    <a:pt x="1870" y="11753"/>
                    <a:pt x="1825" y="11735"/>
                  </a:cubicBezTo>
                  <a:cubicBezTo>
                    <a:pt x="1673" y="11644"/>
                    <a:pt x="1673" y="11614"/>
                    <a:pt x="1673" y="11583"/>
                  </a:cubicBezTo>
                  <a:cubicBezTo>
                    <a:pt x="1673" y="11579"/>
                    <a:pt x="1676" y="11577"/>
                    <a:pt x="1682" y="11577"/>
                  </a:cubicBezTo>
                  <a:cubicBezTo>
                    <a:pt x="1721" y="11577"/>
                    <a:pt x="1872" y="11653"/>
                    <a:pt x="1977" y="11705"/>
                  </a:cubicBezTo>
                  <a:cubicBezTo>
                    <a:pt x="1866" y="11626"/>
                    <a:pt x="1836" y="11599"/>
                    <a:pt x="1850" y="11599"/>
                  </a:cubicBezTo>
                  <a:cubicBezTo>
                    <a:pt x="1885" y="11599"/>
                    <a:pt x="2177" y="11757"/>
                    <a:pt x="2260" y="11757"/>
                  </a:cubicBezTo>
                  <a:cubicBezTo>
                    <a:pt x="2276" y="11757"/>
                    <a:pt x="2284" y="11750"/>
                    <a:pt x="2281" y="11735"/>
                  </a:cubicBezTo>
                  <a:cubicBezTo>
                    <a:pt x="1977" y="11583"/>
                    <a:pt x="1916" y="11401"/>
                    <a:pt x="1551" y="11279"/>
                  </a:cubicBezTo>
                  <a:cubicBezTo>
                    <a:pt x="1490" y="11188"/>
                    <a:pt x="1460" y="11158"/>
                    <a:pt x="1490" y="11158"/>
                  </a:cubicBezTo>
                  <a:cubicBezTo>
                    <a:pt x="1673" y="11279"/>
                    <a:pt x="1642" y="11188"/>
                    <a:pt x="1825" y="11340"/>
                  </a:cubicBezTo>
                  <a:lnTo>
                    <a:pt x="1825" y="11310"/>
                  </a:lnTo>
                  <a:lnTo>
                    <a:pt x="2068" y="11462"/>
                  </a:lnTo>
                  <a:cubicBezTo>
                    <a:pt x="2220" y="11492"/>
                    <a:pt x="2372" y="11553"/>
                    <a:pt x="2463" y="11583"/>
                  </a:cubicBezTo>
                  <a:cubicBezTo>
                    <a:pt x="2402" y="11492"/>
                    <a:pt x="2281" y="11492"/>
                    <a:pt x="2250" y="11431"/>
                  </a:cubicBezTo>
                  <a:lnTo>
                    <a:pt x="2250" y="11431"/>
                  </a:lnTo>
                  <a:cubicBezTo>
                    <a:pt x="2309" y="11490"/>
                    <a:pt x="2424" y="11492"/>
                    <a:pt x="2432" y="11492"/>
                  </a:cubicBezTo>
                  <a:lnTo>
                    <a:pt x="2432" y="11492"/>
                  </a:lnTo>
                  <a:cubicBezTo>
                    <a:pt x="2371" y="11492"/>
                    <a:pt x="2159" y="11340"/>
                    <a:pt x="2129" y="11310"/>
                  </a:cubicBezTo>
                  <a:cubicBezTo>
                    <a:pt x="2129" y="11304"/>
                    <a:pt x="2137" y="11302"/>
                    <a:pt x="2150" y="11302"/>
                  </a:cubicBezTo>
                  <a:cubicBezTo>
                    <a:pt x="2211" y="11302"/>
                    <a:pt x="2377" y="11351"/>
                    <a:pt x="2402" y="11401"/>
                  </a:cubicBezTo>
                  <a:lnTo>
                    <a:pt x="2554" y="11492"/>
                  </a:lnTo>
                  <a:lnTo>
                    <a:pt x="2554" y="11492"/>
                  </a:lnTo>
                  <a:cubicBezTo>
                    <a:pt x="2542" y="11483"/>
                    <a:pt x="2533" y="11477"/>
                    <a:pt x="2527" y="11472"/>
                  </a:cubicBezTo>
                  <a:lnTo>
                    <a:pt x="2527" y="11472"/>
                  </a:lnTo>
                  <a:cubicBezTo>
                    <a:pt x="2541" y="11481"/>
                    <a:pt x="2562" y="11492"/>
                    <a:pt x="2575" y="11492"/>
                  </a:cubicBezTo>
                  <a:cubicBezTo>
                    <a:pt x="2586" y="11492"/>
                    <a:pt x="2592" y="11485"/>
                    <a:pt x="2584" y="11462"/>
                  </a:cubicBezTo>
                  <a:cubicBezTo>
                    <a:pt x="2463" y="11401"/>
                    <a:pt x="2311" y="11279"/>
                    <a:pt x="2159" y="11188"/>
                  </a:cubicBezTo>
                  <a:cubicBezTo>
                    <a:pt x="2159" y="11184"/>
                    <a:pt x="2162" y="11182"/>
                    <a:pt x="2168" y="11182"/>
                  </a:cubicBezTo>
                  <a:cubicBezTo>
                    <a:pt x="2191" y="11182"/>
                    <a:pt x="2248" y="11210"/>
                    <a:pt x="2273" y="11210"/>
                  </a:cubicBezTo>
                  <a:cubicBezTo>
                    <a:pt x="2284" y="11210"/>
                    <a:pt x="2288" y="11204"/>
                    <a:pt x="2281" y="11188"/>
                  </a:cubicBezTo>
                  <a:lnTo>
                    <a:pt x="2281" y="11188"/>
                  </a:lnTo>
                  <a:lnTo>
                    <a:pt x="2402" y="11310"/>
                  </a:lnTo>
                  <a:cubicBezTo>
                    <a:pt x="2402" y="11302"/>
                    <a:pt x="2407" y="11299"/>
                    <a:pt x="2416" y="11299"/>
                  </a:cubicBezTo>
                  <a:cubicBezTo>
                    <a:pt x="2466" y="11299"/>
                    <a:pt x="2639" y="11412"/>
                    <a:pt x="2672" y="11412"/>
                  </a:cubicBezTo>
                  <a:cubicBezTo>
                    <a:pt x="2678" y="11412"/>
                    <a:pt x="2680" y="11409"/>
                    <a:pt x="2676" y="11401"/>
                  </a:cubicBezTo>
                  <a:lnTo>
                    <a:pt x="2524" y="11279"/>
                  </a:lnTo>
                  <a:cubicBezTo>
                    <a:pt x="2554" y="11279"/>
                    <a:pt x="2615" y="11310"/>
                    <a:pt x="2676" y="11340"/>
                  </a:cubicBezTo>
                  <a:cubicBezTo>
                    <a:pt x="2554" y="11279"/>
                    <a:pt x="2584" y="11279"/>
                    <a:pt x="2554" y="11249"/>
                  </a:cubicBezTo>
                  <a:lnTo>
                    <a:pt x="2554" y="11249"/>
                  </a:lnTo>
                  <a:lnTo>
                    <a:pt x="2676" y="11279"/>
                  </a:lnTo>
                  <a:cubicBezTo>
                    <a:pt x="2599" y="11254"/>
                    <a:pt x="2438" y="11144"/>
                    <a:pt x="2512" y="11144"/>
                  </a:cubicBezTo>
                  <a:cubicBezTo>
                    <a:pt x="2526" y="11144"/>
                    <a:pt x="2550" y="11148"/>
                    <a:pt x="2584" y="11158"/>
                  </a:cubicBezTo>
                  <a:cubicBezTo>
                    <a:pt x="2504" y="11122"/>
                    <a:pt x="2468" y="11110"/>
                    <a:pt x="2455" y="11110"/>
                  </a:cubicBezTo>
                  <a:cubicBezTo>
                    <a:pt x="2427" y="11110"/>
                    <a:pt x="2495" y="11162"/>
                    <a:pt x="2458" y="11162"/>
                  </a:cubicBezTo>
                  <a:cubicBezTo>
                    <a:pt x="2452" y="11162"/>
                    <a:pt x="2444" y="11161"/>
                    <a:pt x="2432" y="11158"/>
                  </a:cubicBezTo>
                  <a:cubicBezTo>
                    <a:pt x="2250" y="11097"/>
                    <a:pt x="2281" y="11036"/>
                    <a:pt x="2250" y="11006"/>
                  </a:cubicBezTo>
                  <a:lnTo>
                    <a:pt x="2250" y="11006"/>
                  </a:lnTo>
                  <a:cubicBezTo>
                    <a:pt x="2326" y="11040"/>
                    <a:pt x="2365" y="11052"/>
                    <a:pt x="2381" y="11052"/>
                  </a:cubicBezTo>
                  <a:cubicBezTo>
                    <a:pt x="2422" y="11052"/>
                    <a:pt x="2311" y="10967"/>
                    <a:pt x="2311" y="10945"/>
                  </a:cubicBezTo>
                  <a:lnTo>
                    <a:pt x="2311" y="10945"/>
                  </a:lnTo>
                  <a:cubicBezTo>
                    <a:pt x="2432" y="10976"/>
                    <a:pt x="2463" y="10976"/>
                    <a:pt x="2554" y="11006"/>
                  </a:cubicBezTo>
                  <a:lnTo>
                    <a:pt x="2372" y="10884"/>
                  </a:lnTo>
                  <a:lnTo>
                    <a:pt x="2372" y="10884"/>
                  </a:lnTo>
                  <a:cubicBezTo>
                    <a:pt x="2453" y="10921"/>
                    <a:pt x="2491" y="10935"/>
                    <a:pt x="2504" y="10935"/>
                  </a:cubicBezTo>
                  <a:cubicBezTo>
                    <a:pt x="2542" y="10935"/>
                    <a:pt x="2371" y="10821"/>
                    <a:pt x="2416" y="10821"/>
                  </a:cubicBezTo>
                  <a:cubicBezTo>
                    <a:pt x="2420" y="10821"/>
                    <a:pt x="2425" y="10822"/>
                    <a:pt x="2432" y="10824"/>
                  </a:cubicBezTo>
                  <a:cubicBezTo>
                    <a:pt x="2554" y="10884"/>
                    <a:pt x="2676" y="10976"/>
                    <a:pt x="2736" y="10976"/>
                  </a:cubicBezTo>
                  <a:cubicBezTo>
                    <a:pt x="2463" y="10854"/>
                    <a:pt x="2463" y="10732"/>
                    <a:pt x="2281" y="10672"/>
                  </a:cubicBezTo>
                  <a:cubicBezTo>
                    <a:pt x="2402" y="10672"/>
                    <a:pt x="2584" y="10854"/>
                    <a:pt x="2767" y="10945"/>
                  </a:cubicBezTo>
                  <a:cubicBezTo>
                    <a:pt x="2691" y="10869"/>
                    <a:pt x="2729" y="10869"/>
                    <a:pt x="2759" y="10869"/>
                  </a:cubicBezTo>
                  <a:cubicBezTo>
                    <a:pt x="2790" y="10869"/>
                    <a:pt x="2812" y="10869"/>
                    <a:pt x="2706" y="10793"/>
                  </a:cubicBezTo>
                  <a:cubicBezTo>
                    <a:pt x="2584" y="10793"/>
                    <a:pt x="2554" y="10702"/>
                    <a:pt x="2432" y="10641"/>
                  </a:cubicBezTo>
                  <a:cubicBezTo>
                    <a:pt x="2440" y="10627"/>
                    <a:pt x="2451" y="10621"/>
                    <a:pt x="2465" y="10621"/>
                  </a:cubicBezTo>
                  <a:cubicBezTo>
                    <a:pt x="2508" y="10621"/>
                    <a:pt x="2583" y="10679"/>
                    <a:pt x="2676" y="10702"/>
                  </a:cubicBezTo>
                  <a:cubicBezTo>
                    <a:pt x="2615" y="10672"/>
                    <a:pt x="2432" y="10520"/>
                    <a:pt x="2372" y="10520"/>
                  </a:cubicBezTo>
                  <a:cubicBezTo>
                    <a:pt x="2424" y="10520"/>
                    <a:pt x="2230" y="10386"/>
                    <a:pt x="2308" y="10386"/>
                  </a:cubicBezTo>
                  <a:cubicBezTo>
                    <a:pt x="2317" y="10386"/>
                    <a:pt x="2330" y="10387"/>
                    <a:pt x="2347" y="10392"/>
                  </a:cubicBezTo>
                  <a:lnTo>
                    <a:pt x="2347" y="10392"/>
                  </a:lnTo>
                  <a:cubicBezTo>
                    <a:pt x="2237" y="10320"/>
                    <a:pt x="2114" y="10247"/>
                    <a:pt x="2098" y="10216"/>
                  </a:cubicBezTo>
                  <a:cubicBezTo>
                    <a:pt x="1977" y="10216"/>
                    <a:pt x="1703" y="10033"/>
                    <a:pt x="1642" y="9942"/>
                  </a:cubicBezTo>
                  <a:cubicBezTo>
                    <a:pt x="1655" y="9939"/>
                    <a:pt x="1666" y="9937"/>
                    <a:pt x="1676" y="9937"/>
                  </a:cubicBezTo>
                  <a:cubicBezTo>
                    <a:pt x="1754" y="9937"/>
                    <a:pt x="1729" y="10040"/>
                    <a:pt x="1946" y="10094"/>
                  </a:cubicBezTo>
                  <a:lnTo>
                    <a:pt x="1946" y="10064"/>
                  </a:lnTo>
                  <a:cubicBezTo>
                    <a:pt x="2220" y="10185"/>
                    <a:pt x="2372" y="10398"/>
                    <a:pt x="2584" y="10489"/>
                  </a:cubicBezTo>
                  <a:lnTo>
                    <a:pt x="2524" y="10398"/>
                  </a:lnTo>
                  <a:lnTo>
                    <a:pt x="2828" y="10550"/>
                  </a:lnTo>
                  <a:cubicBezTo>
                    <a:pt x="2615" y="10428"/>
                    <a:pt x="2797" y="10489"/>
                    <a:pt x="2736" y="10428"/>
                  </a:cubicBezTo>
                  <a:cubicBezTo>
                    <a:pt x="2698" y="10406"/>
                    <a:pt x="2683" y="10398"/>
                    <a:pt x="2680" y="10398"/>
                  </a:cubicBezTo>
                  <a:cubicBezTo>
                    <a:pt x="2678" y="10398"/>
                    <a:pt x="2680" y="10401"/>
                    <a:pt x="2684" y="10405"/>
                  </a:cubicBezTo>
                  <a:lnTo>
                    <a:pt x="2684" y="10405"/>
                  </a:lnTo>
                  <a:cubicBezTo>
                    <a:pt x="2682" y="10403"/>
                    <a:pt x="2679" y="10400"/>
                    <a:pt x="2676" y="10398"/>
                  </a:cubicBezTo>
                  <a:cubicBezTo>
                    <a:pt x="2676" y="10368"/>
                    <a:pt x="2402" y="10216"/>
                    <a:pt x="2524" y="10216"/>
                  </a:cubicBezTo>
                  <a:cubicBezTo>
                    <a:pt x="2584" y="10337"/>
                    <a:pt x="2736" y="10337"/>
                    <a:pt x="2828" y="10398"/>
                  </a:cubicBezTo>
                  <a:cubicBezTo>
                    <a:pt x="2833" y="10401"/>
                    <a:pt x="2836" y="10402"/>
                    <a:pt x="2837" y="10402"/>
                  </a:cubicBezTo>
                  <a:cubicBezTo>
                    <a:pt x="2842" y="10402"/>
                    <a:pt x="2780" y="10362"/>
                    <a:pt x="2743" y="10339"/>
                  </a:cubicBezTo>
                  <a:lnTo>
                    <a:pt x="2743" y="10339"/>
                  </a:lnTo>
                  <a:lnTo>
                    <a:pt x="2858" y="10368"/>
                  </a:lnTo>
                  <a:cubicBezTo>
                    <a:pt x="2980" y="10246"/>
                    <a:pt x="3010" y="10094"/>
                    <a:pt x="2676" y="9790"/>
                  </a:cubicBezTo>
                  <a:lnTo>
                    <a:pt x="2676" y="9790"/>
                  </a:lnTo>
                  <a:cubicBezTo>
                    <a:pt x="2741" y="9829"/>
                    <a:pt x="2784" y="9840"/>
                    <a:pt x="2823" y="9840"/>
                  </a:cubicBezTo>
                  <a:cubicBezTo>
                    <a:pt x="2876" y="9840"/>
                    <a:pt x="2923" y="9820"/>
                    <a:pt x="3010" y="9820"/>
                  </a:cubicBezTo>
                  <a:cubicBezTo>
                    <a:pt x="2949" y="9820"/>
                    <a:pt x="2828" y="9760"/>
                    <a:pt x="2828" y="9729"/>
                  </a:cubicBezTo>
                  <a:lnTo>
                    <a:pt x="2828" y="9729"/>
                  </a:lnTo>
                  <a:lnTo>
                    <a:pt x="3010" y="9790"/>
                  </a:lnTo>
                  <a:cubicBezTo>
                    <a:pt x="3024" y="9793"/>
                    <a:pt x="3034" y="9794"/>
                    <a:pt x="3043" y="9794"/>
                  </a:cubicBezTo>
                  <a:cubicBezTo>
                    <a:pt x="3130" y="9794"/>
                    <a:pt x="2971" y="9663"/>
                    <a:pt x="2888" y="9608"/>
                  </a:cubicBezTo>
                  <a:lnTo>
                    <a:pt x="2888" y="9608"/>
                  </a:lnTo>
                  <a:cubicBezTo>
                    <a:pt x="2949" y="9638"/>
                    <a:pt x="3010" y="9638"/>
                    <a:pt x="3040" y="9669"/>
                  </a:cubicBezTo>
                  <a:cubicBezTo>
                    <a:pt x="3070" y="9680"/>
                    <a:pt x="3086" y="9685"/>
                    <a:pt x="3092" y="9685"/>
                  </a:cubicBezTo>
                  <a:cubicBezTo>
                    <a:pt x="3116" y="9685"/>
                    <a:pt x="2974" y="9602"/>
                    <a:pt x="2949" y="9577"/>
                  </a:cubicBezTo>
                  <a:lnTo>
                    <a:pt x="2949" y="9577"/>
                  </a:lnTo>
                  <a:lnTo>
                    <a:pt x="3101" y="9608"/>
                  </a:lnTo>
                  <a:lnTo>
                    <a:pt x="2980" y="9517"/>
                  </a:lnTo>
                  <a:cubicBezTo>
                    <a:pt x="2942" y="9491"/>
                    <a:pt x="2930" y="9477"/>
                    <a:pt x="2945" y="9477"/>
                  </a:cubicBezTo>
                  <a:cubicBezTo>
                    <a:pt x="2965" y="9477"/>
                    <a:pt x="3037" y="9506"/>
                    <a:pt x="3162" y="9577"/>
                  </a:cubicBezTo>
                  <a:cubicBezTo>
                    <a:pt x="3146" y="9545"/>
                    <a:pt x="3130" y="9530"/>
                    <a:pt x="3105" y="9518"/>
                  </a:cubicBezTo>
                  <a:lnTo>
                    <a:pt x="3105" y="9518"/>
                  </a:lnTo>
                  <a:cubicBezTo>
                    <a:pt x="3174" y="9516"/>
                    <a:pt x="3184" y="9432"/>
                    <a:pt x="3162" y="9365"/>
                  </a:cubicBezTo>
                  <a:cubicBezTo>
                    <a:pt x="3101" y="9365"/>
                    <a:pt x="3040" y="9334"/>
                    <a:pt x="2888" y="9273"/>
                  </a:cubicBezTo>
                  <a:cubicBezTo>
                    <a:pt x="2803" y="9225"/>
                    <a:pt x="2796" y="9215"/>
                    <a:pt x="2810" y="9215"/>
                  </a:cubicBezTo>
                  <a:cubicBezTo>
                    <a:pt x="2820" y="9215"/>
                    <a:pt x="2838" y="9219"/>
                    <a:pt x="2850" y="9219"/>
                  </a:cubicBezTo>
                  <a:cubicBezTo>
                    <a:pt x="2865" y="9219"/>
                    <a:pt x="2868" y="9213"/>
                    <a:pt x="2828" y="9182"/>
                  </a:cubicBezTo>
                  <a:lnTo>
                    <a:pt x="2828" y="9182"/>
                  </a:lnTo>
                  <a:cubicBezTo>
                    <a:pt x="2888" y="9213"/>
                    <a:pt x="3010" y="9213"/>
                    <a:pt x="3040" y="9304"/>
                  </a:cubicBezTo>
                  <a:cubicBezTo>
                    <a:pt x="3086" y="9311"/>
                    <a:pt x="3122" y="9315"/>
                    <a:pt x="3151" y="9315"/>
                  </a:cubicBezTo>
                  <a:cubicBezTo>
                    <a:pt x="3358" y="9315"/>
                    <a:pt x="3207" y="9148"/>
                    <a:pt x="3314" y="9121"/>
                  </a:cubicBezTo>
                  <a:cubicBezTo>
                    <a:pt x="3314" y="9061"/>
                    <a:pt x="3253" y="9061"/>
                    <a:pt x="3192" y="9030"/>
                  </a:cubicBezTo>
                  <a:lnTo>
                    <a:pt x="3192" y="9030"/>
                  </a:lnTo>
                  <a:cubicBezTo>
                    <a:pt x="3213" y="9033"/>
                    <a:pt x="3232" y="9034"/>
                    <a:pt x="3248" y="9034"/>
                  </a:cubicBezTo>
                  <a:cubicBezTo>
                    <a:pt x="3440" y="9034"/>
                    <a:pt x="3293" y="8878"/>
                    <a:pt x="3405" y="8878"/>
                  </a:cubicBezTo>
                  <a:cubicBezTo>
                    <a:pt x="3284" y="8848"/>
                    <a:pt x="3040" y="8696"/>
                    <a:pt x="3040" y="8665"/>
                  </a:cubicBezTo>
                  <a:cubicBezTo>
                    <a:pt x="3005" y="8630"/>
                    <a:pt x="3003" y="8616"/>
                    <a:pt x="3021" y="8616"/>
                  </a:cubicBezTo>
                  <a:cubicBezTo>
                    <a:pt x="3082" y="8616"/>
                    <a:pt x="3372" y="8771"/>
                    <a:pt x="3466" y="8817"/>
                  </a:cubicBezTo>
                  <a:cubicBezTo>
                    <a:pt x="3405" y="8726"/>
                    <a:pt x="3405" y="8696"/>
                    <a:pt x="3405" y="8696"/>
                  </a:cubicBezTo>
                  <a:lnTo>
                    <a:pt x="3436" y="8696"/>
                  </a:lnTo>
                  <a:cubicBezTo>
                    <a:pt x="3335" y="8621"/>
                    <a:pt x="3297" y="8566"/>
                    <a:pt x="3355" y="8566"/>
                  </a:cubicBezTo>
                  <a:cubicBezTo>
                    <a:pt x="3367" y="8566"/>
                    <a:pt x="3384" y="8569"/>
                    <a:pt x="3405" y="8574"/>
                  </a:cubicBezTo>
                  <a:cubicBezTo>
                    <a:pt x="3425" y="8574"/>
                    <a:pt x="3486" y="8588"/>
                    <a:pt x="3524" y="8588"/>
                  </a:cubicBezTo>
                  <a:cubicBezTo>
                    <a:pt x="3544" y="8588"/>
                    <a:pt x="3557" y="8584"/>
                    <a:pt x="3557" y="8574"/>
                  </a:cubicBezTo>
                  <a:cubicBezTo>
                    <a:pt x="3344" y="8453"/>
                    <a:pt x="3496" y="8513"/>
                    <a:pt x="3344" y="8392"/>
                  </a:cubicBezTo>
                  <a:cubicBezTo>
                    <a:pt x="3351" y="8392"/>
                    <a:pt x="3357" y="8392"/>
                    <a:pt x="3362" y="8393"/>
                  </a:cubicBezTo>
                  <a:lnTo>
                    <a:pt x="3362" y="8393"/>
                  </a:lnTo>
                  <a:lnTo>
                    <a:pt x="3284" y="8361"/>
                  </a:lnTo>
                  <a:lnTo>
                    <a:pt x="3405" y="8361"/>
                  </a:lnTo>
                  <a:cubicBezTo>
                    <a:pt x="3436" y="8392"/>
                    <a:pt x="3496" y="8422"/>
                    <a:pt x="3557" y="8453"/>
                  </a:cubicBezTo>
                  <a:cubicBezTo>
                    <a:pt x="3709" y="8453"/>
                    <a:pt x="3436" y="8392"/>
                    <a:pt x="3344" y="8301"/>
                  </a:cubicBezTo>
                  <a:cubicBezTo>
                    <a:pt x="3309" y="8265"/>
                    <a:pt x="3310" y="8253"/>
                    <a:pt x="3329" y="8253"/>
                  </a:cubicBezTo>
                  <a:cubicBezTo>
                    <a:pt x="3358" y="8253"/>
                    <a:pt x="3429" y="8282"/>
                    <a:pt x="3466" y="8301"/>
                  </a:cubicBezTo>
                  <a:cubicBezTo>
                    <a:pt x="3478" y="8336"/>
                    <a:pt x="3471" y="8344"/>
                    <a:pt x="3461" y="8344"/>
                  </a:cubicBezTo>
                  <a:cubicBezTo>
                    <a:pt x="3452" y="8344"/>
                    <a:pt x="3441" y="8339"/>
                    <a:pt x="3434" y="8339"/>
                  </a:cubicBezTo>
                  <a:cubicBezTo>
                    <a:pt x="3428" y="8339"/>
                    <a:pt x="3427" y="8343"/>
                    <a:pt x="3436" y="8361"/>
                  </a:cubicBezTo>
                  <a:cubicBezTo>
                    <a:pt x="3480" y="8384"/>
                    <a:pt x="3500" y="8390"/>
                    <a:pt x="3512" y="8390"/>
                  </a:cubicBezTo>
                  <a:cubicBezTo>
                    <a:pt x="3526" y="8390"/>
                    <a:pt x="3529" y="8383"/>
                    <a:pt x="3545" y="8383"/>
                  </a:cubicBezTo>
                  <a:cubicBezTo>
                    <a:pt x="3554" y="8383"/>
                    <a:pt x="3567" y="8385"/>
                    <a:pt x="3588" y="8392"/>
                  </a:cubicBezTo>
                  <a:cubicBezTo>
                    <a:pt x="3588" y="8392"/>
                    <a:pt x="3436" y="8270"/>
                    <a:pt x="3466" y="8270"/>
                  </a:cubicBezTo>
                  <a:cubicBezTo>
                    <a:pt x="3466" y="8253"/>
                    <a:pt x="3466" y="8235"/>
                    <a:pt x="3495" y="8235"/>
                  </a:cubicBezTo>
                  <a:cubicBezTo>
                    <a:pt x="3517" y="8235"/>
                    <a:pt x="3554" y="8245"/>
                    <a:pt x="3618" y="8270"/>
                  </a:cubicBezTo>
                  <a:cubicBezTo>
                    <a:pt x="3557" y="8240"/>
                    <a:pt x="3588" y="8210"/>
                    <a:pt x="3496" y="8149"/>
                  </a:cubicBezTo>
                  <a:cubicBezTo>
                    <a:pt x="3466" y="8149"/>
                    <a:pt x="3436" y="8149"/>
                    <a:pt x="3314" y="8118"/>
                  </a:cubicBezTo>
                  <a:cubicBezTo>
                    <a:pt x="3314" y="8097"/>
                    <a:pt x="3299" y="8075"/>
                    <a:pt x="3311" y="8075"/>
                  </a:cubicBezTo>
                  <a:cubicBezTo>
                    <a:pt x="3317" y="8075"/>
                    <a:pt x="3327" y="8079"/>
                    <a:pt x="3344" y="8088"/>
                  </a:cubicBezTo>
                  <a:lnTo>
                    <a:pt x="3405" y="8118"/>
                  </a:lnTo>
                  <a:cubicBezTo>
                    <a:pt x="3344" y="8088"/>
                    <a:pt x="3436" y="8088"/>
                    <a:pt x="3284" y="7997"/>
                  </a:cubicBezTo>
                  <a:lnTo>
                    <a:pt x="3284" y="7997"/>
                  </a:lnTo>
                  <a:lnTo>
                    <a:pt x="3496" y="8088"/>
                  </a:lnTo>
                  <a:cubicBezTo>
                    <a:pt x="3375" y="7997"/>
                    <a:pt x="3375" y="7966"/>
                    <a:pt x="3375" y="7936"/>
                  </a:cubicBezTo>
                  <a:lnTo>
                    <a:pt x="3375" y="7936"/>
                  </a:lnTo>
                  <a:cubicBezTo>
                    <a:pt x="3569" y="7991"/>
                    <a:pt x="3712" y="8122"/>
                    <a:pt x="3782" y="8122"/>
                  </a:cubicBezTo>
                  <a:cubicBezTo>
                    <a:pt x="3789" y="8122"/>
                    <a:pt x="3795" y="8121"/>
                    <a:pt x="3800" y="8118"/>
                  </a:cubicBezTo>
                  <a:lnTo>
                    <a:pt x="3648" y="7997"/>
                  </a:lnTo>
                  <a:cubicBezTo>
                    <a:pt x="3640" y="7989"/>
                    <a:pt x="3636" y="7985"/>
                    <a:pt x="3638" y="7985"/>
                  </a:cubicBezTo>
                  <a:cubicBezTo>
                    <a:pt x="3641" y="7985"/>
                    <a:pt x="3681" y="8013"/>
                    <a:pt x="3770" y="8058"/>
                  </a:cubicBezTo>
                  <a:cubicBezTo>
                    <a:pt x="3908" y="8002"/>
                    <a:pt x="3443" y="7746"/>
                    <a:pt x="3518" y="7746"/>
                  </a:cubicBezTo>
                  <a:cubicBezTo>
                    <a:pt x="3525" y="7746"/>
                    <a:pt x="3538" y="7748"/>
                    <a:pt x="3557" y="7754"/>
                  </a:cubicBezTo>
                  <a:cubicBezTo>
                    <a:pt x="3679" y="7845"/>
                    <a:pt x="3740" y="7845"/>
                    <a:pt x="3800" y="7845"/>
                  </a:cubicBezTo>
                  <a:cubicBezTo>
                    <a:pt x="3778" y="7823"/>
                    <a:pt x="3724" y="7800"/>
                    <a:pt x="3696" y="7790"/>
                  </a:cubicBezTo>
                  <a:lnTo>
                    <a:pt x="3696" y="7790"/>
                  </a:lnTo>
                  <a:cubicBezTo>
                    <a:pt x="3721" y="7803"/>
                    <a:pt x="3751" y="7821"/>
                    <a:pt x="3724" y="7821"/>
                  </a:cubicBezTo>
                  <a:cubicBezTo>
                    <a:pt x="3715" y="7821"/>
                    <a:pt x="3701" y="7819"/>
                    <a:pt x="3679" y="7814"/>
                  </a:cubicBezTo>
                  <a:cubicBezTo>
                    <a:pt x="3527" y="7754"/>
                    <a:pt x="3618" y="7754"/>
                    <a:pt x="3588" y="7693"/>
                  </a:cubicBezTo>
                  <a:lnTo>
                    <a:pt x="3588" y="7693"/>
                  </a:lnTo>
                  <a:cubicBezTo>
                    <a:pt x="3691" y="7749"/>
                    <a:pt x="3753" y="7769"/>
                    <a:pt x="3792" y="7769"/>
                  </a:cubicBezTo>
                  <a:cubicBezTo>
                    <a:pt x="3893" y="7769"/>
                    <a:pt x="3835" y="7630"/>
                    <a:pt x="3955" y="7630"/>
                  </a:cubicBezTo>
                  <a:cubicBezTo>
                    <a:pt x="3963" y="7630"/>
                    <a:pt x="3972" y="7631"/>
                    <a:pt x="3983" y="7632"/>
                  </a:cubicBezTo>
                  <a:cubicBezTo>
                    <a:pt x="3770" y="7480"/>
                    <a:pt x="3952" y="7541"/>
                    <a:pt x="3891" y="7480"/>
                  </a:cubicBezTo>
                  <a:lnTo>
                    <a:pt x="3891" y="7480"/>
                  </a:lnTo>
                  <a:cubicBezTo>
                    <a:pt x="3952" y="7518"/>
                    <a:pt x="3983" y="7531"/>
                    <a:pt x="3996" y="7531"/>
                  </a:cubicBezTo>
                  <a:cubicBezTo>
                    <a:pt x="4028" y="7531"/>
                    <a:pt x="3971" y="7460"/>
                    <a:pt x="3996" y="7459"/>
                  </a:cubicBezTo>
                  <a:lnTo>
                    <a:pt x="3996" y="7459"/>
                  </a:lnTo>
                  <a:lnTo>
                    <a:pt x="3770" y="7358"/>
                  </a:lnTo>
                  <a:lnTo>
                    <a:pt x="3770" y="7358"/>
                  </a:lnTo>
                  <a:cubicBezTo>
                    <a:pt x="3779" y="7360"/>
                    <a:pt x="3786" y="7361"/>
                    <a:pt x="3792" y="7361"/>
                  </a:cubicBezTo>
                  <a:cubicBezTo>
                    <a:pt x="3887" y="7361"/>
                    <a:pt x="3614" y="7178"/>
                    <a:pt x="3677" y="7178"/>
                  </a:cubicBezTo>
                  <a:cubicBezTo>
                    <a:pt x="3690" y="7178"/>
                    <a:pt x="3719" y="7186"/>
                    <a:pt x="3770" y="7206"/>
                  </a:cubicBezTo>
                  <a:cubicBezTo>
                    <a:pt x="3831" y="7237"/>
                    <a:pt x="3922" y="7328"/>
                    <a:pt x="3952" y="7358"/>
                  </a:cubicBezTo>
                  <a:cubicBezTo>
                    <a:pt x="4005" y="7379"/>
                    <a:pt x="4035" y="7388"/>
                    <a:pt x="4050" y="7388"/>
                  </a:cubicBezTo>
                  <a:cubicBezTo>
                    <a:pt x="4106" y="7388"/>
                    <a:pt x="3950" y="7268"/>
                    <a:pt x="4007" y="7268"/>
                  </a:cubicBezTo>
                  <a:cubicBezTo>
                    <a:pt x="4022" y="7268"/>
                    <a:pt x="4052" y="7277"/>
                    <a:pt x="4104" y="7298"/>
                  </a:cubicBezTo>
                  <a:cubicBezTo>
                    <a:pt x="3983" y="7206"/>
                    <a:pt x="3831" y="7146"/>
                    <a:pt x="3770" y="7054"/>
                  </a:cubicBezTo>
                  <a:lnTo>
                    <a:pt x="3770" y="7054"/>
                  </a:lnTo>
                  <a:cubicBezTo>
                    <a:pt x="3891" y="7085"/>
                    <a:pt x="4043" y="7085"/>
                    <a:pt x="4074" y="7146"/>
                  </a:cubicBezTo>
                  <a:cubicBezTo>
                    <a:pt x="4049" y="7096"/>
                    <a:pt x="3984" y="7046"/>
                    <a:pt x="4027" y="7046"/>
                  </a:cubicBezTo>
                  <a:cubicBezTo>
                    <a:pt x="4036" y="7046"/>
                    <a:pt x="4052" y="7049"/>
                    <a:pt x="4074" y="7054"/>
                  </a:cubicBezTo>
                  <a:lnTo>
                    <a:pt x="4135" y="7146"/>
                  </a:lnTo>
                  <a:cubicBezTo>
                    <a:pt x="4226" y="7085"/>
                    <a:pt x="4135" y="7024"/>
                    <a:pt x="4074" y="6933"/>
                  </a:cubicBezTo>
                  <a:lnTo>
                    <a:pt x="4074" y="6933"/>
                  </a:lnTo>
                  <a:cubicBezTo>
                    <a:pt x="4124" y="6958"/>
                    <a:pt x="4158" y="6967"/>
                    <a:pt x="4183" y="6967"/>
                  </a:cubicBezTo>
                  <a:cubicBezTo>
                    <a:pt x="4251" y="6967"/>
                    <a:pt x="4259" y="6903"/>
                    <a:pt x="4347" y="6903"/>
                  </a:cubicBezTo>
                  <a:cubicBezTo>
                    <a:pt x="4151" y="6762"/>
                    <a:pt x="4447" y="6855"/>
                    <a:pt x="4254" y="6750"/>
                  </a:cubicBezTo>
                  <a:lnTo>
                    <a:pt x="4254" y="6750"/>
                  </a:lnTo>
                  <a:cubicBezTo>
                    <a:pt x="4255" y="6751"/>
                    <a:pt x="4256" y="6751"/>
                    <a:pt x="4256" y="6751"/>
                  </a:cubicBezTo>
                  <a:cubicBezTo>
                    <a:pt x="4195" y="6720"/>
                    <a:pt x="3983" y="6599"/>
                    <a:pt x="3983" y="6568"/>
                  </a:cubicBezTo>
                  <a:lnTo>
                    <a:pt x="3983" y="6568"/>
                  </a:lnTo>
                  <a:lnTo>
                    <a:pt x="4195" y="6690"/>
                  </a:lnTo>
                  <a:cubicBezTo>
                    <a:pt x="4255" y="6732"/>
                    <a:pt x="4286" y="6746"/>
                    <a:pt x="4302" y="6746"/>
                  </a:cubicBezTo>
                  <a:cubicBezTo>
                    <a:pt x="4333" y="6746"/>
                    <a:pt x="4312" y="6696"/>
                    <a:pt x="4334" y="6696"/>
                  </a:cubicBezTo>
                  <a:cubicBezTo>
                    <a:pt x="4337" y="6696"/>
                    <a:pt x="4340" y="6697"/>
                    <a:pt x="4345" y="6699"/>
                  </a:cubicBezTo>
                  <a:lnTo>
                    <a:pt x="4345" y="6699"/>
                  </a:lnTo>
                  <a:cubicBezTo>
                    <a:pt x="4255" y="6638"/>
                    <a:pt x="4395" y="6682"/>
                    <a:pt x="4256" y="6599"/>
                  </a:cubicBezTo>
                  <a:lnTo>
                    <a:pt x="4226" y="6538"/>
                  </a:lnTo>
                  <a:cubicBezTo>
                    <a:pt x="4195" y="6447"/>
                    <a:pt x="4104" y="6477"/>
                    <a:pt x="4104" y="6416"/>
                  </a:cubicBezTo>
                  <a:cubicBezTo>
                    <a:pt x="4104" y="6413"/>
                    <a:pt x="4106" y="6412"/>
                    <a:pt x="4110" y="6412"/>
                  </a:cubicBezTo>
                  <a:cubicBezTo>
                    <a:pt x="4146" y="6412"/>
                    <a:pt x="4342" y="6538"/>
                    <a:pt x="4287" y="6538"/>
                  </a:cubicBezTo>
                  <a:cubicBezTo>
                    <a:pt x="4303" y="6541"/>
                    <a:pt x="4316" y="6543"/>
                    <a:pt x="4326" y="6543"/>
                  </a:cubicBezTo>
                  <a:cubicBezTo>
                    <a:pt x="4371" y="6543"/>
                    <a:pt x="4354" y="6513"/>
                    <a:pt x="4331" y="6481"/>
                  </a:cubicBezTo>
                  <a:lnTo>
                    <a:pt x="4331" y="6481"/>
                  </a:lnTo>
                  <a:cubicBezTo>
                    <a:pt x="4331" y="6481"/>
                    <a:pt x="4331" y="6481"/>
                    <a:pt x="4331" y="6481"/>
                  </a:cubicBezTo>
                  <a:cubicBezTo>
                    <a:pt x="4349" y="6481"/>
                    <a:pt x="4340" y="6459"/>
                    <a:pt x="4353" y="6448"/>
                  </a:cubicBezTo>
                  <a:lnTo>
                    <a:pt x="4353" y="6448"/>
                  </a:lnTo>
                  <a:cubicBezTo>
                    <a:pt x="4354" y="6448"/>
                    <a:pt x="4355" y="6447"/>
                    <a:pt x="4355" y="6446"/>
                  </a:cubicBezTo>
                  <a:lnTo>
                    <a:pt x="4355" y="6446"/>
                  </a:lnTo>
                  <a:cubicBezTo>
                    <a:pt x="4359" y="6443"/>
                    <a:pt x="4366" y="6442"/>
                    <a:pt x="4375" y="6442"/>
                  </a:cubicBezTo>
                  <a:cubicBezTo>
                    <a:pt x="4383" y="6442"/>
                    <a:pt x="4394" y="6443"/>
                    <a:pt x="4408" y="6447"/>
                  </a:cubicBezTo>
                  <a:lnTo>
                    <a:pt x="4560" y="6538"/>
                  </a:lnTo>
                  <a:cubicBezTo>
                    <a:pt x="4591" y="6538"/>
                    <a:pt x="4439" y="6386"/>
                    <a:pt x="4378" y="6325"/>
                  </a:cubicBezTo>
                  <a:cubicBezTo>
                    <a:pt x="4534" y="6325"/>
                    <a:pt x="4512" y="6191"/>
                    <a:pt x="4445" y="6114"/>
                  </a:cubicBezTo>
                  <a:lnTo>
                    <a:pt x="4445" y="6114"/>
                  </a:lnTo>
                  <a:cubicBezTo>
                    <a:pt x="4459" y="6119"/>
                    <a:pt x="4467" y="6121"/>
                    <a:pt x="4470" y="6121"/>
                  </a:cubicBezTo>
                  <a:cubicBezTo>
                    <a:pt x="4486" y="6121"/>
                    <a:pt x="4408" y="6082"/>
                    <a:pt x="4408" y="6082"/>
                  </a:cubicBezTo>
                  <a:lnTo>
                    <a:pt x="4408" y="6082"/>
                  </a:lnTo>
                  <a:cubicBezTo>
                    <a:pt x="4421" y="6090"/>
                    <a:pt x="4433" y="6102"/>
                    <a:pt x="4445" y="6114"/>
                  </a:cubicBezTo>
                  <a:lnTo>
                    <a:pt x="4445" y="6114"/>
                  </a:lnTo>
                  <a:cubicBezTo>
                    <a:pt x="4443" y="6114"/>
                    <a:pt x="4441" y="6113"/>
                    <a:pt x="4439" y="6112"/>
                  </a:cubicBezTo>
                  <a:cubicBezTo>
                    <a:pt x="4412" y="6086"/>
                    <a:pt x="4319" y="6015"/>
                    <a:pt x="4371" y="6015"/>
                  </a:cubicBezTo>
                  <a:cubicBezTo>
                    <a:pt x="4379" y="6015"/>
                    <a:pt x="4391" y="6017"/>
                    <a:pt x="4408" y="6021"/>
                  </a:cubicBezTo>
                  <a:cubicBezTo>
                    <a:pt x="4402" y="6008"/>
                    <a:pt x="4404" y="6003"/>
                    <a:pt x="4411" y="6003"/>
                  </a:cubicBezTo>
                  <a:cubicBezTo>
                    <a:pt x="4430" y="6003"/>
                    <a:pt x="4488" y="6039"/>
                    <a:pt x="4527" y="6039"/>
                  </a:cubicBezTo>
                  <a:cubicBezTo>
                    <a:pt x="4542" y="6039"/>
                    <a:pt x="4554" y="6034"/>
                    <a:pt x="4560" y="6021"/>
                  </a:cubicBezTo>
                  <a:cubicBezTo>
                    <a:pt x="4560" y="6021"/>
                    <a:pt x="4507" y="5989"/>
                    <a:pt x="4464" y="5969"/>
                  </a:cubicBezTo>
                  <a:lnTo>
                    <a:pt x="4464" y="5969"/>
                  </a:lnTo>
                  <a:cubicBezTo>
                    <a:pt x="4469" y="5970"/>
                    <a:pt x="4474" y="5970"/>
                    <a:pt x="4478" y="5970"/>
                  </a:cubicBezTo>
                  <a:cubicBezTo>
                    <a:pt x="4614" y="5970"/>
                    <a:pt x="4368" y="5778"/>
                    <a:pt x="4530" y="5778"/>
                  </a:cubicBezTo>
                  <a:cubicBezTo>
                    <a:pt x="4528" y="5776"/>
                    <a:pt x="4527" y="5775"/>
                    <a:pt x="4528" y="5775"/>
                  </a:cubicBezTo>
                  <a:cubicBezTo>
                    <a:pt x="4537" y="5775"/>
                    <a:pt x="4706" y="5892"/>
                    <a:pt x="4711" y="5892"/>
                  </a:cubicBezTo>
                  <a:cubicBezTo>
                    <a:pt x="4712" y="5892"/>
                    <a:pt x="4704" y="5885"/>
                    <a:pt x="4682" y="5869"/>
                  </a:cubicBezTo>
                  <a:cubicBezTo>
                    <a:pt x="4603" y="5790"/>
                    <a:pt x="4570" y="5712"/>
                    <a:pt x="4464" y="5594"/>
                  </a:cubicBezTo>
                  <a:lnTo>
                    <a:pt x="4464" y="5594"/>
                  </a:lnTo>
                  <a:cubicBezTo>
                    <a:pt x="4500" y="5619"/>
                    <a:pt x="4542" y="5638"/>
                    <a:pt x="4560" y="5656"/>
                  </a:cubicBezTo>
                  <a:cubicBezTo>
                    <a:pt x="4582" y="5635"/>
                    <a:pt x="4573" y="5582"/>
                    <a:pt x="4521" y="5531"/>
                  </a:cubicBezTo>
                  <a:lnTo>
                    <a:pt x="4521" y="5531"/>
                  </a:lnTo>
                  <a:cubicBezTo>
                    <a:pt x="4521" y="5531"/>
                    <a:pt x="4521" y="5531"/>
                    <a:pt x="4522" y="5531"/>
                  </a:cubicBezTo>
                  <a:lnTo>
                    <a:pt x="4522" y="5531"/>
                  </a:lnTo>
                  <a:cubicBezTo>
                    <a:pt x="4521" y="5531"/>
                    <a:pt x="4521" y="5531"/>
                    <a:pt x="4521" y="5531"/>
                  </a:cubicBezTo>
                  <a:lnTo>
                    <a:pt x="4521" y="5531"/>
                  </a:lnTo>
                  <a:cubicBezTo>
                    <a:pt x="4500" y="5511"/>
                    <a:pt x="4473" y="5491"/>
                    <a:pt x="4439" y="5474"/>
                  </a:cubicBezTo>
                  <a:cubicBezTo>
                    <a:pt x="4424" y="5474"/>
                    <a:pt x="4422" y="5477"/>
                    <a:pt x="4426" y="5482"/>
                  </a:cubicBezTo>
                  <a:lnTo>
                    <a:pt x="4426" y="5482"/>
                  </a:lnTo>
                  <a:cubicBezTo>
                    <a:pt x="4328" y="5422"/>
                    <a:pt x="4264" y="5352"/>
                    <a:pt x="4287" y="5352"/>
                  </a:cubicBezTo>
                  <a:lnTo>
                    <a:pt x="4347" y="5352"/>
                  </a:lnTo>
                  <a:cubicBezTo>
                    <a:pt x="4378" y="5322"/>
                    <a:pt x="4287" y="5292"/>
                    <a:pt x="4287" y="5231"/>
                  </a:cubicBezTo>
                  <a:cubicBezTo>
                    <a:pt x="4378" y="5231"/>
                    <a:pt x="4287" y="5261"/>
                    <a:pt x="4408" y="5322"/>
                  </a:cubicBezTo>
                  <a:cubicBezTo>
                    <a:pt x="4489" y="5352"/>
                    <a:pt x="4537" y="5362"/>
                    <a:pt x="4566" y="5362"/>
                  </a:cubicBezTo>
                  <a:cubicBezTo>
                    <a:pt x="4624" y="5362"/>
                    <a:pt x="4611" y="5322"/>
                    <a:pt x="4651" y="5322"/>
                  </a:cubicBezTo>
                  <a:cubicBezTo>
                    <a:pt x="4591" y="5261"/>
                    <a:pt x="4560" y="5231"/>
                    <a:pt x="4499" y="5200"/>
                  </a:cubicBezTo>
                  <a:cubicBezTo>
                    <a:pt x="4487" y="5181"/>
                    <a:pt x="4486" y="5174"/>
                    <a:pt x="4493" y="5174"/>
                  </a:cubicBezTo>
                  <a:cubicBezTo>
                    <a:pt x="4513" y="5174"/>
                    <a:pt x="4605" y="5243"/>
                    <a:pt x="4639" y="5243"/>
                  </a:cubicBezTo>
                  <a:cubicBezTo>
                    <a:pt x="4647" y="5243"/>
                    <a:pt x="4651" y="5240"/>
                    <a:pt x="4651" y="5231"/>
                  </a:cubicBezTo>
                  <a:lnTo>
                    <a:pt x="4237" y="4905"/>
                  </a:lnTo>
                  <a:lnTo>
                    <a:pt x="4237" y="4905"/>
                  </a:lnTo>
                  <a:cubicBezTo>
                    <a:pt x="4291" y="4942"/>
                    <a:pt x="4474" y="5023"/>
                    <a:pt x="4530" y="5079"/>
                  </a:cubicBezTo>
                  <a:cubicBezTo>
                    <a:pt x="4530" y="5018"/>
                    <a:pt x="4256" y="4836"/>
                    <a:pt x="4135" y="4714"/>
                  </a:cubicBezTo>
                  <a:lnTo>
                    <a:pt x="4135" y="4714"/>
                  </a:lnTo>
                  <a:cubicBezTo>
                    <a:pt x="4145" y="4717"/>
                    <a:pt x="4152" y="4719"/>
                    <a:pt x="4158" y="4719"/>
                  </a:cubicBezTo>
                  <a:cubicBezTo>
                    <a:pt x="4207" y="4719"/>
                    <a:pt x="4135" y="4620"/>
                    <a:pt x="4135" y="4592"/>
                  </a:cubicBezTo>
                  <a:lnTo>
                    <a:pt x="4135" y="4592"/>
                  </a:lnTo>
                  <a:cubicBezTo>
                    <a:pt x="4195" y="4623"/>
                    <a:pt x="4188" y="4623"/>
                    <a:pt x="4180" y="4623"/>
                  </a:cubicBezTo>
                  <a:cubicBezTo>
                    <a:pt x="4173" y="4623"/>
                    <a:pt x="4165" y="4623"/>
                    <a:pt x="4226" y="4653"/>
                  </a:cubicBezTo>
                  <a:lnTo>
                    <a:pt x="4378" y="4714"/>
                  </a:lnTo>
                  <a:cubicBezTo>
                    <a:pt x="4378" y="4744"/>
                    <a:pt x="4621" y="4836"/>
                    <a:pt x="4682" y="4896"/>
                  </a:cubicBezTo>
                  <a:cubicBezTo>
                    <a:pt x="4621" y="4836"/>
                    <a:pt x="4712" y="4836"/>
                    <a:pt x="4803" y="4775"/>
                  </a:cubicBezTo>
                  <a:cubicBezTo>
                    <a:pt x="4499" y="4653"/>
                    <a:pt x="4712" y="4653"/>
                    <a:pt x="4469" y="4532"/>
                  </a:cubicBezTo>
                  <a:cubicBezTo>
                    <a:pt x="4455" y="4511"/>
                    <a:pt x="4457" y="4503"/>
                    <a:pt x="4469" y="4503"/>
                  </a:cubicBezTo>
                  <a:cubicBezTo>
                    <a:pt x="4511" y="4503"/>
                    <a:pt x="4665" y="4592"/>
                    <a:pt x="4712" y="4592"/>
                  </a:cubicBezTo>
                  <a:cubicBezTo>
                    <a:pt x="4651" y="4471"/>
                    <a:pt x="4743" y="4471"/>
                    <a:pt x="4743" y="4410"/>
                  </a:cubicBezTo>
                  <a:lnTo>
                    <a:pt x="4803" y="4440"/>
                  </a:lnTo>
                  <a:cubicBezTo>
                    <a:pt x="4744" y="4322"/>
                    <a:pt x="4857" y="4290"/>
                    <a:pt x="4697" y="4149"/>
                  </a:cubicBezTo>
                  <a:lnTo>
                    <a:pt x="4697" y="4149"/>
                  </a:lnTo>
                  <a:cubicBezTo>
                    <a:pt x="4723" y="4169"/>
                    <a:pt x="4753" y="4177"/>
                    <a:pt x="4803" y="4228"/>
                  </a:cubicBezTo>
                  <a:cubicBezTo>
                    <a:pt x="4936" y="4228"/>
                    <a:pt x="4604" y="4065"/>
                    <a:pt x="4641" y="4065"/>
                  </a:cubicBezTo>
                  <a:cubicBezTo>
                    <a:pt x="4646" y="4065"/>
                    <a:pt x="4659" y="4068"/>
                    <a:pt x="4682" y="4076"/>
                  </a:cubicBezTo>
                  <a:lnTo>
                    <a:pt x="4803" y="4137"/>
                  </a:lnTo>
                  <a:cubicBezTo>
                    <a:pt x="4712" y="4015"/>
                    <a:pt x="4955" y="4137"/>
                    <a:pt x="4803" y="3985"/>
                  </a:cubicBezTo>
                  <a:lnTo>
                    <a:pt x="4803" y="3985"/>
                  </a:lnTo>
                  <a:cubicBezTo>
                    <a:pt x="4864" y="4015"/>
                    <a:pt x="4864" y="4015"/>
                    <a:pt x="4895" y="4076"/>
                  </a:cubicBezTo>
                  <a:cubicBezTo>
                    <a:pt x="4895" y="3985"/>
                    <a:pt x="4955" y="3954"/>
                    <a:pt x="4803" y="3833"/>
                  </a:cubicBezTo>
                  <a:lnTo>
                    <a:pt x="4803" y="3833"/>
                  </a:lnTo>
                  <a:cubicBezTo>
                    <a:pt x="4864" y="3863"/>
                    <a:pt x="4955" y="3893"/>
                    <a:pt x="4986" y="3954"/>
                  </a:cubicBezTo>
                  <a:cubicBezTo>
                    <a:pt x="5107" y="3954"/>
                    <a:pt x="4743" y="3802"/>
                    <a:pt x="4864" y="3802"/>
                  </a:cubicBezTo>
                  <a:lnTo>
                    <a:pt x="4986" y="3833"/>
                  </a:lnTo>
                  <a:cubicBezTo>
                    <a:pt x="4864" y="3772"/>
                    <a:pt x="4895" y="3711"/>
                    <a:pt x="4864" y="3681"/>
                  </a:cubicBezTo>
                  <a:lnTo>
                    <a:pt x="4864" y="3681"/>
                  </a:lnTo>
                  <a:lnTo>
                    <a:pt x="5107" y="3772"/>
                  </a:lnTo>
                  <a:cubicBezTo>
                    <a:pt x="5168" y="3559"/>
                    <a:pt x="5320" y="3377"/>
                    <a:pt x="5198" y="3073"/>
                  </a:cubicBezTo>
                  <a:lnTo>
                    <a:pt x="5198" y="3073"/>
                  </a:lnTo>
                  <a:cubicBezTo>
                    <a:pt x="5472" y="3164"/>
                    <a:pt x="5320" y="3194"/>
                    <a:pt x="5502" y="3255"/>
                  </a:cubicBezTo>
                  <a:cubicBezTo>
                    <a:pt x="5320" y="3164"/>
                    <a:pt x="5472" y="3225"/>
                    <a:pt x="5442" y="3103"/>
                  </a:cubicBezTo>
                  <a:lnTo>
                    <a:pt x="5472" y="3103"/>
                  </a:lnTo>
                  <a:cubicBezTo>
                    <a:pt x="5472" y="3098"/>
                    <a:pt x="5475" y="3097"/>
                    <a:pt x="5480" y="3097"/>
                  </a:cubicBezTo>
                  <a:cubicBezTo>
                    <a:pt x="5495" y="3097"/>
                    <a:pt x="5529" y="3114"/>
                    <a:pt x="5550" y="3114"/>
                  </a:cubicBezTo>
                  <a:cubicBezTo>
                    <a:pt x="5566" y="3114"/>
                    <a:pt x="5574" y="3105"/>
                    <a:pt x="5563" y="3073"/>
                  </a:cubicBezTo>
                  <a:lnTo>
                    <a:pt x="5502" y="3042"/>
                  </a:lnTo>
                  <a:cubicBezTo>
                    <a:pt x="5476" y="3008"/>
                    <a:pt x="5490" y="2998"/>
                    <a:pt x="5517" y="2998"/>
                  </a:cubicBezTo>
                  <a:cubicBezTo>
                    <a:pt x="5553" y="2998"/>
                    <a:pt x="5613" y="3015"/>
                    <a:pt x="5635" y="3015"/>
                  </a:cubicBezTo>
                  <a:cubicBezTo>
                    <a:pt x="5654" y="3015"/>
                    <a:pt x="5644" y="3002"/>
                    <a:pt x="5563" y="2951"/>
                  </a:cubicBezTo>
                  <a:lnTo>
                    <a:pt x="5563" y="2951"/>
                  </a:lnTo>
                  <a:lnTo>
                    <a:pt x="5715" y="3042"/>
                  </a:lnTo>
                  <a:cubicBezTo>
                    <a:pt x="5594" y="2966"/>
                    <a:pt x="5624" y="2966"/>
                    <a:pt x="5658" y="2966"/>
                  </a:cubicBezTo>
                  <a:cubicBezTo>
                    <a:pt x="5687" y="2966"/>
                    <a:pt x="5719" y="2966"/>
                    <a:pt x="5664" y="2920"/>
                  </a:cubicBezTo>
                  <a:lnTo>
                    <a:pt x="5664" y="2920"/>
                  </a:lnTo>
                  <a:cubicBezTo>
                    <a:pt x="5804" y="2914"/>
                    <a:pt x="5556" y="2758"/>
                    <a:pt x="5610" y="2758"/>
                  </a:cubicBezTo>
                  <a:cubicBezTo>
                    <a:pt x="5617" y="2758"/>
                    <a:pt x="5632" y="2761"/>
                    <a:pt x="5654" y="2769"/>
                  </a:cubicBezTo>
                  <a:cubicBezTo>
                    <a:pt x="5624" y="2738"/>
                    <a:pt x="5624" y="2647"/>
                    <a:pt x="5442" y="2556"/>
                  </a:cubicBezTo>
                  <a:lnTo>
                    <a:pt x="5442" y="2556"/>
                  </a:lnTo>
                  <a:cubicBezTo>
                    <a:pt x="5503" y="2586"/>
                    <a:pt x="5624" y="2647"/>
                    <a:pt x="5715" y="2708"/>
                  </a:cubicBezTo>
                  <a:cubicBezTo>
                    <a:pt x="5654" y="2495"/>
                    <a:pt x="5837" y="2343"/>
                    <a:pt x="5624" y="2100"/>
                  </a:cubicBezTo>
                  <a:lnTo>
                    <a:pt x="5624" y="2100"/>
                  </a:lnTo>
                  <a:cubicBezTo>
                    <a:pt x="5685" y="2130"/>
                    <a:pt x="5715" y="2130"/>
                    <a:pt x="5746" y="2161"/>
                  </a:cubicBezTo>
                  <a:cubicBezTo>
                    <a:pt x="5563" y="1948"/>
                    <a:pt x="6050" y="2130"/>
                    <a:pt x="5685" y="1826"/>
                  </a:cubicBezTo>
                  <a:lnTo>
                    <a:pt x="5533" y="1705"/>
                  </a:lnTo>
                  <a:lnTo>
                    <a:pt x="5533" y="1705"/>
                  </a:lnTo>
                  <a:cubicBezTo>
                    <a:pt x="5594" y="1735"/>
                    <a:pt x="5715" y="1826"/>
                    <a:pt x="5776" y="1826"/>
                  </a:cubicBezTo>
                  <a:cubicBezTo>
                    <a:pt x="5654" y="1735"/>
                    <a:pt x="5776" y="1735"/>
                    <a:pt x="5624" y="1644"/>
                  </a:cubicBezTo>
                  <a:lnTo>
                    <a:pt x="5624" y="1644"/>
                  </a:lnTo>
                  <a:cubicBezTo>
                    <a:pt x="5715" y="1674"/>
                    <a:pt x="5746" y="1674"/>
                    <a:pt x="5776" y="1705"/>
                  </a:cubicBezTo>
                  <a:cubicBezTo>
                    <a:pt x="5837" y="1705"/>
                    <a:pt x="5594" y="1522"/>
                    <a:pt x="5654" y="1522"/>
                  </a:cubicBezTo>
                  <a:lnTo>
                    <a:pt x="5746" y="1553"/>
                  </a:lnTo>
                  <a:cubicBezTo>
                    <a:pt x="6171" y="1553"/>
                    <a:pt x="6506" y="1431"/>
                    <a:pt x="6202" y="1067"/>
                  </a:cubicBezTo>
                  <a:cubicBezTo>
                    <a:pt x="6196" y="1050"/>
                    <a:pt x="6200" y="1043"/>
                    <a:pt x="6209" y="1043"/>
                  </a:cubicBezTo>
                  <a:cubicBezTo>
                    <a:pt x="6245" y="1043"/>
                    <a:pt x="6366" y="1138"/>
                    <a:pt x="6403" y="1138"/>
                  </a:cubicBezTo>
                  <a:cubicBezTo>
                    <a:pt x="6410" y="1138"/>
                    <a:pt x="6414" y="1135"/>
                    <a:pt x="6414" y="1127"/>
                  </a:cubicBezTo>
                  <a:cubicBezTo>
                    <a:pt x="6202" y="823"/>
                    <a:pt x="6809" y="915"/>
                    <a:pt x="6384" y="489"/>
                  </a:cubicBezTo>
                  <a:cubicBezTo>
                    <a:pt x="6349" y="384"/>
                    <a:pt x="6154" y="229"/>
                    <a:pt x="6045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-1789275" y="4023150"/>
              <a:ext cx="9150" cy="3825"/>
            </a:xfrm>
            <a:custGeom>
              <a:avLst/>
              <a:gdLst/>
              <a:ahLst/>
              <a:cxnLst/>
              <a:rect l="l" t="t" r="r" b="b"/>
              <a:pathLst>
                <a:path w="366" h="153" extrusionOk="0">
                  <a:moveTo>
                    <a:pt x="0" y="0"/>
                  </a:moveTo>
                  <a:cubicBezTo>
                    <a:pt x="122" y="92"/>
                    <a:pt x="243" y="122"/>
                    <a:pt x="365" y="152"/>
                  </a:cubicBezTo>
                  <a:cubicBezTo>
                    <a:pt x="213" y="31"/>
                    <a:pt x="122" y="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-1749775" y="4018575"/>
              <a:ext cx="3825" cy="1550"/>
            </a:xfrm>
            <a:custGeom>
              <a:avLst/>
              <a:gdLst/>
              <a:ahLst/>
              <a:cxnLst/>
              <a:rect l="l" t="t" r="r" b="b"/>
              <a:pathLst>
                <a:path w="153" h="62" extrusionOk="0">
                  <a:moveTo>
                    <a:pt x="31" y="1"/>
                  </a:moveTo>
                  <a:cubicBezTo>
                    <a:pt x="1" y="1"/>
                    <a:pt x="62" y="1"/>
                    <a:pt x="92" y="31"/>
                  </a:cubicBezTo>
                  <a:lnTo>
                    <a:pt x="153" y="62"/>
                  </a:lnTo>
                  <a:cubicBezTo>
                    <a:pt x="153" y="3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-1744450" y="4014025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1" y="1"/>
                  </a:moveTo>
                  <a:lnTo>
                    <a:pt x="153" y="183"/>
                  </a:lnTo>
                  <a:cubicBezTo>
                    <a:pt x="153" y="153"/>
                    <a:pt x="122" y="3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-1732300" y="4014025"/>
              <a:ext cx="3825" cy="1550"/>
            </a:xfrm>
            <a:custGeom>
              <a:avLst/>
              <a:gdLst/>
              <a:ahLst/>
              <a:cxnLst/>
              <a:rect l="l" t="t" r="r" b="b"/>
              <a:pathLst>
                <a:path w="153" h="62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31"/>
                    <a:pt x="92" y="61"/>
                    <a:pt x="123" y="61"/>
                  </a:cubicBezTo>
                  <a:cubicBezTo>
                    <a:pt x="153" y="31"/>
                    <a:pt x="92" y="3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-1736850" y="4010975"/>
              <a:ext cx="3075" cy="800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18"/>
                    <a:pt x="64" y="23"/>
                    <a:pt x="74" y="23"/>
                  </a:cubicBezTo>
                  <a:cubicBezTo>
                    <a:pt x="87" y="23"/>
                    <a:pt x="84" y="16"/>
                    <a:pt x="84" y="12"/>
                  </a:cubicBezTo>
                  <a:lnTo>
                    <a:pt x="84" y="12"/>
                  </a:lnTo>
                  <a:cubicBezTo>
                    <a:pt x="90" y="14"/>
                    <a:pt x="97" y="16"/>
                    <a:pt x="102" y="19"/>
                  </a:cubicBezTo>
                  <a:lnTo>
                    <a:pt x="102" y="19"/>
                  </a:lnTo>
                  <a:cubicBezTo>
                    <a:pt x="92" y="12"/>
                    <a:pt x="87" y="9"/>
                    <a:pt x="85" y="9"/>
                  </a:cubicBezTo>
                  <a:cubicBezTo>
                    <a:pt x="84" y="9"/>
                    <a:pt x="84" y="10"/>
                    <a:pt x="84" y="12"/>
                  </a:cubicBezTo>
                  <a:lnTo>
                    <a:pt x="84" y="12"/>
                  </a:lnTo>
                  <a:cubicBezTo>
                    <a:pt x="46" y="1"/>
                    <a:pt x="1" y="1"/>
                    <a:pt x="1" y="1"/>
                  </a:cubicBezTo>
                  <a:close/>
                  <a:moveTo>
                    <a:pt x="102" y="19"/>
                  </a:moveTo>
                  <a:lnTo>
                    <a:pt x="102" y="19"/>
                  </a:lnTo>
                  <a:cubicBezTo>
                    <a:pt x="108" y="22"/>
                    <a:pt x="114" y="26"/>
                    <a:pt x="122" y="31"/>
                  </a:cubicBezTo>
                  <a:cubicBezTo>
                    <a:pt x="117" y="26"/>
                    <a:pt x="110" y="22"/>
                    <a:pt x="102" y="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-1725675" y="4003175"/>
              <a:ext cx="2975" cy="1725"/>
            </a:xfrm>
            <a:custGeom>
              <a:avLst/>
              <a:gdLst/>
              <a:ahLst/>
              <a:cxnLst/>
              <a:rect l="l" t="t" r="r" b="b"/>
              <a:pathLst>
                <a:path w="119" h="69" extrusionOk="0">
                  <a:moveTo>
                    <a:pt x="83" y="5"/>
                  </a:moveTo>
                  <a:cubicBezTo>
                    <a:pt x="88" y="6"/>
                    <a:pt x="94" y="7"/>
                    <a:pt x="101" y="9"/>
                  </a:cubicBezTo>
                  <a:cubicBezTo>
                    <a:pt x="93" y="6"/>
                    <a:pt x="87" y="5"/>
                    <a:pt x="83" y="5"/>
                  </a:cubicBezTo>
                  <a:close/>
                  <a:moveTo>
                    <a:pt x="48" y="1"/>
                  </a:moveTo>
                  <a:cubicBezTo>
                    <a:pt x="1" y="1"/>
                    <a:pt x="40" y="39"/>
                    <a:pt x="40" y="39"/>
                  </a:cubicBezTo>
                  <a:cubicBezTo>
                    <a:pt x="76" y="61"/>
                    <a:pt x="93" y="69"/>
                    <a:pt x="100" y="69"/>
                  </a:cubicBezTo>
                  <a:cubicBezTo>
                    <a:pt x="118" y="69"/>
                    <a:pt x="51" y="5"/>
                    <a:pt x="82" y="5"/>
                  </a:cubicBezTo>
                  <a:cubicBezTo>
                    <a:pt x="82" y="5"/>
                    <a:pt x="83" y="5"/>
                    <a:pt x="83" y="5"/>
                  </a:cubicBezTo>
                  <a:lnTo>
                    <a:pt x="83" y="5"/>
                  </a:lnTo>
                  <a:cubicBezTo>
                    <a:pt x="68" y="2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-1725450" y="3996550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2"/>
                  </a:lnTo>
                  <a:cubicBezTo>
                    <a:pt x="122" y="31"/>
                    <a:pt x="92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-1686700" y="3900050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0"/>
                  </a:moveTo>
                  <a:lnTo>
                    <a:pt x="92" y="6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-1664050" y="3859550"/>
              <a:ext cx="3225" cy="1425"/>
            </a:xfrm>
            <a:custGeom>
              <a:avLst/>
              <a:gdLst/>
              <a:ahLst/>
              <a:cxnLst/>
              <a:rect l="l" t="t" r="r" b="b"/>
              <a:pathLst>
                <a:path w="129" h="57" extrusionOk="0">
                  <a:moveTo>
                    <a:pt x="8" y="1"/>
                  </a:moveTo>
                  <a:cubicBezTo>
                    <a:pt x="2" y="1"/>
                    <a:pt x="0" y="3"/>
                    <a:pt x="7" y="9"/>
                  </a:cubicBezTo>
                  <a:cubicBezTo>
                    <a:pt x="7" y="6"/>
                    <a:pt x="8" y="4"/>
                    <a:pt x="11" y="4"/>
                  </a:cubicBezTo>
                  <a:cubicBezTo>
                    <a:pt x="28" y="4"/>
                    <a:pt x="88" y="57"/>
                    <a:pt x="115" y="57"/>
                  </a:cubicBezTo>
                  <a:cubicBezTo>
                    <a:pt x="123" y="57"/>
                    <a:pt x="128" y="52"/>
                    <a:pt x="128" y="40"/>
                  </a:cubicBezTo>
                  <a:cubicBezTo>
                    <a:pt x="128" y="40"/>
                    <a:pt x="31" y="1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-1669225" y="3829375"/>
              <a:ext cx="5350" cy="3075"/>
            </a:xfrm>
            <a:custGeom>
              <a:avLst/>
              <a:gdLst/>
              <a:ahLst/>
              <a:cxnLst/>
              <a:rect l="l" t="t" r="r" b="b"/>
              <a:pathLst>
                <a:path w="214" h="123" extrusionOk="0">
                  <a:moveTo>
                    <a:pt x="214" y="122"/>
                  </a:moveTo>
                  <a:lnTo>
                    <a:pt x="214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-1014900" y="3589725"/>
              <a:ext cx="6050" cy="2600"/>
            </a:xfrm>
            <a:custGeom>
              <a:avLst/>
              <a:gdLst/>
              <a:ahLst/>
              <a:cxnLst/>
              <a:rect l="l" t="t" r="r" b="b"/>
              <a:pathLst>
                <a:path w="242" h="104" extrusionOk="0">
                  <a:moveTo>
                    <a:pt x="5" y="0"/>
                  </a:moveTo>
                  <a:cubicBezTo>
                    <a:pt x="0" y="0"/>
                    <a:pt x="52" y="35"/>
                    <a:pt x="120" y="103"/>
                  </a:cubicBezTo>
                  <a:cubicBezTo>
                    <a:pt x="242" y="103"/>
                    <a:pt x="90" y="103"/>
                    <a:pt x="29" y="12"/>
                  </a:cubicBezTo>
                  <a:cubicBezTo>
                    <a:pt x="14" y="4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-1006975" y="3324775"/>
              <a:ext cx="150100" cy="275900"/>
            </a:xfrm>
            <a:custGeom>
              <a:avLst/>
              <a:gdLst/>
              <a:ahLst/>
              <a:cxnLst/>
              <a:rect l="l" t="t" r="r" b="b"/>
              <a:pathLst>
                <a:path w="6004" h="11036" extrusionOk="0">
                  <a:moveTo>
                    <a:pt x="4975" y="1561"/>
                  </a:moveTo>
                  <a:cubicBezTo>
                    <a:pt x="4982" y="1568"/>
                    <a:pt x="4991" y="1575"/>
                    <a:pt x="5001" y="1582"/>
                  </a:cubicBezTo>
                  <a:cubicBezTo>
                    <a:pt x="4993" y="1575"/>
                    <a:pt x="4985" y="1568"/>
                    <a:pt x="4975" y="1561"/>
                  </a:cubicBezTo>
                  <a:close/>
                  <a:moveTo>
                    <a:pt x="4938" y="1842"/>
                  </a:moveTo>
                  <a:cubicBezTo>
                    <a:pt x="4945" y="1854"/>
                    <a:pt x="4955" y="1869"/>
                    <a:pt x="4970" y="1886"/>
                  </a:cubicBezTo>
                  <a:cubicBezTo>
                    <a:pt x="4960" y="1865"/>
                    <a:pt x="4950" y="1852"/>
                    <a:pt x="4938" y="1842"/>
                  </a:cubicBezTo>
                  <a:close/>
                  <a:moveTo>
                    <a:pt x="3697" y="2285"/>
                  </a:moveTo>
                  <a:cubicBezTo>
                    <a:pt x="3712" y="2293"/>
                    <a:pt x="3730" y="2302"/>
                    <a:pt x="3755" y="2312"/>
                  </a:cubicBezTo>
                  <a:cubicBezTo>
                    <a:pt x="3725" y="2312"/>
                    <a:pt x="3724" y="2312"/>
                    <a:pt x="3697" y="2285"/>
                  </a:cubicBezTo>
                  <a:close/>
                  <a:moveTo>
                    <a:pt x="2251" y="5395"/>
                  </a:moveTo>
                  <a:cubicBezTo>
                    <a:pt x="2241" y="5395"/>
                    <a:pt x="2235" y="5400"/>
                    <a:pt x="2235" y="5412"/>
                  </a:cubicBezTo>
                  <a:cubicBezTo>
                    <a:pt x="2244" y="5407"/>
                    <a:pt x="2253" y="5402"/>
                    <a:pt x="2261" y="5397"/>
                  </a:cubicBezTo>
                  <a:lnTo>
                    <a:pt x="2261" y="5397"/>
                  </a:lnTo>
                  <a:cubicBezTo>
                    <a:pt x="2257" y="5396"/>
                    <a:pt x="2254" y="5395"/>
                    <a:pt x="2251" y="5395"/>
                  </a:cubicBezTo>
                  <a:close/>
                  <a:moveTo>
                    <a:pt x="3902" y="5545"/>
                  </a:moveTo>
                  <a:cubicBezTo>
                    <a:pt x="3903" y="5545"/>
                    <a:pt x="3910" y="5549"/>
                    <a:pt x="3924" y="5557"/>
                  </a:cubicBezTo>
                  <a:lnTo>
                    <a:pt x="3924" y="5557"/>
                  </a:lnTo>
                  <a:cubicBezTo>
                    <a:pt x="3928" y="5562"/>
                    <a:pt x="3931" y="5569"/>
                    <a:pt x="3935" y="5576"/>
                  </a:cubicBezTo>
                  <a:lnTo>
                    <a:pt x="3935" y="5576"/>
                  </a:lnTo>
                  <a:cubicBezTo>
                    <a:pt x="3914" y="5558"/>
                    <a:pt x="3898" y="5545"/>
                    <a:pt x="3902" y="5545"/>
                  </a:cubicBezTo>
                  <a:close/>
                  <a:moveTo>
                    <a:pt x="3906" y="5625"/>
                  </a:moveTo>
                  <a:lnTo>
                    <a:pt x="3906" y="5625"/>
                  </a:lnTo>
                  <a:cubicBezTo>
                    <a:pt x="3919" y="5627"/>
                    <a:pt x="3929" y="5629"/>
                    <a:pt x="3938" y="5631"/>
                  </a:cubicBezTo>
                  <a:lnTo>
                    <a:pt x="3938" y="5631"/>
                  </a:lnTo>
                  <a:cubicBezTo>
                    <a:pt x="3937" y="5629"/>
                    <a:pt x="3937" y="5627"/>
                    <a:pt x="3937" y="5625"/>
                  </a:cubicBezTo>
                  <a:lnTo>
                    <a:pt x="3937" y="5625"/>
                  </a:lnTo>
                  <a:cubicBezTo>
                    <a:pt x="3942" y="5628"/>
                    <a:pt x="3947" y="5630"/>
                    <a:pt x="3952" y="5633"/>
                  </a:cubicBezTo>
                  <a:lnTo>
                    <a:pt x="3952" y="5633"/>
                  </a:lnTo>
                  <a:cubicBezTo>
                    <a:pt x="3948" y="5632"/>
                    <a:pt x="3943" y="5631"/>
                    <a:pt x="3938" y="5631"/>
                  </a:cubicBezTo>
                  <a:lnTo>
                    <a:pt x="3938" y="5631"/>
                  </a:lnTo>
                  <a:cubicBezTo>
                    <a:pt x="3940" y="5637"/>
                    <a:pt x="3946" y="5645"/>
                    <a:pt x="3953" y="5654"/>
                  </a:cubicBezTo>
                  <a:lnTo>
                    <a:pt x="3953" y="5654"/>
                  </a:lnTo>
                  <a:cubicBezTo>
                    <a:pt x="3944" y="5652"/>
                    <a:pt x="3929" y="5643"/>
                    <a:pt x="3906" y="5625"/>
                  </a:cubicBezTo>
                  <a:close/>
                  <a:moveTo>
                    <a:pt x="3725" y="6557"/>
                  </a:moveTo>
                  <a:lnTo>
                    <a:pt x="3755" y="6567"/>
                  </a:lnTo>
                  <a:cubicBezTo>
                    <a:pt x="3742" y="6562"/>
                    <a:pt x="3732" y="6559"/>
                    <a:pt x="3725" y="6557"/>
                  </a:cubicBezTo>
                  <a:close/>
                  <a:moveTo>
                    <a:pt x="3342" y="7240"/>
                  </a:moveTo>
                  <a:lnTo>
                    <a:pt x="3342" y="7240"/>
                  </a:lnTo>
                  <a:cubicBezTo>
                    <a:pt x="3353" y="7250"/>
                    <a:pt x="3368" y="7259"/>
                    <a:pt x="3390" y="7266"/>
                  </a:cubicBezTo>
                  <a:cubicBezTo>
                    <a:pt x="3372" y="7256"/>
                    <a:pt x="3356" y="7247"/>
                    <a:pt x="3342" y="7240"/>
                  </a:cubicBezTo>
                  <a:close/>
                  <a:moveTo>
                    <a:pt x="3072" y="7196"/>
                  </a:moveTo>
                  <a:cubicBezTo>
                    <a:pt x="3085" y="7196"/>
                    <a:pt x="3176" y="7246"/>
                    <a:pt x="3238" y="7266"/>
                  </a:cubicBezTo>
                  <a:cubicBezTo>
                    <a:pt x="3249" y="7289"/>
                    <a:pt x="3240" y="7295"/>
                    <a:pt x="3225" y="7295"/>
                  </a:cubicBezTo>
                  <a:cubicBezTo>
                    <a:pt x="3215" y="7295"/>
                    <a:pt x="3203" y="7292"/>
                    <a:pt x="3193" y="7290"/>
                  </a:cubicBezTo>
                  <a:lnTo>
                    <a:pt x="3193" y="7290"/>
                  </a:lnTo>
                  <a:cubicBezTo>
                    <a:pt x="3160" y="7270"/>
                    <a:pt x="3132" y="7251"/>
                    <a:pt x="3116" y="7236"/>
                  </a:cubicBezTo>
                  <a:cubicBezTo>
                    <a:pt x="3078" y="7207"/>
                    <a:pt x="3067" y="7196"/>
                    <a:pt x="3072" y="7196"/>
                  </a:cubicBezTo>
                  <a:close/>
                  <a:moveTo>
                    <a:pt x="3152" y="7317"/>
                  </a:moveTo>
                  <a:cubicBezTo>
                    <a:pt x="3158" y="7323"/>
                    <a:pt x="3165" y="7327"/>
                    <a:pt x="3177" y="7327"/>
                  </a:cubicBezTo>
                  <a:lnTo>
                    <a:pt x="3152" y="7317"/>
                  </a:lnTo>
                  <a:close/>
                  <a:moveTo>
                    <a:pt x="1110" y="7297"/>
                  </a:moveTo>
                  <a:cubicBezTo>
                    <a:pt x="1118" y="7305"/>
                    <a:pt x="1132" y="7316"/>
                    <a:pt x="1148" y="7330"/>
                  </a:cubicBezTo>
                  <a:lnTo>
                    <a:pt x="1148" y="7330"/>
                  </a:lnTo>
                  <a:cubicBezTo>
                    <a:pt x="1146" y="7319"/>
                    <a:pt x="1143" y="7308"/>
                    <a:pt x="1140" y="7297"/>
                  </a:cubicBezTo>
                  <a:close/>
                  <a:moveTo>
                    <a:pt x="2275" y="9067"/>
                  </a:moveTo>
                  <a:cubicBezTo>
                    <a:pt x="2264" y="9067"/>
                    <a:pt x="2272" y="9082"/>
                    <a:pt x="2284" y="9099"/>
                  </a:cubicBezTo>
                  <a:lnTo>
                    <a:pt x="2284" y="9099"/>
                  </a:lnTo>
                  <a:cubicBezTo>
                    <a:pt x="2328" y="9126"/>
                    <a:pt x="2370" y="9152"/>
                    <a:pt x="2405" y="9174"/>
                  </a:cubicBezTo>
                  <a:lnTo>
                    <a:pt x="2405" y="9174"/>
                  </a:lnTo>
                  <a:cubicBezTo>
                    <a:pt x="2395" y="9155"/>
                    <a:pt x="2374" y="9129"/>
                    <a:pt x="2326" y="9090"/>
                  </a:cubicBezTo>
                  <a:cubicBezTo>
                    <a:pt x="2298" y="9074"/>
                    <a:pt x="2283" y="9067"/>
                    <a:pt x="2275" y="9067"/>
                  </a:cubicBezTo>
                  <a:close/>
                  <a:moveTo>
                    <a:pt x="2160" y="9720"/>
                  </a:moveTo>
                  <a:cubicBezTo>
                    <a:pt x="2167" y="9720"/>
                    <a:pt x="2217" y="9737"/>
                    <a:pt x="2233" y="9737"/>
                  </a:cubicBezTo>
                  <a:cubicBezTo>
                    <a:pt x="2239" y="9737"/>
                    <a:pt x="2241" y="9735"/>
                    <a:pt x="2235" y="9728"/>
                  </a:cubicBezTo>
                  <a:lnTo>
                    <a:pt x="2235" y="9728"/>
                  </a:lnTo>
                  <a:lnTo>
                    <a:pt x="2330" y="9823"/>
                  </a:lnTo>
                  <a:lnTo>
                    <a:pt x="2330" y="9823"/>
                  </a:lnTo>
                  <a:cubicBezTo>
                    <a:pt x="2279" y="9792"/>
                    <a:pt x="2227" y="9760"/>
                    <a:pt x="2174" y="9728"/>
                  </a:cubicBezTo>
                  <a:cubicBezTo>
                    <a:pt x="2161" y="9722"/>
                    <a:pt x="2158" y="9720"/>
                    <a:pt x="2160" y="9720"/>
                  </a:cubicBezTo>
                  <a:close/>
                  <a:moveTo>
                    <a:pt x="2566" y="9999"/>
                  </a:moveTo>
                  <a:lnTo>
                    <a:pt x="2566" y="9999"/>
                  </a:lnTo>
                  <a:cubicBezTo>
                    <a:pt x="2567" y="10000"/>
                    <a:pt x="2568" y="10001"/>
                    <a:pt x="2569" y="10002"/>
                  </a:cubicBezTo>
                  <a:cubicBezTo>
                    <a:pt x="2576" y="10006"/>
                    <a:pt x="2580" y="10007"/>
                    <a:pt x="2580" y="10007"/>
                  </a:cubicBezTo>
                  <a:cubicBezTo>
                    <a:pt x="2581" y="10007"/>
                    <a:pt x="2575" y="10003"/>
                    <a:pt x="2566" y="9999"/>
                  </a:cubicBezTo>
                  <a:close/>
                  <a:moveTo>
                    <a:pt x="2416" y="10032"/>
                  </a:moveTo>
                  <a:cubicBezTo>
                    <a:pt x="2416" y="10032"/>
                    <a:pt x="2417" y="10032"/>
                    <a:pt x="2417" y="10032"/>
                  </a:cubicBezTo>
                  <a:cubicBezTo>
                    <a:pt x="2417" y="10032"/>
                    <a:pt x="2417" y="10032"/>
                    <a:pt x="2416" y="10032"/>
                  </a:cubicBezTo>
                  <a:close/>
                  <a:moveTo>
                    <a:pt x="2204" y="10215"/>
                  </a:moveTo>
                  <a:cubicBezTo>
                    <a:pt x="2199" y="10215"/>
                    <a:pt x="2203" y="10220"/>
                    <a:pt x="2213" y="10230"/>
                  </a:cubicBezTo>
                  <a:lnTo>
                    <a:pt x="2213" y="10230"/>
                  </a:lnTo>
                  <a:cubicBezTo>
                    <a:pt x="2211" y="10226"/>
                    <a:pt x="2208" y="10221"/>
                    <a:pt x="2204" y="10215"/>
                  </a:cubicBezTo>
                  <a:close/>
                  <a:moveTo>
                    <a:pt x="1701" y="10275"/>
                  </a:moveTo>
                  <a:lnTo>
                    <a:pt x="1701" y="10275"/>
                  </a:lnTo>
                  <a:cubicBezTo>
                    <a:pt x="1701" y="10277"/>
                    <a:pt x="1702" y="10280"/>
                    <a:pt x="1704" y="10283"/>
                  </a:cubicBezTo>
                  <a:lnTo>
                    <a:pt x="1704" y="10283"/>
                  </a:lnTo>
                  <a:cubicBezTo>
                    <a:pt x="1704" y="10281"/>
                    <a:pt x="1702" y="10278"/>
                    <a:pt x="1701" y="10275"/>
                  </a:cubicBezTo>
                  <a:close/>
                  <a:moveTo>
                    <a:pt x="1704" y="10283"/>
                  </a:moveTo>
                  <a:lnTo>
                    <a:pt x="1704" y="10283"/>
                  </a:lnTo>
                  <a:cubicBezTo>
                    <a:pt x="1715" y="10329"/>
                    <a:pt x="1587" y="10302"/>
                    <a:pt x="1769" y="10363"/>
                  </a:cubicBezTo>
                  <a:lnTo>
                    <a:pt x="1769" y="10363"/>
                  </a:lnTo>
                  <a:cubicBezTo>
                    <a:pt x="1762" y="10355"/>
                    <a:pt x="1755" y="10346"/>
                    <a:pt x="1748" y="10336"/>
                  </a:cubicBezTo>
                  <a:cubicBezTo>
                    <a:pt x="1724" y="10312"/>
                    <a:pt x="1710" y="10295"/>
                    <a:pt x="1704" y="10283"/>
                  </a:cubicBezTo>
                  <a:close/>
                  <a:moveTo>
                    <a:pt x="1900" y="10124"/>
                  </a:moveTo>
                  <a:lnTo>
                    <a:pt x="1900" y="10124"/>
                  </a:lnTo>
                  <a:cubicBezTo>
                    <a:pt x="2052" y="10215"/>
                    <a:pt x="2235" y="10275"/>
                    <a:pt x="2356" y="10367"/>
                  </a:cubicBezTo>
                  <a:cubicBezTo>
                    <a:pt x="2372" y="10374"/>
                    <a:pt x="2380" y="10378"/>
                    <a:pt x="2383" y="10378"/>
                  </a:cubicBezTo>
                  <a:cubicBezTo>
                    <a:pt x="2403" y="10378"/>
                    <a:pt x="2255" y="10270"/>
                    <a:pt x="2213" y="10230"/>
                  </a:cubicBezTo>
                  <a:lnTo>
                    <a:pt x="2213" y="10230"/>
                  </a:lnTo>
                  <a:cubicBezTo>
                    <a:pt x="2217" y="10239"/>
                    <a:pt x="2215" y="10243"/>
                    <a:pt x="2208" y="10243"/>
                  </a:cubicBezTo>
                  <a:cubicBezTo>
                    <a:pt x="2175" y="10243"/>
                    <a:pt x="2032" y="10147"/>
                    <a:pt x="1961" y="10124"/>
                  </a:cubicBezTo>
                  <a:lnTo>
                    <a:pt x="1961" y="10124"/>
                  </a:lnTo>
                  <a:cubicBezTo>
                    <a:pt x="1961" y="10124"/>
                    <a:pt x="1988" y="10137"/>
                    <a:pt x="1970" y="10137"/>
                  </a:cubicBezTo>
                  <a:cubicBezTo>
                    <a:pt x="1961" y="10137"/>
                    <a:pt x="1941" y="10134"/>
                    <a:pt x="1900" y="10124"/>
                  </a:cubicBezTo>
                  <a:close/>
                  <a:moveTo>
                    <a:pt x="1769" y="10363"/>
                  </a:moveTo>
                  <a:cubicBezTo>
                    <a:pt x="1795" y="10394"/>
                    <a:pt x="1822" y="10411"/>
                    <a:pt x="1852" y="10423"/>
                  </a:cubicBezTo>
                  <a:lnTo>
                    <a:pt x="1852" y="10423"/>
                  </a:lnTo>
                  <a:cubicBezTo>
                    <a:pt x="1832" y="10405"/>
                    <a:pt x="1808" y="10386"/>
                    <a:pt x="1779" y="10367"/>
                  </a:cubicBezTo>
                  <a:cubicBezTo>
                    <a:pt x="1775" y="10365"/>
                    <a:pt x="1772" y="10364"/>
                    <a:pt x="1769" y="10363"/>
                  </a:cubicBezTo>
                  <a:close/>
                  <a:moveTo>
                    <a:pt x="1852" y="10423"/>
                  </a:moveTo>
                  <a:cubicBezTo>
                    <a:pt x="1927" y="10493"/>
                    <a:pt x="1938" y="10550"/>
                    <a:pt x="1893" y="10550"/>
                  </a:cubicBezTo>
                  <a:cubicBezTo>
                    <a:pt x="1874" y="10550"/>
                    <a:pt x="1846" y="10541"/>
                    <a:pt x="1809" y="10519"/>
                  </a:cubicBezTo>
                  <a:lnTo>
                    <a:pt x="1809" y="10519"/>
                  </a:lnTo>
                  <a:cubicBezTo>
                    <a:pt x="1909" y="10581"/>
                    <a:pt x="1937" y="10592"/>
                    <a:pt x="1950" y="10592"/>
                  </a:cubicBezTo>
                  <a:cubicBezTo>
                    <a:pt x="1958" y="10592"/>
                    <a:pt x="1960" y="10588"/>
                    <a:pt x="1969" y="10588"/>
                  </a:cubicBezTo>
                  <a:cubicBezTo>
                    <a:pt x="1981" y="10588"/>
                    <a:pt x="2007" y="10597"/>
                    <a:pt x="2083" y="10640"/>
                  </a:cubicBezTo>
                  <a:cubicBezTo>
                    <a:pt x="2083" y="10610"/>
                    <a:pt x="1961" y="10519"/>
                    <a:pt x="1961" y="10458"/>
                  </a:cubicBezTo>
                  <a:cubicBezTo>
                    <a:pt x="1919" y="10444"/>
                    <a:pt x="1884" y="10436"/>
                    <a:pt x="1852" y="10423"/>
                  </a:cubicBezTo>
                  <a:close/>
                  <a:moveTo>
                    <a:pt x="111" y="10692"/>
                  </a:moveTo>
                  <a:cubicBezTo>
                    <a:pt x="112" y="10701"/>
                    <a:pt x="120" y="10714"/>
                    <a:pt x="137" y="10731"/>
                  </a:cubicBezTo>
                  <a:cubicBezTo>
                    <a:pt x="128" y="10717"/>
                    <a:pt x="119" y="10704"/>
                    <a:pt x="111" y="10692"/>
                  </a:cubicBezTo>
                  <a:close/>
                  <a:moveTo>
                    <a:pt x="745" y="10762"/>
                  </a:moveTo>
                  <a:lnTo>
                    <a:pt x="745" y="10762"/>
                  </a:lnTo>
                  <a:cubicBezTo>
                    <a:pt x="723" y="10762"/>
                    <a:pt x="765" y="10778"/>
                    <a:pt x="790" y="10787"/>
                  </a:cubicBezTo>
                  <a:lnTo>
                    <a:pt x="790" y="10787"/>
                  </a:lnTo>
                  <a:lnTo>
                    <a:pt x="745" y="10762"/>
                  </a:lnTo>
                  <a:close/>
                  <a:moveTo>
                    <a:pt x="5145" y="1"/>
                  </a:moveTo>
                  <a:cubicBezTo>
                    <a:pt x="5121" y="1"/>
                    <a:pt x="5134" y="35"/>
                    <a:pt x="5214" y="123"/>
                  </a:cubicBezTo>
                  <a:cubicBezTo>
                    <a:pt x="5274" y="458"/>
                    <a:pt x="4940" y="549"/>
                    <a:pt x="4514" y="610"/>
                  </a:cubicBezTo>
                  <a:cubicBezTo>
                    <a:pt x="4514" y="731"/>
                    <a:pt x="4514" y="853"/>
                    <a:pt x="4393" y="883"/>
                  </a:cubicBezTo>
                  <a:cubicBezTo>
                    <a:pt x="4302" y="1218"/>
                    <a:pt x="3724" y="1248"/>
                    <a:pt x="3724" y="1674"/>
                  </a:cubicBezTo>
                  <a:cubicBezTo>
                    <a:pt x="3785" y="1674"/>
                    <a:pt x="3876" y="1765"/>
                    <a:pt x="3906" y="1795"/>
                  </a:cubicBezTo>
                  <a:lnTo>
                    <a:pt x="3846" y="1765"/>
                  </a:lnTo>
                  <a:lnTo>
                    <a:pt x="3846" y="1765"/>
                  </a:lnTo>
                  <a:lnTo>
                    <a:pt x="3937" y="1856"/>
                  </a:lnTo>
                  <a:cubicBezTo>
                    <a:pt x="3937" y="1868"/>
                    <a:pt x="3930" y="1873"/>
                    <a:pt x="3919" y="1873"/>
                  </a:cubicBezTo>
                  <a:cubicBezTo>
                    <a:pt x="3873" y="1873"/>
                    <a:pt x="3755" y="1789"/>
                    <a:pt x="3755" y="1765"/>
                  </a:cubicBezTo>
                  <a:cubicBezTo>
                    <a:pt x="3694" y="1917"/>
                    <a:pt x="3694" y="2008"/>
                    <a:pt x="3572" y="2129"/>
                  </a:cubicBezTo>
                  <a:cubicBezTo>
                    <a:pt x="3732" y="2236"/>
                    <a:pt x="3587" y="2226"/>
                    <a:pt x="3695" y="2284"/>
                  </a:cubicBezTo>
                  <a:lnTo>
                    <a:pt x="3695" y="2284"/>
                  </a:lnTo>
                  <a:cubicBezTo>
                    <a:pt x="3731" y="2375"/>
                    <a:pt x="3745" y="2411"/>
                    <a:pt x="3681" y="2411"/>
                  </a:cubicBezTo>
                  <a:cubicBezTo>
                    <a:pt x="3640" y="2411"/>
                    <a:pt x="3568" y="2396"/>
                    <a:pt x="3451" y="2373"/>
                  </a:cubicBezTo>
                  <a:cubicBezTo>
                    <a:pt x="3116" y="2585"/>
                    <a:pt x="3086" y="3011"/>
                    <a:pt x="2843" y="3285"/>
                  </a:cubicBezTo>
                  <a:cubicBezTo>
                    <a:pt x="2691" y="3619"/>
                    <a:pt x="2691" y="4044"/>
                    <a:pt x="2569" y="4409"/>
                  </a:cubicBezTo>
                  <a:cubicBezTo>
                    <a:pt x="2873" y="4652"/>
                    <a:pt x="2691" y="4592"/>
                    <a:pt x="2964" y="4835"/>
                  </a:cubicBezTo>
                  <a:lnTo>
                    <a:pt x="2843" y="4743"/>
                  </a:lnTo>
                  <a:lnTo>
                    <a:pt x="2843" y="4743"/>
                  </a:lnTo>
                  <a:cubicBezTo>
                    <a:pt x="2903" y="4804"/>
                    <a:pt x="2888" y="4819"/>
                    <a:pt x="2839" y="4819"/>
                  </a:cubicBezTo>
                  <a:cubicBezTo>
                    <a:pt x="2789" y="4819"/>
                    <a:pt x="2706" y="4804"/>
                    <a:pt x="2630" y="4804"/>
                  </a:cubicBezTo>
                  <a:cubicBezTo>
                    <a:pt x="2721" y="4865"/>
                    <a:pt x="2660" y="4835"/>
                    <a:pt x="2843" y="4956"/>
                  </a:cubicBezTo>
                  <a:cubicBezTo>
                    <a:pt x="2870" y="4973"/>
                    <a:pt x="2878" y="4979"/>
                    <a:pt x="2872" y="4979"/>
                  </a:cubicBezTo>
                  <a:cubicBezTo>
                    <a:pt x="2851" y="4979"/>
                    <a:pt x="2640" y="4884"/>
                    <a:pt x="2619" y="4884"/>
                  </a:cubicBezTo>
                  <a:cubicBezTo>
                    <a:pt x="2615" y="4884"/>
                    <a:pt x="2618" y="4888"/>
                    <a:pt x="2630" y="4895"/>
                  </a:cubicBezTo>
                  <a:cubicBezTo>
                    <a:pt x="2620" y="4892"/>
                    <a:pt x="2613" y="4891"/>
                    <a:pt x="2609" y="4891"/>
                  </a:cubicBezTo>
                  <a:cubicBezTo>
                    <a:pt x="2581" y="4891"/>
                    <a:pt x="2682" y="4961"/>
                    <a:pt x="2672" y="4961"/>
                  </a:cubicBezTo>
                  <a:cubicBezTo>
                    <a:pt x="2671" y="4961"/>
                    <a:pt x="2667" y="4960"/>
                    <a:pt x="2660" y="4956"/>
                  </a:cubicBezTo>
                  <a:lnTo>
                    <a:pt x="2660" y="4956"/>
                  </a:lnTo>
                  <a:cubicBezTo>
                    <a:pt x="2708" y="5011"/>
                    <a:pt x="2722" y="5032"/>
                    <a:pt x="2714" y="5032"/>
                  </a:cubicBezTo>
                  <a:cubicBezTo>
                    <a:pt x="2691" y="5032"/>
                    <a:pt x="2484" y="4865"/>
                    <a:pt x="2326" y="4865"/>
                  </a:cubicBezTo>
                  <a:cubicBezTo>
                    <a:pt x="2326" y="5038"/>
                    <a:pt x="2408" y="5293"/>
                    <a:pt x="2261" y="5397"/>
                  </a:cubicBezTo>
                  <a:lnTo>
                    <a:pt x="2261" y="5397"/>
                  </a:lnTo>
                  <a:cubicBezTo>
                    <a:pt x="2304" y="5407"/>
                    <a:pt x="2387" y="5473"/>
                    <a:pt x="2387" y="5473"/>
                  </a:cubicBezTo>
                  <a:cubicBezTo>
                    <a:pt x="2308" y="5426"/>
                    <a:pt x="2277" y="5409"/>
                    <a:pt x="2270" y="5409"/>
                  </a:cubicBezTo>
                  <a:cubicBezTo>
                    <a:pt x="2253" y="5409"/>
                    <a:pt x="2390" y="5512"/>
                    <a:pt x="2357" y="5512"/>
                  </a:cubicBezTo>
                  <a:cubicBezTo>
                    <a:pt x="2352" y="5512"/>
                    <a:pt x="2342" y="5510"/>
                    <a:pt x="2326" y="5503"/>
                  </a:cubicBezTo>
                  <a:cubicBezTo>
                    <a:pt x="2235" y="5473"/>
                    <a:pt x="2235" y="5473"/>
                    <a:pt x="2204" y="5443"/>
                  </a:cubicBezTo>
                  <a:cubicBezTo>
                    <a:pt x="2022" y="5443"/>
                    <a:pt x="2204" y="5595"/>
                    <a:pt x="2022" y="5595"/>
                  </a:cubicBezTo>
                  <a:lnTo>
                    <a:pt x="1961" y="5564"/>
                  </a:lnTo>
                  <a:lnTo>
                    <a:pt x="1961" y="5564"/>
                  </a:lnTo>
                  <a:cubicBezTo>
                    <a:pt x="2174" y="5747"/>
                    <a:pt x="1779" y="5625"/>
                    <a:pt x="1931" y="5777"/>
                  </a:cubicBezTo>
                  <a:cubicBezTo>
                    <a:pt x="1875" y="5754"/>
                    <a:pt x="1843" y="5749"/>
                    <a:pt x="1823" y="5749"/>
                  </a:cubicBezTo>
                  <a:cubicBezTo>
                    <a:pt x="1801" y="5749"/>
                    <a:pt x="1792" y="5756"/>
                    <a:pt x="1779" y="5756"/>
                  </a:cubicBezTo>
                  <a:cubicBezTo>
                    <a:pt x="1771" y="5756"/>
                    <a:pt x="1762" y="5753"/>
                    <a:pt x="1748" y="5747"/>
                  </a:cubicBezTo>
                  <a:lnTo>
                    <a:pt x="1748" y="5747"/>
                  </a:lnTo>
                  <a:cubicBezTo>
                    <a:pt x="2083" y="5959"/>
                    <a:pt x="1566" y="5777"/>
                    <a:pt x="1779" y="5959"/>
                  </a:cubicBezTo>
                  <a:lnTo>
                    <a:pt x="1718" y="5929"/>
                  </a:lnTo>
                  <a:cubicBezTo>
                    <a:pt x="1657" y="6111"/>
                    <a:pt x="1475" y="6233"/>
                    <a:pt x="1566" y="6506"/>
                  </a:cubicBezTo>
                  <a:cubicBezTo>
                    <a:pt x="1505" y="6628"/>
                    <a:pt x="1140" y="6537"/>
                    <a:pt x="1262" y="6719"/>
                  </a:cubicBezTo>
                  <a:cubicBezTo>
                    <a:pt x="1292" y="6780"/>
                    <a:pt x="1353" y="6810"/>
                    <a:pt x="1414" y="6841"/>
                  </a:cubicBezTo>
                  <a:cubicBezTo>
                    <a:pt x="1414" y="6845"/>
                    <a:pt x="1412" y="6847"/>
                    <a:pt x="1407" y="6847"/>
                  </a:cubicBezTo>
                  <a:cubicBezTo>
                    <a:pt x="1381" y="6847"/>
                    <a:pt x="1288" y="6780"/>
                    <a:pt x="1262" y="6780"/>
                  </a:cubicBezTo>
                  <a:cubicBezTo>
                    <a:pt x="1414" y="6871"/>
                    <a:pt x="1171" y="6841"/>
                    <a:pt x="1140" y="6932"/>
                  </a:cubicBezTo>
                  <a:cubicBezTo>
                    <a:pt x="1171" y="6962"/>
                    <a:pt x="1201" y="6993"/>
                    <a:pt x="1292" y="7023"/>
                  </a:cubicBezTo>
                  <a:cubicBezTo>
                    <a:pt x="1265" y="7018"/>
                    <a:pt x="1242" y="7015"/>
                    <a:pt x="1224" y="7015"/>
                  </a:cubicBezTo>
                  <a:cubicBezTo>
                    <a:pt x="1049" y="7015"/>
                    <a:pt x="1247" y="7238"/>
                    <a:pt x="1081" y="7238"/>
                  </a:cubicBezTo>
                  <a:cubicBezTo>
                    <a:pt x="1071" y="7238"/>
                    <a:pt x="1061" y="7237"/>
                    <a:pt x="1049" y="7236"/>
                  </a:cubicBezTo>
                  <a:lnTo>
                    <a:pt x="1049" y="7236"/>
                  </a:lnTo>
                  <a:cubicBezTo>
                    <a:pt x="1414" y="7388"/>
                    <a:pt x="1201" y="7327"/>
                    <a:pt x="1292" y="7418"/>
                  </a:cubicBezTo>
                  <a:cubicBezTo>
                    <a:pt x="1270" y="7418"/>
                    <a:pt x="1197" y="7368"/>
                    <a:pt x="1148" y="7330"/>
                  </a:cubicBezTo>
                  <a:lnTo>
                    <a:pt x="1148" y="7330"/>
                  </a:lnTo>
                  <a:cubicBezTo>
                    <a:pt x="1169" y="7424"/>
                    <a:pt x="1156" y="7449"/>
                    <a:pt x="1019" y="7449"/>
                  </a:cubicBezTo>
                  <a:cubicBezTo>
                    <a:pt x="1019" y="7479"/>
                    <a:pt x="1201" y="7601"/>
                    <a:pt x="1140" y="7601"/>
                  </a:cubicBezTo>
                  <a:cubicBezTo>
                    <a:pt x="1100" y="7591"/>
                    <a:pt x="1072" y="7586"/>
                    <a:pt x="1053" y="7586"/>
                  </a:cubicBezTo>
                  <a:cubicBezTo>
                    <a:pt x="959" y="7586"/>
                    <a:pt x="1090" y="7692"/>
                    <a:pt x="989" y="7692"/>
                  </a:cubicBezTo>
                  <a:cubicBezTo>
                    <a:pt x="1171" y="7783"/>
                    <a:pt x="1323" y="7905"/>
                    <a:pt x="1201" y="7905"/>
                  </a:cubicBezTo>
                  <a:lnTo>
                    <a:pt x="958" y="7753"/>
                  </a:lnTo>
                  <a:lnTo>
                    <a:pt x="958" y="7753"/>
                  </a:lnTo>
                  <a:cubicBezTo>
                    <a:pt x="1049" y="7935"/>
                    <a:pt x="685" y="7935"/>
                    <a:pt x="958" y="8239"/>
                  </a:cubicBezTo>
                  <a:lnTo>
                    <a:pt x="806" y="8178"/>
                  </a:lnTo>
                  <a:lnTo>
                    <a:pt x="806" y="8178"/>
                  </a:lnTo>
                  <a:cubicBezTo>
                    <a:pt x="897" y="8452"/>
                    <a:pt x="654" y="8452"/>
                    <a:pt x="867" y="8756"/>
                  </a:cubicBezTo>
                  <a:cubicBezTo>
                    <a:pt x="848" y="8737"/>
                    <a:pt x="823" y="8730"/>
                    <a:pt x="798" y="8730"/>
                  </a:cubicBezTo>
                  <a:cubicBezTo>
                    <a:pt x="742" y="8730"/>
                    <a:pt x="685" y="8765"/>
                    <a:pt x="685" y="8786"/>
                  </a:cubicBezTo>
                  <a:cubicBezTo>
                    <a:pt x="806" y="8908"/>
                    <a:pt x="806" y="8908"/>
                    <a:pt x="989" y="9060"/>
                  </a:cubicBezTo>
                  <a:cubicBezTo>
                    <a:pt x="989" y="9060"/>
                    <a:pt x="867" y="8999"/>
                    <a:pt x="806" y="8968"/>
                  </a:cubicBezTo>
                  <a:cubicBezTo>
                    <a:pt x="715" y="8999"/>
                    <a:pt x="441" y="8938"/>
                    <a:pt x="685" y="9120"/>
                  </a:cubicBezTo>
                  <a:lnTo>
                    <a:pt x="685" y="9120"/>
                  </a:lnTo>
                  <a:lnTo>
                    <a:pt x="533" y="9060"/>
                  </a:lnTo>
                  <a:lnTo>
                    <a:pt x="533" y="9060"/>
                  </a:lnTo>
                  <a:cubicBezTo>
                    <a:pt x="635" y="9188"/>
                    <a:pt x="760" y="9317"/>
                    <a:pt x="667" y="9317"/>
                  </a:cubicBezTo>
                  <a:cubicBezTo>
                    <a:pt x="651" y="9317"/>
                    <a:pt x="626" y="9312"/>
                    <a:pt x="593" y="9303"/>
                  </a:cubicBezTo>
                  <a:lnTo>
                    <a:pt x="593" y="9303"/>
                  </a:lnTo>
                  <a:cubicBezTo>
                    <a:pt x="715" y="9394"/>
                    <a:pt x="745" y="9455"/>
                    <a:pt x="897" y="9546"/>
                  </a:cubicBezTo>
                  <a:cubicBezTo>
                    <a:pt x="897" y="9549"/>
                    <a:pt x="895" y="9550"/>
                    <a:pt x="892" y="9550"/>
                  </a:cubicBezTo>
                  <a:cubicBezTo>
                    <a:pt x="870" y="9550"/>
                    <a:pt x="789" y="9498"/>
                    <a:pt x="772" y="9498"/>
                  </a:cubicBezTo>
                  <a:cubicBezTo>
                    <a:pt x="764" y="9498"/>
                    <a:pt x="770" y="9510"/>
                    <a:pt x="806" y="9546"/>
                  </a:cubicBezTo>
                  <a:lnTo>
                    <a:pt x="593" y="9424"/>
                  </a:lnTo>
                  <a:cubicBezTo>
                    <a:pt x="502" y="9516"/>
                    <a:pt x="533" y="9668"/>
                    <a:pt x="563" y="9850"/>
                  </a:cubicBezTo>
                  <a:cubicBezTo>
                    <a:pt x="520" y="9826"/>
                    <a:pt x="494" y="9816"/>
                    <a:pt x="477" y="9816"/>
                  </a:cubicBezTo>
                  <a:cubicBezTo>
                    <a:pt x="410" y="9816"/>
                    <a:pt x="502" y="9972"/>
                    <a:pt x="381" y="9972"/>
                  </a:cubicBezTo>
                  <a:cubicBezTo>
                    <a:pt x="502" y="10063"/>
                    <a:pt x="259" y="10032"/>
                    <a:pt x="533" y="10215"/>
                  </a:cubicBezTo>
                  <a:lnTo>
                    <a:pt x="381" y="10154"/>
                  </a:lnTo>
                  <a:cubicBezTo>
                    <a:pt x="350" y="10184"/>
                    <a:pt x="289" y="10275"/>
                    <a:pt x="198" y="10306"/>
                  </a:cubicBezTo>
                  <a:cubicBezTo>
                    <a:pt x="107" y="10306"/>
                    <a:pt x="350" y="10427"/>
                    <a:pt x="381" y="10488"/>
                  </a:cubicBezTo>
                  <a:lnTo>
                    <a:pt x="229" y="10427"/>
                  </a:lnTo>
                  <a:lnTo>
                    <a:pt x="229" y="10427"/>
                  </a:lnTo>
                  <a:cubicBezTo>
                    <a:pt x="252" y="10474"/>
                    <a:pt x="397" y="10572"/>
                    <a:pt x="506" y="10657"/>
                  </a:cubicBezTo>
                  <a:lnTo>
                    <a:pt x="506" y="10657"/>
                  </a:lnTo>
                  <a:cubicBezTo>
                    <a:pt x="518" y="10658"/>
                    <a:pt x="537" y="10662"/>
                    <a:pt x="563" y="10671"/>
                  </a:cubicBezTo>
                  <a:lnTo>
                    <a:pt x="745" y="10762"/>
                  </a:lnTo>
                  <a:lnTo>
                    <a:pt x="745" y="10762"/>
                  </a:lnTo>
                  <a:lnTo>
                    <a:pt x="745" y="10762"/>
                  </a:lnTo>
                  <a:lnTo>
                    <a:pt x="745" y="10762"/>
                  </a:lnTo>
                  <a:lnTo>
                    <a:pt x="806" y="10792"/>
                  </a:lnTo>
                  <a:cubicBezTo>
                    <a:pt x="806" y="10792"/>
                    <a:pt x="799" y="10790"/>
                    <a:pt x="790" y="10787"/>
                  </a:cubicBezTo>
                  <a:lnTo>
                    <a:pt x="790" y="10787"/>
                  </a:lnTo>
                  <a:lnTo>
                    <a:pt x="1019" y="10914"/>
                  </a:lnTo>
                  <a:cubicBezTo>
                    <a:pt x="715" y="10731"/>
                    <a:pt x="958" y="10762"/>
                    <a:pt x="897" y="10731"/>
                  </a:cubicBezTo>
                  <a:lnTo>
                    <a:pt x="897" y="10731"/>
                  </a:lnTo>
                  <a:lnTo>
                    <a:pt x="958" y="10762"/>
                  </a:lnTo>
                  <a:cubicBezTo>
                    <a:pt x="1049" y="10762"/>
                    <a:pt x="806" y="10671"/>
                    <a:pt x="806" y="10640"/>
                  </a:cubicBezTo>
                  <a:cubicBezTo>
                    <a:pt x="837" y="10640"/>
                    <a:pt x="1049" y="10792"/>
                    <a:pt x="1171" y="10823"/>
                  </a:cubicBezTo>
                  <a:cubicBezTo>
                    <a:pt x="1171" y="10797"/>
                    <a:pt x="1059" y="10658"/>
                    <a:pt x="1181" y="10658"/>
                  </a:cubicBezTo>
                  <a:cubicBezTo>
                    <a:pt x="1201" y="10658"/>
                    <a:pt x="1228" y="10662"/>
                    <a:pt x="1262" y="10671"/>
                  </a:cubicBezTo>
                  <a:cubicBezTo>
                    <a:pt x="1201" y="10610"/>
                    <a:pt x="1171" y="10519"/>
                    <a:pt x="1049" y="10427"/>
                  </a:cubicBezTo>
                  <a:cubicBezTo>
                    <a:pt x="1049" y="10420"/>
                    <a:pt x="1054" y="10416"/>
                    <a:pt x="1062" y="10416"/>
                  </a:cubicBezTo>
                  <a:cubicBezTo>
                    <a:pt x="1100" y="10416"/>
                    <a:pt x="1215" y="10496"/>
                    <a:pt x="1231" y="10496"/>
                  </a:cubicBezTo>
                  <a:cubicBezTo>
                    <a:pt x="1236" y="10496"/>
                    <a:pt x="1229" y="10486"/>
                    <a:pt x="1201" y="10458"/>
                  </a:cubicBezTo>
                  <a:lnTo>
                    <a:pt x="1201" y="10458"/>
                  </a:lnTo>
                  <a:cubicBezTo>
                    <a:pt x="1410" y="10562"/>
                    <a:pt x="1596" y="10622"/>
                    <a:pt x="1703" y="10713"/>
                  </a:cubicBezTo>
                  <a:lnTo>
                    <a:pt x="1703" y="10713"/>
                  </a:lnTo>
                  <a:cubicBezTo>
                    <a:pt x="1689" y="10709"/>
                    <a:pt x="1679" y="10705"/>
                    <a:pt x="1674" y="10705"/>
                  </a:cubicBezTo>
                  <a:cubicBezTo>
                    <a:pt x="1665" y="10705"/>
                    <a:pt x="1680" y="10719"/>
                    <a:pt x="1748" y="10762"/>
                  </a:cubicBezTo>
                  <a:cubicBezTo>
                    <a:pt x="1735" y="10745"/>
                    <a:pt x="1720" y="10729"/>
                    <a:pt x="1703" y="10713"/>
                  </a:cubicBezTo>
                  <a:lnTo>
                    <a:pt x="1703" y="10713"/>
                  </a:lnTo>
                  <a:cubicBezTo>
                    <a:pt x="1741" y="10728"/>
                    <a:pt x="1803" y="10755"/>
                    <a:pt x="1811" y="10755"/>
                  </a:cubicBezTo>
                  <a:cubicBezTo>
                    <a:pt x="1816" y="10755"/>
                    <a:pt x="1808" y="10749"/>
                    <a:pt x="1779" y="10731"/>
                  </a:cubicBezTo>
                  <a:cubicBezTo>
                    <a:pt x="1870" y="10731"/>
                    <a:pt x="1931" y="10792"/>
                    <a:pt x="1961" y="10792"/>
                  </a:cubicBezTo>
                  <a:cubicBezTo>
                    <a:pt x="1870" y="10731"/>
                    <a:pt x="1657" y="10640"/>
                    <a:pt x="1596" y="10640"/>
                  </a:cubicBezTo>
                  <a:cubicBezTo>
                    <a:pt x="1353" y="10519"/>
                    <a:pt x="1596" y="10579"/>
                    <a:pt x="1323" y="10458"/>
                  </a:cubicBezTo>
                  <a:cubicBezTo>
                    <a:pt x="1414" y="10427"/>
                    <a:pt x="1444" y="10367"/>
                    <a:pt x="1444" y="10306"/>
                  </a:cubicBezTo>
                  <a:cubicBezTo>
                    <a:pt x="1444" y="10336"/>
                    <a:pt x="1627" y="10427"/>
                    <a:pt x="1718" y="10458"/>
                  </a:cubicBezTo>
                  <a:cubicBezTo>
                    <a:pt x="1566" y="10336"/>
                    <a:pt x="1475" y="10275"/>
                    <a:pt x="1566" y="10215"/>
                  </a:cubicBezTo>
                  <a:cubicBezTo>
                    <a:pt x="1353" y="10154"/>
                    <a:pt x="1353" y="10154"/>
                    <a:pt x="1201" y="10063"/>
                  </a:cubicBezTo>
                  <a:lnTo>
                    <a:pt x="1140" y="10002"/>
                  </a:lnTo>
                  <a:lnTo>
                    <a:pt x="1140" y="10002"/>
                  </a:lnTo>
                  <a:cubicBezTo>
                    <a:pt x="1279" y="10057"/>
                    <a:pt x="1518" y="10188"/>
                    <a:pt x="1583" y="10188"/>
                  </a:cubicBezTo>
                  <a:cubicBezTo>
                    <a:pt x="1589" y="10188"/>
                    <a:pt x="1594" y="10187"/>
                    <a:pt x="1596" y="10184"/>
                  </a:cubicBezTo>
                  <a:lnTo>
                    <a:pt x="1596" y="10184"/>
                  </a:lnTo>
                  <a:cubicBezTo>
                    <a:pt x="1662" y="10228"/>
                    <a:pt x="1691" y="10256"/>
                    <a:pt x="1701" y="10275"/>
                  </a:cubicBezTo>
                  <a:lnTo>
                    <a:pt x="1701" y="10275"/>
                  </a:lnTo>
                  <a:cubicBezTo>
                    <a:pt x="1699" y="10266"/>
                    <a:pt x="1704" y="10262"/>
                    <a:pt x="1714" y="10262"/>
                  </a:cubicBezTo>
                  <a:cubicBezTo>
                    <a:pt x="1768" y="10262"/>
                    <a:pt x="1961" y="10367"/>
                    <a:pt x="1961" y="10367"/>
                  </a:cubicBezTo>
                  <a:lnTo>
                    <a:pt x="2022" y="10427"/>
                  </a:lnTo>
                  <a:cubicBezTo>
                    <a:pt x="2083" y="10427"/>
                    <a:pt x="1931" y="10336"/>
                    <a:pt x="1961" y="10306"/>
                  </a:cubicBezTo>
                  <a:lnTo>
                    <a:pt x="1961" y="10306"/>
                  </a:lnTo>
                  <a:cubicBezTo>
                    <a:pt x="2265" y="10458"/>
                    <a:pt x="1961" y="10367"/>
                    <a:pt x="2174" y="10488"/>
                  </a:cubicBezTo>
                  <a:lnTo>
                    <a:pt x="2387" y="10610"/>
                  </a:lnTo>
                  <a:cubicBezTo>
                    <a:pt x="2417" y="10579"/>
                    <a:pt x="2113" y="10458"/>
                    <a:pt x="2235" y="10458"/>
                  </a:cubicBezTo>
                  <a:lnTo>
                    <a:pt x="2356" y="10519"/>
                  </a:lnTo>
                  <a:lnTo>
                    <a:pt x="2356" y="10519"/>
                  </a:lnTo>
                  <a:lnTo>
                    <a:pt x="2326" y="10458"/>
                  </a:lnTo>
                  <a:cubicBezTo>
                    <a:pt x="2226" y="10383"/>
                    <a:pt x="2105" y="10328"/>
                    <a:pt x="2066" y="10328"/>
                  </a:cubicBezTo>
                  <a:cubicBezTo>
                    <a:pt x="2057" y="10328"/>
                    <a:pt x="2052" y="10331"/>
                    <a:pt x="2052" y="10336"/>
                  </a:cubicBezTo>
                  <a:cubicBezTo>
                    <a:pt x="1919" y="10256"/>
                    <a:pt x="1897" y="10241"/>
                    <a:pt x="1909" y="10241"/>
                  </a:cubicBezTo>
                  <a:cubicBezTo>
                    <a:pt x="1917" y="10241"/>
                    <a:pt x="1938" y="10247"/>
                    <a:pt x="1953" y="10247"/>
                  </a:cubicBezTo>
                  <a:cubicBezTo>
                    <a:pt x="1969" y="10247"/>
                    <a:pt x="1978" y="10240"/>
                    <a:pt x="1961" y="10215"/>
                  </a:cubicBezTo>
                  <a:cubicBezTo>
                    <a:pt x="1902" y="10179"/>
                    <a:pt x="1889" y="10171"/>
                    <a:pt x="1886" y="10171"/>
                  </a:cubicBezTo>
                  <a:cubicBezTo>
                    <a:pt x="1884" y="10171"/>
                    <a:pt x="1888" y="10177"/>
                    <a:pt x="1880" y="10177"/>
                  </a:cubicBezTo>
                  <a:cubicBezTo>
                    <a:pt x="1873" y="10177"/>
                    <a:pt x="1854" y="10172"/>
                    <a:pt x="1809" y="10154"/>
                  </a:cubicBezTo>
                  <a:cubicBezTo>
                    <a:pt x="1657" y="10063"/>
                    <a:pt x="1657" y="10032"/>
                    <a:pt x="1657" y="10002"/>
                  </a:cubicBezTo>
                  <a:cubicBezTo>
                    <a:pt x="1657" y="9998"/>
                    <a:pt x="1661" y="9996"/>
                    <a:pt x="1668" y="9996"/>
                  </a:cubicBezTo>
                  <a:cubicBezTo>
                    <a:pt x="1713" y="9996"/>
                    <a:pt x="1882" y="10071"/>
                    <a:pt x="1961" y="10124"/>
                  </a:cubicBezTo>
                  <a:cubicBezTo>
                    <a:pt x="1855" y="10025"/>
                    <a:pt x="1832" y="9991"/>
                    <a:pt x="1855" y="9991"/>
                  </a:cubicBezTo>
                  <a:cubicBezTo>
                    <a:pt x="1907" y="9991"/>
                    <a:pt x="2199" y="10173"/>
                    <a:pt x="2258" y="10173"/>
                  </a:cubicBezTo>
                  <a:cubicBezTo>
                    <a:pt x="2269" y="10173"/>
                    <a:pt x="2272" y="10167"/>
                    <a:pt x="2265" y="10154"/>
                  </a:cubicBezTo>
                  <a:cubicBezTo>
                    <a:pt x="1961" y="10002"/>
                    <a:pt x="1900" y="9850"/>
                    <a:pt x="1566" y="9698"/>
                  </a:cubicBezTo>
                  <a:cubicBezTo>
                    <a:pt x="1505" y="9668"/>
                    <a:pt x="1444" y="9607"/>
                    <a:pt x="1475" y="9607"/>
                  </a:cubicBezTo>
                  <a:cubicBezTo>
                    <a:pt x="1657" y="9728"/>
                    <a:pt x="1627" y="9698"/>
                    <a:pt x="1809" y="9820"/>
                  </a:cubicBezTo>
                  <a:lnTo>
                    <a:pt x="2052" y="9972"/>
                  </a:lnTo>
                  <a:cubicBezTo>
                    <a:pt x="2204" y="10032"/>
                    <a:pt x="2356" y="10063"/>
                    <a:pt x="2478" y="10124"/>
                  </a:cubicBezTo>
                  <a:cubicBezTo>
                    <a:pt x="2387" y="10032"/>
                    <a:pt x="2265" y="10032"/>
                    <a:pt x="2235" y="9972"/>
                  </a:cubicBezTo>
                  <a:lnTo>
                    <a:pt x="2235" y="9972"/>
                  </a:lnTo>
                  <a:cubicBezTo>
                    <a:pt x="2320" y="10028"/>
                    <a:pt x="2406" y="10032"/>
                    <a:pt x="2416" y="10032"/>
                  </a:cubicBezTo>
                  <a:lnTo>
                    <a:pt x="2416" y="10032"/>
                  </a:lnTo>
                  <a:cubicBezTo>
                    <a:pt x="2354" y="10031"/>
                    <a:pt x="2174" y="9880"/>
                    <a:pt x="2113" y="9850"/>
                  </a:cubicBezTo>
                  <a:cubicBezTo>
                    <a:pt x="2125" y="9844"/>
                    <a:pt x="2141" y="9842"/>
                    <a:pt x="2159" y="9842"/>
                  </a:cubicBezTo>
                  <a:cubicBezTo>
                    <a:pt x="2238" y="9842"/>
                    <a:pt x="2362" y="9886"/>
                    <a:pt x="2387" y="9911"/>
                  </a:cubicBezTo>
                  <a:lnTo>
                    <a:pt x="2539" y="10032"/>
                  </a:lnTo>
                  <a:lnTo>
                    <a:pt x="2539" y="10032"/>
                  </a:lnTo>
                  <a:cubicBezTo>
                    <a:pt x="2496" y="9990"/>
                    <a:pt x="2495" y="9977"/>
                    <a:pt x="2508" y="9977"/>
                  </a:cubicBezTo>
                  <a:cubicBezTo>
                    <a:pt x="2521" y="9977"/>
                    <a:pt x="2549" y="9990"/>
                    <a:pt x="2566" y="9999"/>
                  </a:cubicBezTo>
                  <a:lnTo>
                    <a:pt x="2566" y="9999"/>
                  </a:lnTo>
                  <a:cubicBezTo>
                    <a:pt x="2512" y="9946"/>
                    <a:pt x="2439" y="9894"/>
                    <a:pt x="2358" y="9841"/>
                  </a:cubicBezTo>
                  <a:lnTo>
                    <a:pt x="2358" y="9841"/>
                  </a:lnTo>
                  <a:cubicBezTo>
                    <a:pt x="2360" y="9833"/>
                    <a:pt x="2367" y="9829"/>
                    <a:pt x="2378" y="9829"/>
                  </a:cubicBezTo>
                  <a:cubicBezTo>
                    <a:pt x="2433" y="9829"/>
                    <a:pt x="2579" y="9932"/>
                    <a:pt x="2621" y="9932"/>
                  </a:cubicBezTo>
                  <a:cubicBezTo>
                    <a:pt x="2631" y="9932"/>
                    <a:pt x="2635" y="9926"/>
                    <a:pt x="2630" y="9911"/>
                  </a:cubicBezTo>
                  <a:lnTo>
                    <a:pt x="2478" y="9820"/>
                  </a:lnTo>
                  <a:cubicBezTo>
                    <a:pt x="2508" y="9820"/>
                    <a:pt x="2569" y="9850"/>
                    <a:pt x="2630" y="9880"/>
                  </a:cubicBezTo>
                  <a:cubicBezTo>
                    <a:pt x="2508" y="9820"/>
                    <a:pt x="2539" y="9820"/>
                    <a:pt x="2508" y="9759"/>
                  </a:cubicBezTo>
                  <a:lnTo>
                    <a:pt x="2508" y="9759"/>
                  </a:lnTo>
                  <a:lnTo>
                    <a:pt x="2630" y="9820"/>
                  </a:lnTo>
                  <a:cubicBezTo>
                    <a:pt x="2561" y="9751"/>
                    <a:pt x="2425" y="9666"/>
                    <a:pt x="2450" y="9666"/>
                  </a:cubicBezTo>
                  <a:cubicBezTo>
                    <a:pt x="2459" y="9666"/>
                    <a:pt x="2485" y="9675"/>
                    <a:pt x="2539" y="9698"/>
                  </a:cubicBezTo>
                  <a:cubicBezTo>
                    <a:pt x="2458" y="9662"/>
                    <a:pt x="2422" y="9650"/>
                    <a:pt x="2409" y="9650"/>
                  </a:cubicBezTo>
                  <a:cubicBezTo>
                    <a:pt x="2381" y="9650"/>
                    <a:pt x="2449" y="9702"/>
                    <a:pt x="2412" y="9702"/>
                  </a:cubicBezTo>
                  <a:cubicBezTo>
                    <a:pt x="2406" y="9702"/>
                    <a:pt x="2398" y="9701"/>
                    <a:pt x="2387" y="9698"/>
                  </a:cubicBezTo>
                  <a:cubicBezTo>
                    <a:pt x="2204" y="9607"/>
                    <a:pt x="2235" y="9576"/>
                    <a:pt x="2204" y="9546"/>
                  </a:cubicBezTo>
                  <a:lnTo>
                    <a:pt x="2204" y="9546"/>
                  </a:lnTo>
                  <a:cubicBezTo>
                    <a:pt x="2285" y="9591"/>
                    <a:pt x="2323" y="9606"/>
                    <a:pt x="2337" y="9606"/>
                  </a:cubicBezTo>
                  <a:cubicBezTo>
                    <a:pt x="2371" y="9606"/>
                    <a:pt x="2265" y="9516"/>
                    <a:pt x="2265" y="9516"/>
                  </a:cubicBezTo>
                  <a:lnTo>
                    <a:pt x="2265" y="9516"/>
                  </a:lnTo>
                  <a:cubicBezTo>
                    <a:pt x="2387" y="9546"/>
                    <a:pt x="2417" y="9546"/>
                    <a:pt x="2508" y="9576"/>
                  </a:cubicBezTo>
                  <a:lnTo>
                    <a:pt x="2326" y="9455"/>
                  </a:lnTo>
                  <a:lnTo>
                    <a:pt x="2326" y="9455"/>
                  </a:lnTo>
                  <a:cubicBezTo>
                    <a:pt x="2421" y="9515"/>
                    <a:pt x="2457" y="9537"/>
                    <a:pt x="2463" y="9537"/>
                  </a:cubicBezTo>
                  <a:cubicBezTo>
                    <a:pt x="2476" y="9537"/>
                    <a:pt x="2325" y="9422"/>
                    <a:pt x="2371" y="9422"/>
                  </a:cubicBezTo>
                  <a:cubicBezTo>
                    <a:pt x="2375" y="9422"/>
                    <a:pt x="2380" y="9423"/>
                    <a:pt x="2387" y="9424"/>
                  </a:cubicBezTo>
                  <a:cubicBezTo>
                    <a:pt x="2508" y="9516"/>
                    <a:pt x="2630" y="9576"/>
                    <a:pt x="2691" y="9576"/>
                  </a:cubicBezTo>
                  <a:cubicBezTo>
                    <a:pt x="2417" y="9455"/>
                    <a:pt x="2417" y="9364"/>
                    <a:pt x="2235" y="9272"/>
                  </a:cubicBezTo>
                  <a:cubicBezTo>
                    <a:pt x="2356" y="9272"/>
                    <a:pt x="2539" y="9455"/>
                    <a:pt x="2721" y="9546"/>
                  </a:cubicBezTo>
                  <a:cubicBezTo>
                    <a:pt x="2667" y="9503"/>
                    <a:pt x="2671" y="9494"/>
                    <a:pt x="2688" y="9494"/>
                  </a:cubicBezTo>
                  <a:cubicBezTo>
                    <a:pt x="2700" y="9494"/>
                    <a:pt x="2718" y="9498"/>
                    <a:pt x="2729" y="9498"/>
                  </a:cubicBezTo>
                  <a:cubicBezTo>
                    <a:pt x="2748" y="9498"/>
                    <a:pt x="2747" y="9487"/>
                    <a:pt x="2660" y="9424"/>
                  </a:cubicBezTo>
                  <a:cubicBezTo>
                    <a:pt x="2569" y="9424"/>
                    <a:pt x="2508" y="9364"/>
                    <a:pt x="2387" y="9272"/>
                  </a:cubicBezTo>
                  <a:cubicBezTo>
                    <a:pt x="2392" y="9267"/>
                    <a:pt x="2400" y="9264"/>
                    <a:pt x="2409" y="9264"/>
                  </a:cubicBezTo>
                  <a:cubicBezTo>
                    <a:pt x="2452" y="9264"/>
                    <a:pt x="2531" y="9314"/>
                    <a:pt x="2630" y="9364"/>
                  </a:cubicBezTo>
                  <a:cubicBezTo>
                    <a:pt x="2600" y="9333"/>
                    <a:pt x="2539" y="9281"/>
                    <a:pt x="2479" y="9235"/>
                  </a:cubicBezTo>
                  <a:lnTo>
                    <a:pt x="2479" y="9235"/>
                  </a:lnTo>
                  <a:cubicBezTo>
                    <a:pt x="2474" y="9223"/>
                    <a:pt x="2445" y="9201"/>
                    <a:pt x="2405" y="9174"/>
                  </a:cubicBezTo>
                  <a:lnTo>
                    <a:pt x="2405" y="9174"/>
                  </a:lnTo>
                  <a:cubicBezTo>
                    <a:pt x="2407" y="9179"/>
                    <a:pt x="2409" y="9183"/>
                    <a:pt x="2410" y="9187"/>
                  </a:cubicBezTo>
                  <a:lnTo>
                    <a:pt x="2410" y="9187"/>
                  </a:lnTo>
                  <a:cubicBezTo>
                    <a:pt x="2376" y="9166"/>
                    <a:pt x="2346" y="9152"/>
                    <a:pt x="2327" y="9151"/>
                  </a:cubicBezTo>
                  <a:lnTo>
                    <a:pt x="2327" y="9151"/>
                  </a:lnTo>
                  <a:cubicBezTo>
                    <a:pt x="2316" y="9138"/>
                    <a:pt x="2297" y="9117"/>
                    <a:pt x="2284" y="9099"/>
                  </a:cubicBezTo>
                  <a:lnTo>
                    <a:pt x="2284" y="9099"/>
                  </a:lnTo>
                  <a:cubicBezTo>
                    <a:pt x="2179" y="9035"/>
                    <a:pt x="2067" y="8968"/>
                    <a:pt x="2052" y="8938"/>
                  </a:cubicBezTo>
                  <a:cubicBezTo>
                    <a:pt x="1931" y="8938"/>
                    <a:pt x="1657" y="8756"/>
                    <a:pt x="1596" y="8665"/>
                  </a:cubicBezTo>
                  <a:cubicBezTo>
                    <a:pt x="1610" y="8661"/>
                    <a:pt x="1621" y="8660"/>
                    <a:pt x="1630" y="8660"/>
                  </a:cubicBezTo>
                  <a:cubicBezTo>
                    <a:pt x="1708" y="8660"/>
                    <a:pt x="1684" y="8762"/>
                    <a:pt x="1900" y="8817"/>
                  </a:cubicBezTo>
                  <a:lnTo>
                    <a:pt x="1900" y="8786"/>
                  </a:lnTo>
                  <a:cubicBezTo>
                    <a:pt x="2174" y="8908"/>
                    <a:pt x="2326" y="9090"/>
                    <a:pt x="2539" y="9212"/>
                  </a:cubicBezTo>
                  <a:lnTo>
                    <a:pt x="2478" y="9120"/>
                  </a:lnTo>
                  <a:lnTo>
                    <a:pt x="2782" y="9272"/>
                  </a:lnTo>
                  <a:cubicBezTo>
                    <a:pt x="2569" y="9151"/>
                    <a:pt x="2721" y="9212"/>
                    <a:pt x="2691" y="9151"/>
                  </a:cubicBezTo>
                  <a:cubicBezTo>
                    <a:pt x="2653" y="9128"/>
                    <a:pt x="2636" y="9120"/>
                    <a:pt x="2630" y="9120"/>
                  </a:cubicBezTo>
                  <a:lnTo>
                    <a:pt x="2630" y="9120"/>
                  </a:lnTo>
                  <a:cubicBezTo>
                    <a:pt x="2574" y="9092"/>
                    <a:pt x="2362" y="8935"/>
                    <a:pt x="2402" y="8935"/>
                  </a:cubicBezTo>
                  <a:cubicBezTo>
                    <a:pt x="2405" y="8935"/>
                    <a:pt x="2410" y="8936"/>
                    <a:pt x="2417" y="8938"/>
                  </a:cubicBezTo>
                  <a:cubicBezTo>
                    <a:pt x="2508" y="9060"/>
                    <a:pt x="2660" y="9060"/>
                    <a:pt x="2721" y="9120"/>
                  </a:cubicBezTo>
                  <a:cubicBezTo>
                    <a:pt x="2730" y="9123"/>
                    <a:pt x="2735" y="9125"/>
                    <a:pt x="2738" y="9125"/>
                  </a:cubicBezTo>
                  <a:cubicBezTo>
                    <a:pt x="2760" y="9125"/>
                    <a:pt x="2622" y="9045"/>
                    <a:pt x="2629" y="9045"/>
                  </a:cubicBezTo>
                  <a:cubicBezTo>
                    <a:pt x="2630" y="9045"/>
                    <a:pt x="2640" y="9049"/>
                    <a:pt x="2660" y="9060"/>
                  </a:cubicBezTo>
                  <a:lnTo>
                    <a:pt x="2782" y="9090"/>
                  </a:lnTo>
                  <a:cubicBezTo>
                    <a:pt x="2843" y="8968"/>
                    <a:pt x="2873" y="8847"/>
                    <a:pt x="2539" y="8543"/>
                  </a:cubicBezTo>
                  <a:lnTo>
                    <a:pt x="2539" y="8543"/>
                  </a:lnTo>
                  <a:cubicBezTo>
                    <a:pt x="2691" y="8634"/>
                    <a:pt x="2721" y="8634"/>
                    <a:pt x="2873" y="8634"/>
                  </a:cubicBezTo>
                  <a:cubicBezTo>
                    <a:pt x="2812" y="8634"/>
                    <a:pt x="2691" y="8543"/>
                    <a:pt x="2691" y="8513"/>
                  </a:cubicBezTo>
                  <a:lnTo>
                    <a:pt x="2691" y="8513"/>
                  </a:lnTo>
                  <a:lnTo>
                    <a:pt x="2873" y="8604"/>
                  </a:lnTo>
                  <a:cubicBezTo>
                    <a:pt x="2886" y="8606"/>
                    <a:pt x="2897" y="8608"/>
                    <a:pt x="2906" y="8608"/>
                  </a:cubicBezTo>
                  <a:cubicBezTo>
                    <a:pt x="2983" y="8608"/>
                    <a:pt x="2872" y="8504"/>
                    <a:pt x="2806" y="8423"/>
                  </a:cubicBezTo>
                  <a:lnTo>
                    <a:pt x="2806" y="8423"/>
                  </a:lnTo>
                  <a:cubicBezTo>
                    <a:pt x="2839" y="8453"/>
                    <a:pt x="2886" y="8458"/>
                    <a:pt x="2934" y="8482"/>
                  </a:cubicBezTo>
                  <a:cubicBezTo>
                    <a:pt x="2950" y="8485"/>
                    <a:pt x="2962" y="8487"/>
                    <a:pt x="2970" y="8487"/>
                  </a:cubicBezTo>
                  <a:cubicBezTo>
                    <a:pt x="3035" y="8487"/>
                    <a:pt x="2839" y="8388"/>
                    <a:pt x="2812" y="8361"/>
                  </a:cubicBezTo>
                  <a:lnTo>
                    <a:pt x="2812" y="8361"/>
                  </a:lnTo>
                  <a:lnTo>
                    <a:pt x="2964" y="8452"/>
                  </a:lnTo>
                  <a:lnTo>
                    <a:pt x="2964" y="8452"/>
                  </a:lnTo>
                  <a:lnTo>
                    <a:pt x="2843" y="8361"/>
                  </a:lnTo>
                  <a:cubicBezTo>
                    <a:pt x="2815" y="8333"/>
                    <a:pt x="2806" y="8318"/>
                    <a:pt x="2824" y="8318"/>
                  </a:cubicBezTo>
                  <a:cubicBezTo>
                    <a:pt x="2846" y="8318"/>
                    <a:pt x="2908" y="8341"/>
                    <a:pt x="3025" y="8391"/>
                  </a:cubicBezTo>
                  <a:cubicBezTo>
                    <a:pt x="2995" y="8361"/>
                    <a:pt x="2964" y="8361"/>
                    <a:pt x="2873" y="8330"/>
                  </a:cubicBezTo>
                  <a:lnTo>
                    <a:pt x="2873" y="8330"/>
                  </a:lnTo>
                  <a:cubicBezTo>
                    <a:pt x="2895" y="8336"/>
                    <a:pt x="2913" y="8338"/>
                    <a:pt x="2929" y="8338"/>
                  </a:cubicBezTo>
                  <a:cubicBezTo>
                    <a:pt x="3003" y="8338"/>
                    <a:pt x="3020" y="8284"/>
                    <a:pt x="2995" y="8209"/>
                  </a:cubicBezTo>
                  <a:cubicBezTo>
                    <a:pt x="2934" y="8209"/>
                    <a:pt x="2873" y="8178"/>
                    <a:pt x="2721" y="8087"/>
                  </a:cubicBezTo>
                  <a:cubicBezTo>
                    <a:pt x="2639" y="8052"/>
                    <a:pt x="2629" y="8044"/>
                    <a:pt x="2642" y="8044"/>
                  </a:cubicBezTo>
                  <a:cubicBezTo>
                    <a:pt x="2652" y="8044"/>
                    <a:pt x="2676" y="8049"/>
                    <a:pt x="2687" y="8049"/>
                  </a:cubicBezTo>
                  <a:cubicBezTo>
                    <a:pt x="2698" y="8049"/>
                    <a:pt x="2696" y="8044"/>
                    <a:pt x="2660" y="8026"/>
                  </a:cubicBezTo>
                  <a:lnTo>
                    <a:pt x="2660" y="8026"/>
                  </a:lnTo>
                  <a:cubicBezTo>
                    <a:pt x="2721" y="8057"/>
                    <a:pt x="2843" y="8087"/>
                    <a:pt x="2873" y="8148"/>
                  </a:cubicBezTo>
                  <a:cubicBezTo>
                    <a:pt x="2926" y="8164"/>
                    <a:pt x="2964" y="8170"/>
                    <a:pt x="2992" y="8170"/>
                  </a:cubicBezTo>
                  <a:cubicBezTo>
                    <a:pt x="3123" y="8170"/>
                    <a:pt x="3016" y="8021"/>
                    <a:pt x="3116" y="7996"/>
                  </a:cubicBezTo>
                  <a:cubicBezTo>
                    <a:pt x="3116" y="7935"/>
                    <a:pt x="3025" y="7935"/>
                    <a:pt x="2995" y="7905"/>
                  </a:cubicBezTo>
                  <a:lnTo>
                    <a:pt x="2995" y="7905"/>
                  </a:lnTo>
                  <a:cubicBezTo>
                    <a:pt x="3043" y="7921"/>
                    <a:pt x="3077" y="7927"/>
                    <a:pt x="3101" y="7927"/>
                  </a:cubicBezTo>
                  <a:cubicBezTo>
                    <a:pt x="3212" y="7927"/>
                    <a:pt x="3102" y="7783"/>
                    <a:pt x="3177" y="7783"/>
                  </a:cubicBezTo>
                  <a:cubicBezTo>
                    <a:pt x="3086" y="7753"/>
                    <a:pt x="2843" y="7601"/>
                    <a:pt x="2843" y="7570"/>
                  </a:cubicBezTo>
                  <a:cubicBezTo>
                    <a:pt x="2803" y="7538"/>
                    <a:pt x="2794" y="7525"/>
                    <a:pt x="2804" y="7525"/>
                  </a:cubicBezTo>
                  <a:cubicBezTo>
                    <a:pt x="2841" y="7525"/>
                    <a:pt x="3142" y="7698"/>
                    <a:pt x="3238" y="7722"/>
                  </a:cubicBezTo>
                  <a:cubicBezTo>
                    <a:pt x="3147" y="7631"/>
                    <a:pt x="3147" y="7601"/>
                    <a:pt x="3147" y="7601"/>
                  </a:cubicBezTo>
                  <a:lnTo>
                    <a:pt x="3177" y="7601"/>
                  </a:lnTo>
                  <a:cubicBezTo>
                    <a:pt x="3125" y="7548"/>
                    <a:pt x="3049" y="7473"/>
                    <a:pt x="3108" y="7473"/>
                  </a:cubicBezTo>
                  <a:cubicBezTo>
                    <a:pt x="3117" y="7473"/>
                    <a:pt x="3130" y="7475"/>
                    <a:pt x="3147" y="7479"/>
                  </a:cubicBezTo>
                  <a:cubicBezTo>
                    <a:pt x="3151" y="7475"/>
                    <a:pt x="3158" y="7473"/>
                    <a:pt x="3166" y="7473"/>
                  </a:cubicBezTo>
                  <a:cubicBezTo>
                    <a:pt x="3197" y="7473"/>
                    <a:pt x="3249" y="7501"/>
                    <a:pt x="3277" y="7501"/>
                  </a:cubicBezTo>
                  <a:cubicBezTo>
                    <a:pt x="3290" y="7501"/>
                    <a:pt x="3299" y="7495"/>
                    <a:pt x="3299" y="7479"/>
                  </a:cubicBezTo>
                  <a:cubicBezTo>
                    <a:pt x="3122" y="7391"/>
                    <a:pt x="3258" y="7416"/>
                    <a:pt x="3131" y="7309"/>
                  </a:cubicBezTo>
                  <a:lnTo>
                    <a:pt x="3131" y="7309"/>
                  </a:lnTo>
                  <a:lnTo>
                    <a:pt x="3152" y="7317"/>
                  </a:lnTo>
                  <a:lnTo>
                    <a:pt x="3152" y="7317"/>
                  </a:lnTo>
                  <a:cubicBezTo>
                    <a:pt x="3142" y="7308"/>
                    <a:pt x="3135" y="7297"/>
                    <a:pt x="3116" y="7297"/>
                  </a:cubicBezTo>
                  <a:cubicBezTo>
                    <a:pt x="3121" y="7301"/>
                    <a:pt x="3126" y="7305"/>
                    <a:pt x="3131" y="7309"/>
                  </a:cubicBezTo>
                  <a:lnTo>
                    <a:pt x="3131" y="7309"/>
                  </a:lnTo>
                  <a:lnTo>
                    <a:pt x="3025" y="7266"/>
                  </a:lnTo>
                  <a:lnTo>
                    <a:pt x="3147" y="7266"/>
                  </a:lnTo>
                  <a:cubicBezTo>
                    <a:pt x="3154" y="7273"/>
                    <a:pt x="3164" y="7280"/>
                    <a:pt x="3176" y="7288"/>
                  </a:cubicBezTo>
                  <a:lnTo>
                    <a:pt x="3176" y="7288"/>
                  </a:lnTo>
                  <a:cubicBezTo>
                    <a:pt x="3171" y="7288"/>
                    <a:pt x="3170" y="7290"/>
                    <a:pt x="3177" y="7297"/>
                  </a:cubicBezTo>
                  <a:cubicBezTo>
                    <a:pt x="3216" y="7326"/>
                    <a:pt x="3239" y="7336"/>
                    <a:pt x="3255" y="7338"/>
                  </a:cubicBezTo>
                  <a:lnTo>
                    <a:pt x="3255" y="7338"/>
                  </a:lnTo>
                  <a:cubicBezTo>
                    <a:pt x="3273" y="7352"/>
                    <a:pt x="3289" y="7369"/>
                    <a:pt x="3299" y="7388"/>
                  </a:cubicBezTo>
                  <a:cubicBezTo>
                    <a:pt x="3315" y="7391"/>
                    <a:pt x="3326" y="7393"/>
                    <a:pt x="3334" y="7393"/>
                  </a:cubicBezTo>
                  <a:cubicBezTo>
                    <a:pt x="3363" y="7393"/>
                    <a:pt x="3325" y="7368"/>
                    <a:pt x="3271" y="7337"/>
                  </a:cubicBezTo>
                  <a:lnTo>
                    <a:pt x="3271" y="7337"/>
                  </a:lnTo>
                  <a:cubicBezTo>
                    <a:pt x="3284" y="7332"/>
                    <a:pt x="3291" y="7321"/>
                    <a:pt x="3306" y="7321"/>
                  </a:cubicBezTo>
                  <a:cubicBezTo>
                    <a:pt x="3312" y="7321"/>
                    <a:pt x="3320" y="7322"/>
                    <a:pt x="3329" y="7327"/>
                  </a:cubicBezTo>
                  <a:cubicBezTo>
                    <a:pt x="3390" y="7327"/>
                    <a:pt x="3177" y="7236"/>
                    <a:pt x="3238" y="7236"/>
                  </a:cubicBezTo>
                  <a:cubicBezTo>
                    <a:pt x="3238" y="7236"/>
                    <a:pt x="3238" y="7216"/>
                    <a:pt x="3266" y="7216"/>
                  </a:cubicBezTo>
                  <a:cubicBezTo>
                    <a:pt x="3282" y="7216"/>
                    <a:pt x="3305" y="7222"/>
                    <a:pt x="3342" y="7240"/>
                  </a:cubicBezTo>
                  <a:lnTo>
                    <a:pt x="3342" y="7240"/>
                  </a:lnTo>
                  <a:cubicBezTo>
                    <a:pt x="3308" y="7209"/>
                    <a:pt x="3314" y="7168"/>
                    <a:pt x="3268" y="7145"/>
                  </a:cubicBezTo>
                  <a:cubicBezTo>
                    <a:pt x="3238" y="7145"/>
                    <a:pt x="3177" y="7145"/>
                    <a:pt x="3086" y="7114"/>
                  </a:cubicBezTo>
                  <a:cubicBezTo>
                    <a:pt x="3086" y="7093"/>
                    <a:pt x="3057" y="7058"/>
                    <a:pt x="3069" y="7058"/>
                  </a:cubicBezTo>
                  <a:cubicBezTo>
                    <a:pt x="3074" y="7058"/>
                    <a:pt x="3088" y="7065"/>
                    <a:pt x="3116" y="7084"/>
                  </a:cubicBezTo>
                  <a:lnTo>
                    <a:pt x="3147" y="7114"/>
                  </a:lnTo>
                  <a:cubicBezTo>
                    <a:pt x="3116" y="7084"/>
                    <a:pt x="3177" y="7084"/>
                    <a:pt x="3025" y="6993"/>
                  </a:cubicBezTo>
                  <a:lnTo>
                    <a:pt x="3025" y="6993"/>
                  </a:lnTo>
                  <a:lnTo>
                    <a:pt x="3268" y="7084"/>
                  </a:lnTo>
                  <a:cubicBezTo>
                    <a:pt x="3147" y="6993"/>
                    <a:pt x="3147" y="6962"/>
                    <a:pt x="3147" y="6932"/>
                  </a:cubicBezTo>
                  <a:lnTo>
                    <a:pt x="3147" y="6932"/>
                  </a:lnTo>
                  <a:cubicBezTo>
                    <a:pt x="3329" y="6993"/>
                    <a:pt x="3481" y="7114"/>
                    <a:pt x="3572" y="7114"/>
                  </a:cubicBezTo>
                  <a:lnTo>
                    <a:pt x="3420" y="6993"/>
                  </a:lnTo>
                  <a:cubicBezTo>
                    <a:pt x="3411" y="6984"/>
                    <a:pt x="3408" y="6980"/>
                    <a:pt x="3410" y="6980"/>
                  </a:cubicBezTo>
                  <a:cubicBezTo>
                    <a:pt x="3415" y="6980"/>
                    <a:pt x="3456" y="7002"/>
                    <a:pt x="3542" y="7023"/>
                  </a:cubicBezTo>
                  <a:cubicBezTo>
                    <a:pt x="3625" y="7023"/>
                    <a:pt x="3180" y="6772"/>
                    <a:pt x="3236" y="6772"/>
                  </a:cubicBezTo>
                  <a:cubicBezTo>
                    <a:pt x="3241" y="6772"/>
                    <a:pt x="3252" y="6774"/>
                    <a:pt x="3268" y="6780"/>
                  </a:cubicBezTo>
                  <a:cubicBezTo>
                    <a:pt x="3451" y="6871"/>
                    <a:pt x="3451" y="6871"/>
                    <a:pt x="3542" y="6871"/>
                  </a:cubicBezTo>
                  <a:cubicBezTo>
                    <a:pt x="3481" y="6841"/>
                    <a:pt x="3420" y="6810"/>
                    <a:pt x="3420" y="6810"/>
                  </a:cubicBezTo>
                  <a:cubicBezTo>
                    <a:pt x="3407" y="6806"/>
                    <a:pt x="3401" y="6804"/>
                    <a:pt x="3399" y="6804"/>
                  </a:cubicBezTo>
                  <a:cubicBezTo>
                    <a:pt x="3393" y="6804"/>
                    <a:pt x="3500" y="6847"/>
                    <a:pt x="3464" y="6847"/>
                  </a:cubicBezTo>
                  <a:cubicBezTo>
                    <a:pt x="3456" y="6847"/>
                    <a:pt x="3442" y="6845"/>
                    <a:pt x="3420" y="6841"/>
                  </a:cubicBezTo>
                  <a:cubicBezTo>
                    <a:pt x="3268" y="6780"/>
                    <a:pt x="3329" y="6780"/>
                    <a:pt x="3299" y="6719"/>
                  </a:cubicBezTo>
                  <a:lnTo>
                    <a:pt x="3299" y="6719"/>
                  </a:lnTo>
                  <a:cubicBezTo>
                    <a:pt x="3428" y="6780"/>
                    <a:pt x="3499" y="6801"/>
                    <a:pt x="3539" y="6801"/>
                  </a:cubicBezTo>
                  <a:cubicBezTo>
                    <a:pt x="3633" y="6801"/>
                    <a:pt x="3563" y="6686"/>
                    <a:pt x="3689" y="6686"/>
                  </a:cubicBezTo>
                  <a:cubicBezTo>
                    <a:pt x="3699" y="6686"/>
                    <a:pt x="3711" y="6687"/>
                    <a:pt x="3724" y="6689"/>
                  </a:cubicBezTo>
                  <a:cubicBezTo>
                    <a:pt x="3481" y="6567"/>
                    <a:pt x="3694" y="6658"/>
                    <a:pt x="3603" y="6567"/>
                  </a:cubicBezTo>
                  <a:lnTo>
                    <a:pt x="3603" y="6567"/>
                  </a:lnTo>
                  <a:cubicBezTo>
                    <a:pt x="3678" y="6609"/>
                    <a:pt x="3711" y="6623"/>
                    <a:pt x="3724" y="6623"/>
                  </a:cubicBezTo>
                  <a:cubicBezTo>
                    <a:pt x="3752" y="6623"/>
                    <a:pt x="3681" y="6556"/>
                    <a:pt x="3714" y="6556"/>
                  </a:cubicBezTo>
                  <a:cubicBezTo>
                    <a:pt x="3717" y="6556"/>
                    <a:pt x="3721" y="6556"/>
                    <a:pt x="3725" y="6557"/>
                  </a:cubicBezTo>
                  <a:lnTo>
                    <a:pt x="3725" y="6557"/>
                  </a:lnTo>
                  <a:lnTo>
                    <a:pt x="3481" y="6476"/>
                  </a:lnTo>
                  <a:lnTo>
                    <a:pt x="3481" y="6476"/>
                  </a:lnTo>
                  <a:cubicBezTo>
                    <a:pt x="3488" y="6477"/>
                    <a:pt x="3493" y="6478"/>
                    <a:pt x="3497" y="6478"/>
                  </a:cubicBezTo>
                  <a:cubicBezTo>
                    <a:pt x="3573" y="6478"/>
                    <a:pt x="3309" y="6284"/>
                    <a:pt x="3354" y="6284"/>
                  </a:cubicBezTo>
                  <a:cubicBezTo>
                    <a:pt x="3365" y="6284"/>
                    <a:pt x="3394" y="6296"/>
                    <a:pt x="3451" y="6324"/>
                  </a:cubicBezTo>
                  <a:cubicBezTo>
                    <a:pt x="3542" y="6354"/>
                    <a:pt x="3603" y="6415"/>
                    <a:pt x="3633" y="6476"/>
                  </a:cubicBezTo>
                  <a:cubicBezTo>
                    <a:pt x="3670" y="6487"/>
                    <a:pt x="3696" y="6492"/>
                    <a:pt x="3714" y="6492"/>
                  </a:cubicBezTo>
                  <a:cubicBezTo>
                    <a:pt x="3809" y="6492"/>
                    <a:pt x="3635" y="6345"/>
                    <a:pt x="3683" y="6345"/>
                  </a:cubicBezTo>
                  <a:cubicBezTo>
                    <a:pt x="3697" y="6345"/>
                    <a:pt x="3727" y="6356"/>
                    <a:pt x="3785" y="6385"/>
                  </a:cubicBezTo>
                  <a:cubicBezTo>
                    <a:pt x="3694" y="6324"/>
                    <a:pt x="3542" y="6233"/>
                    <a:pt x="3451" y="6172"/>
                  </a:cubicBezTo>
                  <a:lnTo>
                    <a:pt x="3451" y="6172"/>
                  </a:lnTo>
                  <a:cubicBezTo>
                    <a:pt x="3572" y="6202"/>
                    <a:pt x="3724" y="6202"/>
                    <a:pt x="3755" y="6233"/>
                  </a:cubicBezTo>
                  <a:cubicBezTo>
                    <a:pt x="3731" y="6210"/>
                    <a:pt x="3673" y="6152"/>
                    <a:pt x="3700" y="6152"/>
                  </a:cubicBezTo>
                  <a:cubicBezTo>
                    <a:pt x="3708" y="6152"/>
                    <a:pt x="3725" y="6157"/>
                    <a:pt x="3755" y="6172"/>
                  </a:cubicBezTo>
                  <a:lnTo>
                    <a:pt x="3846" y="6233"/>
                  </a:lnTo>
                  <a:cubicBezTo>
                    <a:pt x="3906" y="6233"/>
                    <a:pt x="3846" y="6172"/>
                    <a:pt x="3755" y="6081"/>
                  </a:cubicBezTo>
                  <a:lnTo>
                    <a:pt x="3755" y="6081"/>
                  </a:lnTo>
                  <a:cubicBezTo>
                    <a:pt x="3806" y="6107"/>
                    <a:pt x="3841" y="6115"/>
                    <a:pt x="3866" y="6115"/>
                  </a:cubicBezTo>
                  <a:cubicBezTo>
                    <a:pt x="3921" y="6115"/>
                    <a:pt x="3936" y="6076"/>
                    <a:pt x="3991" y="6076"/>
                  </a:cubicBezTo>
                  <a:cubicBezTo>
                    <a:pt x="4002" y="6076"/>
                    <a:pt x="4014" y="6077"/>
                    <a:pt x="4028" y="6081"/>
                  </a:cubicBezTo>
                  <a:cubicBezTo>
                    <a:pt x="3860" y="5941"/>
                    <a:pt x="4132" y="6033"/>
                    <a:pt x="3935" y="5929"/>
                  </a:cubicBezTo>
                  <a:lnTo>
                    <a:pt x="3935" y="5929"/>
                  </a:lnTo>
                  <a:cubicBezTo>
                    <a:pt x="3936" y="5929"/>
                    <a:pt x="3936" y="5929"/>
                    <a:pt x="3937" y="5929"/>
                  </a:cubicBezTo>
                  <a:cubicBezTo>
                    <a:pt x="3876" y="5899"/>
                    <a:pt x="3694" y="5777"/>
                    <a:pt x="3694" y="5747"/>
                  </a:cubicBezTo>
                  <a:lnTo>
                    <a:pt x="3694" y="5747"/>
                  </a:lnTo>
                  <a:lnTo>
                    <a:pt x="3876" y="5868"/>
                  </a:lnTo>
                  <a:cubicBezTo>
                    <a:pt x="3936" y="5911"/>
                    <a:pt x="3967" y="5925"/>
                    <a:pt x="3983" y="5925"/>
                  </a:cubicBezTo>
                  <a:cubicBezTo>
                    <a:pt x="4013" y="5925"/>
                    <a:pt x="3994" y="5877"/>
                    <a:pt x="4013" y="5875"/>
                  </a:cubicBezTo>
                  <a:lnTo>
                    <a:pt x="4013" y="5875"/>
                  </a:lnTo>
                  <a:cubicBezTo>
                    <a:pt x="4025" y="5881"/>
                    <a:pt x="4040" y="5889"/>
                    <a:pt x="4058" y="5899"/>
                  </a:cubicBezTo>
                  <a:cubicBezTo>
                    <a:pt x="4035" y="5881"/>
                    <a:pt x="4022" y="5875"/>
                    <a:pt x="4014" y="5875"/>
                  </a:cubicBezTo>
                  <a:cubicBezTo>
                    <a:pt x="4014" y="5875"/>
                    <a:pt x="4014" y="5875"/>
                    <a:pt x="4013" y="5875"/>
                  </a:cubicBezTo>
                  <a:lnTo>
                    <a:pt x="4013" y="5875"/>
                  </a:lnTo>
                  <a:cubicBezTo>
                    <a:pt x="3910" y="5818"/>
                    <a:pt x="4043" y="5859"/>
                    <a:pt x="3906" y="5777"/>
                  </a:cubicBezTo>
                  <a:lnTo>
                    <a:pt x="3876" y="5747"/>
                  </a:lnTo>
                  <a:cubicBezTo>
                    <a:pt x="3846" y="5655"/>
                    <a:pt x="3755" y="5655"/>
                    <a:pt x="3755" y="5625"/>
                  </a:cubicBezTo>
                  <a:cubicBezTo>
                    <a:pt x="3755" y="5622"/>
                    <a:pt x="3757" y="5621"/>
                    <a:pt x="3760" y="5621"/>
                  </a:cubicBezTo>
                  <a:cubicBezTo>
                    <a:pt x="3796" y="5621"/>
                    <a:pt x="3992" y="5747"/>
                    <a:pt x="3937" y="5747"/>
                  </a:cubicBezTo>
                  <a:cubicBezTo>
                    <a:pt x="3954" y="5750"/>
                    <a:pt x="3967" y="5751"/>
                    <a:pt x="3977" y="5751"/>
                  </a:cubicBezTo>
                  <a:cubicBezTo>
                    <a:pt x="4038" y="5751"/>
                    <a:pt x="3982" y="5693"/>
                    <a:pt x="3953" y="5654"/>
                  </a:cubicBezTo>
                  <a:lnTo>
                    <a:pt x="3953" y="5654"/>
                  </a:lnTo>
                  <a:cubicBezTo>
                    <a:pt x="3954" y="5654"/>
                    <a:pt x="3955" y="5654"/>
                    <a:pt x="3956" y="5654"/>
                  </a:cubicBezTo>
                  <a:cubicBezTo>
                    <a:pt x="3963" y="5654"/>
                    <a:pt x="3964" y="5647"/>
                    <a:pt x="3962" y="5637"/>
                  </a:cubicBezTo>
                  <a:lnTo>
                    <a:pt x="3962" y="5637"/>
                  </a:lnTo>
                  <a:cubicBezTo>
                    <a:pt x="3959" y="5636"/>
                    <a:pt x="3956" y="5634"/>
                    <a:pt x="3952" y="5633"/>
                  </a:cubicBezTo>
                  <a:lnTo>
                    <a:pt x="3952" y="5633"/>
                  </a:lnTo>
                  <a:cubicBezTo>
                    <a:pt x="3955" y="5633"/>
                    <a:pt x="3958" y="5633"/>
                    <a:pt x="3961" y="5633"/>
                  </a:cubicBezTo>
                  <a:lnTo>
                    <a:pt x="3961" y="5633"/>
                  </a:lnTo>
                  <a:cubicBezTo>
                    <a:pt x="3961" y="5635"/>
                    <a:pt x="3962" y="5636"/>
                    <a:pt x="3962" y="5637"/>
                  </a:cubicBezTo>
                  <a:lnTo>
                    <a:pt x="3962" y="5637"/>
                  </a:lnTo>
                  <a:cubicBezTo>
                    <a:pt x="3991" y="5651"/>
                    <a:pt x="4007" y="5657"/>
                    <a:pt x="4014" y="5657"/>
                  </a:cubicBezTo>
                  <a:cubicBezTo>
                    <a:pt x="4025" y="5657"/>
                    <a:pt x="4013" y="5643"/>
                    <a:pt x="3994" y="5626"/>
                  </a:cubicBezTo>
                  <a:lnTo>
                    <a:pt x="3994" y="5626"/>
                  </a:lnTo>
                  <a:cubicBezTo>
                    <a:pt x="3996" y="5621"/>
                    <a:pt x="3996" y="5616"/>
                    <a:pt x="4009" y="5616"/>
                  </a:cubicBezTo>
                  <a:cubicBezTo>
                    <a:pt x="4018" y="5616"/>
                    <a:pt x="4033" y="5619"/>
                    <a:pt x="4058" y="5625"/>
                  </a:cubicBezTo>
                  <a:lnTo>
                    <a:pt x="4210" y="5716"/>
                  </a:lnTo>
                  <a:cubicBezTo>
                    <a:pt x="4241" y="5655"/>
                    <a:pt x="4089" y="5564"/>
                    <a:pt x="4028" y="5503"/>
                  </a:cubicBezTo>
                  <a:lnTo>
                    <a:pt x="4028" y="5503"/>
                  </a:lnTo>
                  <a:cubicBezTo>
                    <a:pt x="4047" y="5511"/>
                    <a:pt x="4062" y="5514"/>
                    <a:pt x="4074" y="5514"/>
                  </a:cubicBezTo>
                  <a:cubicBezTo>
                    <a:pt x="4152" y="5514"/>
                    <a:pt x="4092" y="5369"/>
                    <a:pt x="4040" y="5305"/>
                  </a:cubicBezTo>
                  <a:lnTo>
                    <a:pt x="4040" y="5305"/>
                  </a:lnTo>
                  <a:cubicBezTo>
                    <a:pt x="4048" y="5311"/>
                    <a:pt x="4054" y="5317"/>
                    <a:pt x="4058" y="5321"/>
                  </a:cubicBezTo>
                  <a:cubicBezTo>
                    <a:pt x="4077" y="5327"/>
                    <a:pt x="4086" y="5330"/>
                    <a:pt x="4090" y="5330"/>
                  </a:cubicBezTo>
                  <a:cubicBezTo>
                    <a:pt x="4106" y="5330"/>
                    <a:pt x="4028" y="5291"/>
                    <a:pt x="4028" y="5291"/>
                  </a:cubicBezTo>
                  <a:lnTo>
                    <a:pt x="4028" y="5291"/>
                  </a:lnTo>
                  <a:cubicBezTo>
                    <a:pt x="4032" y="5295"/>
                    <a:pt x="4036" y="5299"/>
                    <a:pt x="4040" y="5305"/>
                  </a:cubicBezTo>
                  <a:lnTo>
                    <a:pt x="4040" y="5305"/>
                  </a:lnTo>
                  <a:cubicBezTo>
                    <a:pt x="4010" y="5278"/>
                    <a:pt x="3963" y="5240"/>
                    <a:pt x="3978" y="5240"/>
                  </a:cubicBezTo>
                  <a:cubicBezTo>
                    <a:pt x="3984" y="5240"/>
                    <a:pt x="3999" y="5246"/>
                    <a:pt x="4028" y="5260"/>
                  </a:cubicBezTo>
                  <a:cubicBezTo>
                    <a:pt x="4022" y="5248"/>
                    <a:pt x="4023" y="5243"/>
                    <a:pt x="4030" y="5243"/>
                  </a:cubicBezTo>
                  <a:cubicBezTo>
                    <a:pt x="4051" y="5243"/>
                    <a:pt x="4128" y="5296"/>
                    <a:pt x="4165" y="5296"/>
                  </a:cubicBezTo>
                  <a:cubicBezTo>
                    <a:pt x="4172" y="5296"/>
                    <a:pt x="4177" y="5294"/>
                    <a:pt x="4180" y="5291"/>
                  </a:cubicBezTo>
                  <a:cubicBezTo>
                    <a:pt x="4180" y="5291"/>
                    <a:pt x="4131" y="5251"/>
                    <a:pt x="4088" y="5223"/>
                  </a:cubicBezTo>
                  <a:lnTo>
                    <a:pt x="4088" y="5223"/>
                  </a:lnTo>
                  <a:cubicBezTo>
                    <a:pt x="4101" y="5227"/>
                    <a:pt x="4111" y="5228"/>
                    <a:pt x="4118" y="5228"/>
                  </a:cubicBezTo>
                  <a:cubicBezTo>
                    <a:pt x="4191" y="5228"/>
                    <a:pt x="3997" y="5045"/>
                    <a:pt x="4123" y="5045"/>
                  </a:cubicBezTo>
                  <a:cubicBezTo>
                    <a:pt x="4128" y="5045"/>
                    <a:pt x="4135" y="5046"/>
                    <a:pt x="4142" y="5046"/>
                  </a:cubicBezTo>
                  <a:lnTo>
                    <a:pt x="4142" y="5046"/>
                  </a:lnTo>
                  <a:cubicBezTo>
                    <a:pt x="4149" y="5062"/>
                    <a:pt x="4307" y="5190"/>
                    <a:pt x="4318" y="5190"/>
                  </a:cubicBezTo>
                  <a:cubicBezTo>
                    <a:pt x="4321" y="5190"/>
                    <a:pt x="4316" y="5184"/>
                    <a:pt x="4302" y="5169"/>
                  </a:cubicBezTo>
                  <a:cubicBezTo>
                    <a:pt x="4210" y="5108"/>
                    <a:pt x="4180" y="5017"/>
                    <a:pt x="4028" y="4865"/>
                  </a:cubicBezTo>
                  <a:lnTo>
                    <a:pt x="4028" y="4865"/>
                  </a:lnTo>
                  <a:cubicBezTo>
                    <a:pt x="4059" y="4895"/>
                    <a:pt x="4150" y="4956"/>
                    <a:pt x="4180" y="4987"/>
                  </a:cubicBezTo>
                  <a:cubicBezTo>
                    <a:pt x="4180" y="4956"/>
                    <a:pt x="4180" y="4865"/>
                    <a:pt x="4028" y="4804"/>
                  </a:cubicBezTo>
                  <a:cubicBezTo>
                    <a:pt x="3937" y="4804"/>
                    <a:pt x="4089" y="4865"/>
                    <a:pt x="4089" y="4865"/>
                  </a:cubicBezTo>
                  <a:cubicBezTo>
                    <a:pt x="3937" y="4835"/>
                    <a:pt x="3846" y="4713"/>
                    <a:pt x="3876" y="4713"/>
                  </a:cubicBezTo>
                  <a:lnTo>
                    <a:pt x="3906" y="4713"/>
                  </a:lnTo>
                  <a:cubicBezTo>
                    <a:pt x="3937" y="4683"/>
                    <a:pt x="3876" y="4652"/>
                    <a:pt x="3876" y="4592"/>
                  </a:cubicBezTo>
                  <a:lnTo>
                    <a:pt x="3876" y="4592"/>
                  </a:lnTo>
                  <a:cubicBezTo>
                    <a:pt x="3937" y="4652"/>
                    <a:pt x="3876" y="4652"/>
                    <a:pt x="3998" y="4683"/>
                  </a:cubicBezTo>
                  <a:cubicBezTo>
                    <a:pt x="4091" y="4741"/>
                    <a:pt x="4140" y="4759"/>
                    <a:pt x="4166" y="4759"/>
                  </a:cubicBezTo>
                  <a:cubicBezTo>
                    <a:pt x="4208" y="4759"/>
                    <a:pt x="4192" y="4713"/>
                    <a:pt x="4210" y="4713"/>
                  </a:cubicBezTo>
                  <a:cubicBezTo>
                    <a:pt x="4180" y="4683"/>
                    <a:pt x="4150" y="4652"/>
                    <a:pt x="4058" y="4592"/>
                  </a:cubicBezTo>
                  <a:cubicBezTo>
                    <a:pt x="4053" y="4581"/>
                    <a:pt x="4054" y="4577"/>
                    <a:pt x="4059" y="4577"/>
                  </a:cubicBezTo>
                  <a:cubicBezTo>
                    <a:pt x="4082" y="4577"/>
                    <a:pt x="4184" y="4656"/>
                    <a:pt x="4206" y="4656"/>
                  </a:cubicBezTo>
                  <a:cubicBezTo>
                    <a:pt x="4209" y="4656"/>
                    <a:pt x="4210" y="4655"/>
                    <a:pt x="4210" y="4652"/>
                  </a:cubicBezTo>
                  <a:lnTo>
                    <a:pt x="3804" y="4304"/>
                  </a:lnTo>
                  <a:lnTo>
                    <a:pt x="3804" y="4304"/>
                  </a:lnTo>
                  <a:cubicBezTo>
                    <a:pt x="3877" y="4359"/>
                    <a:pt x="4034" y="4417"/>
                    <a:pt x="4089" y="4500"/>
                  </a:cubicBezTo>
                  <a:cubicBezTo>
                    <a:pt x="4089" y="4409"/>
                    <a:pt x="3846" y="4227"/>
                    <a:pt x="3694" y="4105"/>
                  </a:cubicBezTo>
                  <a:cubicBezTo>
                    <a:pt x="3724" y="4105"/>
                    <a:pt x="3633" y="4044"/>
                    <a:pt x="3633" y="3984"/>
                  </a:cubicBezTo>
                  <a:lnTo>
                    <a:pt x="3633" y="3984"/>
                  </a:lnTo>
                  <a:cubicBezTo>
                    <a:pt x="3694" y="4029"/>
                    <a:pt x="3686" y="4029"/>
                    <a:pt x="3679" y="4029"/>
                  </a:cubicBezTo>
                  <a:cubicBezTo>
                    <a:pt x="3671" y="4029"/>
                    <a:pt x="3663" y="4029"/>
                    <a:pt x="3724" y="4075"/>
                  </a:cubicBezTo>
                  <a:lnTo>
                    <a:pt x="3876" y="4136"/>
                  </a:lnTo>
                  <a:cubicBezTo>
                    <a:pt x="3876" y="4196"/>
                    <a:pt x="4089" y="4257"/>
                    <a:pt x="4180" y="4348"/>
                  </a:cubicBezTo>
                  <a:cubicBezTo>
                    <a:pt x="4089" y="4257"/>
                    <a:pt x="4210" y="4227"/>
                    <a:pt x="4302" y="4227"/>
                  </a:cubicBezTo>
                  <a:cubicBezTo>
                    <a:pt x="4028" y="4105"/>
                    <a:pt x="4210" y="4105"/>
                    <a:pt x="3937" y="3953"/>
                  </a:cubicBezTo>
                  <a:cubicBezTo>
                    <a:pt x="3933" y="3945"/>
                    <a:pt x="3934" y="3941"/>
                    <a:pt x="3939" y="3941"/>
                  </a:cubicBezTo>
                  <a:cubicBezTo>
                    <a:pt x="3972" y="3941"/>
                    <a:pt x="4158" y="4075"/>
                    <a:pt x="4210" y="4075"/>
                  </a:cubicBezTo>
                  <a:cubicBezTo>
                    <a:pt x="4180" y="3953"/>
                    <a:pt x="4241" y="3953"/>
                    <a:pt x="4241" y="3892"/>
                  </a:cubicBezTo>
                  <a:lnTo>
                    <a:pt x="4302" y="3923"/>
                  </a:lnTo>
                  <a:cubicBezTo>
                    <a:pt x="4213" y="3834"/>
                    <a:pt x="4325" y="3803"/>
                    <a:pt x="4166" y="3663"/>
                  </a:cubicBezTo>
                  <a:lnTo>
                    <a:pt x="4166" y="3663"/>
                  </a:lnTo>
                  <a:cubicBezTo>
                    <a:pt x="4191" y="3681"/>
                    <a:pt x="4216" y="3690"/>
                    <a:pt x="4241" y="3740"/>
                  </a:cubicBezTo>
                  <a:cubicBezTo>
                    <a:pt x="4347" y="3740"/>
                    <a:pt x="4011" y="3578"/>
                    <a:pt x="4048" y="3578"/>
                  </a:cubicBezTo>
                  <a:cubicBezTo>
                    <a:pt x="4053" y="3578"/>
                    <a:pt x="4066" y="3581"/>
                    <a:pt x="4089" y="3588"/>
                  </a:cubicBezTo>
                  <a:lnTo>
                    <a:pt x="4210" y="3649"/>
                  </a:lnTo>
                  <a:cubicBezTo>
                    <a:pt x="4089" y="3558"/>
                    <a:pt x="4332" y="3649"/>
                    <a:pt x="4180" y="3497"/>
                  </a:cubicBezTo>
                  <a:lnTo>
                    <a:pt x="4180" y="3497"/>
                  </a:lnTo>
                  <a:cubicBezTo>
                    <a:pt x="4241" y="3528"/>
                    <a:pt x="4241" y="3528"/>
                    <a:pt x="4302" y="3588"/>
                  </a:cubicBezTo>
                  <a:cubicBezTo>
                    <a:pt x="4246" y="3533"/>
                    <a:pt x="4292" y="3503"/>
                    <a:pt x="4186" y="3406"/>
                  </a:cubicBezTo>
                  <a:lnTo>
                    <a:pt x="4186" y="3406"/>
                  </a:lnTo>
                  <a:cubicBezTo>
                    <a:pt x="4242" y="3448"/>
                    <a:pt x="4307" y="3472"/>
                    <a:pt x="4332" y="3497"/>
                  </a:cubicBezTo>
                  <a:cubicBezTo>
                    <a:pt x="4454" y="3497"/>
                    <a:pt x="4089" y="3345"/>
                    <a:pt x="4210" y="3345"/>
                  </a:cubicBezTo>
                  <a:lnTo>
                    <a:pt x="4332" y="3406"/>
                  </a:lnTo>
                  <a:cubicBezTo>
                    <a:pt x="4210" y="3315"/>
                    <a:pt x="4241" y="3285"/>
                    <a:pt x="4210" y="3254"/>
                  </a:cubicBezTo>
                  <a:lnTo>
                    <a:pt x="4210" y="3254"/>
                  </a:lnTo>
                  <a:lnTo>
                    <a:pt x="4454" y="3315"/>
                  </a:lnTo>
                  <a:cubicBezTo>
                    <a:pt x="4514" y="3133"/>
                    <a:pt x="4636" y="2981"/>
                    <a:pt x="4514" y="2707"/>
                  </a:cubicBezTo>
                  <a:lnTo>
                    <a:pt x="4514" y="2707"/>
                  </a:lnTo>
                  <a:cubicBezTo>
                    <a:pt x="4788" y="2829"/>
                    <a:pt x="4636" y="2829"/>
                    <a:pt x="4818" y="2889"/>
                  </a:cubicBezTo>
                  <a:cubicBezTo>
                    <a:pt x="4636" y="2798"/>
                    <a:pt x="4788" y="2829"/>
                    <a:pt x="4758" y="2737"/>
                  </a:cubicBezTo>
                  <a:lnTo>
                    <a:pt x="4777" y="2737"/>
                  </a:lnTo>
                  <a:cubicBezTo>
                    <a:pt x="4785" y="2742"/>
                    <a:pt x="4798" y="2749"/>
                    <a:pt x="4808" y="2749"/>
                  </a:cubicBezTo>
                  <a:cubicBezTo>
                    <a:pt x="4821" y="2749"/>
                    <a:pt x="4829" y="2739"/>
                    <a:pt x="4818" y="2707"/>
                  </a:cubicBezTo>
                  <a:lnTo>
                    <a:pt x="4788" y="2677"/>
                  </a:lnTo>
                  <a:cubicBezTo>
                    <a:pt x="4753" y="2642"/>
                    <a:pt x="4763" y="2632"/>
                    <a:pt x="4789" y="2632"/>
                  </a:cubicBezTo>
                  <a:cubicBezTo>
                    <a:pt x="4823" y="2632"/>
                    <a:pt x="4884" y="2650"/>
                    <a:pt x="4905" y="2650"/>
                  </a:cubicBezTo>
                  <a:cubicBezTo>
                    <a:pt x="4915" y="2650"/>
                    <a:pt x="4915" y="2646"/>
                    <a:pt x="4899" y="2634"/>
                  </a:cubicBezTo>
                  <a:lnTo>
                    <a:pt x="4899" y="2634"/>
                  </a:lnTo>
                  <a:lnTo>
                    <a:pt x="4970" y="2677"/>
                  </a:lnTo>
                  <a:cubicBezTo>
                    <a:pt x="4869" y="2601"/>
                    <a:pt x="4873" y="2588"/>
                    <a:pt x="4899" y="2588"/>
                  </a:cubicBezTo>
                  <a:cubicBezTo>
                    <a:pt x="4913" y="2588"/>
                    <a:pt x="4932" y="2591"/>
                    <a:pt x="4945" y="2591"/>
                  </a:cubicBezTo>
                  <a:cubicBezTo>
                    <a:pt x="4964" y="2591"/>
                    <a:pt x="4973" y="2585"/>
                    <a:pt x="4943" y="2555"/>
                  </a:cubicBezTo>
                  <a:lnTo>
                    <a:pt x="4943" y="2555"/>
                  </a:lnTo>
                  <a:cubicBezTo>
                    <a:pt x="5068" y="2552"/>
                    <a:pt x="4811" y="2392"/>
                    <a:pt x="4885" y="2392"/>
                  </a:cubicBezTo>
                  <a:cubicBezTo>
                    <a:pt x="4896" y="2392"/>
                    <a:pt x="4913" y="2395"/>
                    <a:pt x="4940" y="2403"/>
                  </a:cubicBezTo>
                  <a:cubicBezTo>
                    <a:pt x="4940" y="2373"/>
                    <a:pt x="4910" y="2281"/>
                    <a:pt x="4697" y="2190"/>
                  </a:cubicBezTo>
                  <a:lnTo>
                    <a:pt x="4697" y="2190"/>
                  </a:lnTo>
                  <a:cubicBezTo>
                    <a:pt x="4788" y="2221"/>
                    <a:pt x="4910" y="2281"/>
                    <a:pt x="4970" y="2342"/>
                  </a:cubicBezTo>
                  <a:cubicBezTo>
                    <a:pt x="4940" y="2190"/>
                    <a:pt x="5062" y="2069"/>
                    <a:pt x="4849" y="1795"/>
                  </a:cubicBezTo>
                  <a:lnTo>
                    <a:pt x="4849" y="1795"/>
                  </a:lnTo>
                  <a:cubicBezTo>
                    <a:pt x="4889" y="1815"/>
                    <a:pt x="4916" y="1822"/>
                    <a:pt x="4938" y="1842"/>
                  </a:cubicBezTo>
                  <a:lnTo>
                    <a:pt x="4938" y="1842"/>
                  </a:lnTo>
                  <a:cubicBezTo>
                    <a:pt x="4863" y="1705"/>
                    <a:pt x="5244" y="1861"/>
                    <a:pt x="4910" y="1582"/>
                  </a:cubicBezTo>
                  <a:lnTo>
                    <a:pt x="4727" y="1461"/>
                  </a:lnTo>
                  <a:lnTo>
                    <a:pt x="4727" y="1461"/>
                  </a:lnTo>
                  <a:cubicBezTo>
                    <a:pt x="4807" y="1487"/>
                    <a:pt x="4910" y="1514"/>
                    <a:pt x="4975" y="1561"/>
                  </a:cubicBezTo>
                  <a:lnTo>
                    <a:pt x="4975" y="1561"/>
                  </a:lnTo>
                  <a:cubicBezTo>
                    <a:pt x="4903" y="1491"/>
                    <a:pt x="4977" y="1458"/>
                    <a:pt x="4874" y="1386"/>
                  </a:cubicBezTo>
                  <a:lnTo>
                    <a:pt x="4874" y="1386"/>
                  </a:lnTo>
                  <a:cubicBezTo>
                    <a:pt x="4946" y="1431"/>
                    <a:pt x="4973" y="1433"/>
                    <a:pt x="5001" y="1461"/>
                  </a:cubicBezTo>
                  <a:cubicBezTo>
                    <a:pt x="5062" y="1461"/>
                    <a:pt x="4818" y="1278"/>
                    <a:pt x="4910" y="1278"/>
                  </a:cubicBezTo>
                  <a:lnTo>
                    <a:pt x="4970" y="1309"/>
                  </a:lnTo>
                  <a:cubicBezTo>
                    <a:pt x="5365" y="1309"/>
                    <a:pt x="5700" y="1218"/>
                    <a:pt x="5396" y="883"/>
                  </a:cubicBezTo>
                  <a:cubicBezTo>
                    <a:pt x="5387" y="874"/>
                    <a:pt x="5385" y="871"/>
                    <a:pt x="5389" y="871"/>
                  </a:cubicBezTo>
                  <a:cubicBezTo>
                    <a:pt x="5407" y="871"/>
                    <a:pt x="5574" y="978"/>
                    <a:pt x="5604" y="978"/>
                  </a:cubicBezTo>
                  <a:cubicBezTo>
                    <a:pt x="5607" y="978"/>
                    <a:pt x="5609" y="977"/>
                    <a:pt x="5609" y="974"/>
                  </a:cubicBezTo>
                  <a:cubicBezTo>
                    <a:pt x="5396" y="610"/>
                    <a:pt x="6004" y="762"/>
                    <a:pt x="5548" y="336"/>
                  </a:cubicBezTo>
                  <a:cubicBezTo>
                    <a:pt x="5483" y="207"/>
                    <a:pt x="5204" y="1"/>
                    <a:pt x="5145" y="1"/>
                  </a:cubicBezTo>
                  <a:close/>
                  <a:moveTo>
                    <a:pt x="411" y="10823"/>
                  </a:moveTo>
                  <a:cubicBezTo>
                    <a:pt x="521" y="10888"/>
                    <a:pt x="551" y="10938"/>
                    <a:pt x="514" y="10938"/>
                  </a:cubicBezTo>
                  <a:cubicBezTo>
                    <a:pt x="500" y="10938"/>
                    <a:pt x="475" y="10931"/>
                    <a:pt x="441" y="10914"/>
                  </a:cubicBezTo>
                  <a:cubicBezTo>
                    <a:pt x="396" y="10887"/>
                    <a:pt x="362" y="10862"/>
                    <a:pt x="332" y="10841"/>
                  </a:cubicBezTo>
                  <a:lnTo>
                    <a:pt x="332" y="10841"/>
                  </a:lnTo>
                  <a:cubicBezTo>
                    <a:pt x="360" y="10860"/>
                    <a:pt x="395" y="10883"/>
                    <a:pt x="441" y="10914"/>
                  </a:cubicBezTo>
                  <a:cubicBezTo>
                    <a:pt x="411" y="10883"/>
                    <a:pt x="381" y="10823"/>
                    <a:pt x="411" y="10823"/>
                  </a:cubicBezTo>
                  <a:close/>
                  <a:moveTo>
                    <a:pt x="107" y="10427"/>
                  </a:moveTo>
                  <a:cubicBezTo>
                    <a:pt x="1" y="10427"/>
                    <a:pt x="267" y="10590"/>
                    <a:pt x="172" y="10590"/>
                  </a:cubicBezTo>
                  <a:cubicBezTo>
                    <a:pt x="158" y="10590"/>
                    <a:pt x="137" y="10587"/>
                    <a:pt x="107" y="10579"/>
                  </a:cubicBezTo>
                  <a:cubicBezTo>
                    <a:pt x="57" y="10579"/>
                    <a:pt x="69" y="10600"/>
                    <a:pt x="175" y="10674"/>
                  </a:cubicBezTo>
                  <a:lnTo>
                    <a:pt x="175" y="10674"/>
                  </a:lnTo>
                  <a:cubicBezTo>
                    <a:pt x="142" y="10658"/>
                    <a:pt x="109" y="10642"/>
                    <a:pt x="77" y="10610"/>
                  </a:cubicBezTo>
                  <a:cubicBezTo>
                    <a:pt x="51" y="10610"/>
                    <a:pt x="68" y="10631"/>
                    <a:pt x="111" y="10692"/>
                  </a:cubicBezTo>
                  <a:lnTo>
                    <a:pt x="111" y="10692"/>
                  </a:lnTo>
                  <a:cubicBezTo>
                    <a:pt x="107" y="10671"/>
                    <a:pt x="137" y="10671"/>
                    <a:pt x="137" y="10671"/>
                  </a:cubicBezTo>
                  <a:cubicBezTo>
                    <a:pt x="196" y="10729"/>
                    <a:pt x="226" y="10759"/>
                    <a:pt x="262" y="10788"/>
                  </a:cubicBezTo>
                  <a:lnTo>
                    <a:pt x="262" y="10788"/>
                  </a:lnTo>
                  <a:cubicBezTo>
                    <a:pt x="226" y="10764"/>
                    <a:pt x="190" y="10745"/>
                    <a:pt x="137" y="10731"/>
                  </a:cubicBezTo>
                  <a:lnTo>
                    <a:pt x="137" y="10731"/>
                  </a:lnTo>
                  <a:lnTo>
                    <a:pt x="441" y="10975"/>
                  </a:lnTo>
                  <a:cubicBezTo>
                    <a:pt x="420" y="10953"/>
                    <a:pt x="414" y="10943"/>
                    <a:pt x="421" y="10943"/>
                  </a:cubicBezTo>
                  <a:cubicBezTo>
                    <a:pt x="435" y="10943"/>
                    <a:pt x="495" y="10976"/>
                    <a:pt x="593" y="11035"/>
                  </a:cubicBezTo>
                  <a:lnTo>
                    <a:pt x="533" y="10944"/>
                  </a:lnTo>
                  <a:lnTo>
                    <a:pt x="685" y="11035"/>
                  </a:lnTo>
                  <a:cubicBezTo>
                    <a:pt x="654" y="10944"/>
                    <a:pt x="806" y="10975"/>
                    <a:pt x="715" y="10883"/>
                  </a:cubicBezTo>
                  <a:lnTo>
                    <a:pt x="563" y="10792"/>
                  </a:lnTo>
                  <a:cubicBezTo>
                    <a:pt x="563" y="10783"/>
                    <a:pt x="545" y="10761"/>
                    <a:pt x="525" y="10737"/>
                  </a:cubicBezTo>
                  <a:lnTo>
                    <a:pt x="525" y="10737"/>
                  </a:lnTo>
                  <a:cubicBezTo>
                    <a:pt x="528" y="10738"/>
                    <a:pt x="530" y="10738"/>
                    <a:pt x="532" y="10738"/>
                  </a:cubicBezTo>
                  <a:cubicBezTo>
                    <a:pt x="558" y="10738"/>
                    <a:pt x="541" y="10710"/>
                    <a:pt x="553" y="10710"/>
                  </a:cubicBezTo>
                  <a:cubicBezTo>
                    <a:pt x="558" y="10710"/>
                    <a:pt x="570" y="10716"/>
                    <a:pt x="593" y="10731"/>
                  </a:cubicBezTo>
                  <a:cubicBezTo>
                    <a:pt x="571" y="10709"/>
                    <a:pt x="540" y="10684"/>
                    <a:pt x="506" y="10657"/>
                  </a:cubicBezTo>
                  <a:lnTo>
                    <a:pt x="506" y="10657"/>
                  </a:lnTo>
                  <a:cubicBezTo>
                    <a:pt x="504" y="10656"/>
                    <a:pt x="502" y="10656"/>
                    <a:pt x="500" y="10656"/>
                  </a:cubicBezTo>
                  <a:cubicBezTo>
                    <a:pt x="460" y="10656"/>
                    <a:pt x="494" y="10699"/>
                    <a:pt x="525" y="10737"/>
                  </a:cubicBezTo>
                  <a:lnTo>
                    <a:pt x="525" y="10737"/>
                  </a:lnTo>
                  <a:cubicBezTo>
                    <a:pt x="519" y="10736"/>
                    <a:pt x="512" y="10735"/>
                    <a:pt x="502" y="10731"/>
                  </a:cubicBezTo>
                  <a:cubicBezTo>
                    <a:pt x="411" y="10640"/>
                    <a:pt x="289" y="10519"/>
                    <a:pt x="107" y="104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-1014200" y="3588500"/>
              <a:ext cx="7625" cy="3825"/>
            </a:xfrm>
            <a:custGeom>
              <a:avLst/>
              <a:gdLst/>
              <a:ahLst/>
              <a:cxnLst/>
              <a:rect l="l" t="t" r="r" b="b"/>
              <a:pathLst>
                <a:path w="305" h="153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61"/>
                    <a:pt x="244" y="91"/>
                    <a:pt x="305" y="152"/>
                  </a:cubicBezTo>
                  <a:cubicBezTo>
                    <a:pt x="214" y="61"/>
                    <a:pt x="122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-976950" y="3586200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31" y="1"/>
                  </a:moveTo>
                  <a:cubicBezTo>
                    <a:pt x="0" y="1"/>
                    <a:pt x="91" y="1"/>
                    <a:pt x="122" y="31"/>
                  </a:cubicBezTo>
                  <a:lnTo>
                    <a:pt x="152" y="92"/>
                  </a:lnTo>
                  <a:cubicBezTo>
                    <a:pt x="152" y="31"/>
                    <a:pt x="91" y="1"/>
                    <a:pt x="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-970875" y="35824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0" y="1"/>
                  </a:moveTo>
                  <a:lnTo>
                    <a:pt x="152" y="153"/>
                  </a:lnTo>
                  <a:cubicBezTo>
                    <a:pt x="152" y="153"/>
                    <a:pt x="92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-958725" y="35831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cubicBezTo>
                    <a:pt x="31" y="61"/>
                    <a:pt x="31" y="61"/>
                    <a:pt x="122" y="91"/>
                  </a:cubicBezTo>
                  <a:cubicBezTo>
                    <a:pt x="122" y="91"/>
                    <a:pt x="62" y="6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-964800" y="3580125"/>
              <a:ext cx="3075" cy="1550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" y="1"/>
                  </a:moveTo>
                  <a:lnTo>
                    <a:pt x="1" y="1"/>
                  </a:lnTo>
                  <a:cubicBezTo>
                    <a:pt x="48" y="29"/>
                    <a:pt x="72" y="37"/>
                    <a:pt x="84" y="37"/>
                  </a:cubicBezTo>
                  <a:cubicBezTo>
                    <a:pt x="92" y="37"/>
                    <a:pt x="95" y="33"/>
                    <a:pt x="96" y="30"/>
                  </a:cubicBezTo>
                  <a:lnTo>
                    <a:pt x="96" y="30"/>
                  </a:lnTo>
                  <a:cubicBezTo>
                    <a:pt x="57" y="1"/>
                    <a:pt x="1" y="1"/>
                    <a:pt x="1" y="1"/>
                  </a:cubicBezTo>
                  <a:close/>
                  <a:moveTo>
                    <a:pt x="98" y="25"/>
                  </a:moveTo>
                  <a:cubicBezTo>
                    <a:pt x="97" y="25"/>
                    <a:pt x="97" y="28"/>
                    <a:pt x="96" y="30"/>
                  </a:cubicBezTo>
                  <a:lnTo>
                    <a:pt x="96" y="30"/>
                  </a:lnTo>
                  <a:cubicBezTo>
                    <a:pt x="101" y="34"/>
                    <a:pt x="106" y="39"/>
                    <a:pt x="111" y="45"/>
                  </a:cubicBezTo>
                  <a:lnTo>
                    <a:pt x="111" y="45"/>
                  </a:lnTo>
                  <a:cubicBezTo>
                    <a:pt x="101" y="30"/>
                    <a:pt x="99" y="25"/>
                    <a:pt x="98" y="25"/>
                  </a:cubicBezTo>
                  <a:close/>
                  <a:moveTo>
                    <a:pt x="111" y="45"/>
                  </a:moveTo>
                  <a:cubicBezTo>
                    <a:pt x="114" y="49"/>
                    <a:pt x="118" y="55"/>
                    <a:pt x="122" y="61"/>
                  </a:cubicBezTo>
                  <a:cubicBezTo>
                    <a:pt x="119" y="55"/>
                    <a:pt x="115" y="50"/>
                    <a:pt x="111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-953350" y="3573850"/>
              <a:ext cx="3175" cy="1725"/>
            </a:xfrm>
            <a:custGeom>
              <a:avLst/>
              <a:gdLst/>
              <a:ahLst/>
              <a:cxnLst/>
              <a:rect l="l" t="t" r="r" b="b"/>
              <a:pathLst>
                <a:path w="127" h="69" extrusionOk="0">
                  <a:moveTo>
                    <a:pt x="72" y="4"/>
                  </a:moveTo>
                  <a:cubicBezTo>
                    <a:pt x="77" y="6"/>
                    <a:pt x="83" y="7"/>
                    <a:pt x="90" y="9"/>
                  </a:cubicBezTo>
                  <a:cubicBezTo>
                    <a:pt x="82" y="6"/>
                    <a:pt x="76" y="5"/>
                    <a:pt x="72" y="4"/>
                  </a:cubicBezTo>
                  <a:close/>
                  <a:moveTo>
                    <a:pt x="40" y="0"/>
                  </a:moveTo>
                  <a:cubicBezTo>
                    <a:pt x="1" y="0"/>
                    <a:pt x="59" y="39"/>
                    <a:pt x="59" y="39"/>
                  </a:cubicBezTo>
                  <a:cubicBezTo>
                    <a:pt x="95" y="60"/>
                    <a:pt x="111" y="68"/>
                    <a:pt x="115" y="68"/>
                  </a:cubicBezTo>
                  <a:cubicBezTo>
                    <a:pt x="126" y="68"/>
                    <a:pt x="45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4"/>
                  </a:lnTo>
                  <a:cubicBezTo>
                    <a:pt x="57" y="1"/>
                    <a:pt x="47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-953400" y="35679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2"/>
                  </a:lnTo>
                  <a:cubicBezTo>
                    <a:pt x="122" y="61"/>
                    <a:pt x="6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-921475" y="3484375"/>
              <a:ext cx="2300" cy="800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0" y="1"/>
                  </a:moveTo>
                  <a:lnTo>
                    <a:pt x="9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-901100" y="3450025"/>
              <a:ext cx="3200" cy="1700"/>
            </a:xfrm>
            <a:custGeom>
              <a:avLst/>
              <a:gdLst/>
              <a:ahLst/>
              <a:cxnLst/>
              <a:rect l="l" t="t" r="r" b="b"/>
              <a:pathLst>
                <a:path w="128" h="68" extrusionOk="0">
                  <a:moveTo>
                    <a:pt x="3" y="1"/>
                  </a:moveTo>
                  <a:cubicBezTo>
                    <a:pt x="1" y="1"/>
                    <a:pt x="2" y="3"/>
                    <a:pt x="6" y="7"/>
                  </a:cubicBezTo>
                  <a:cubicBezTo>
                    <a:pt x="6" y="5"/>
                    <a:pt x="7" y="3"/>
                    <a:pt x="8" y="2"/>
                  </a:cubicBezTo>
                  <a:lnTo>
                    <a:pt x="8" y="2"/>
                  </a:lnTo>
                  <a:cubicBezTo>
                    <a:pt x="33" y="11"/>
                    <a:pt x="127" y="68"/>
                    <a:pt x="127" y="68"/>
                  </a:cubicBezTo>
                  <a:cubicBezTo>
                    <a:pt x="127" y="68"/>
                    <a:pt x="38" y="1"/>
                    <a:pt x="13" y="1"/>
                  </a:cubicBezTo>
                  <a:cubicBezTo>
                    <a:pt x="11" y="1"/>
                    <a:pt x="9" y="1"/>
                    <a:pt x="8" y="2"/>
                  </a:cubicBezTo>
                  <a:lnTo>
                    <a:pt x="8" y="2"/>
                  </a:lnTo>
                  <a:cubicBezTo>
                    <a:pt x="6" y="1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-907800" y="3422075"/>
              <a:ext cx="5350" cy="3050"/>
            </a:xfrm>
            <a:custGeom>
              <a:avLst/>
              <a:gdLst/>
              <a:ahLst/>
              <a:cxnLst/>
              <a:rect l="l" t="t" r="r" b="b"/>
              <a:pathLst>
                <a:path w="214" h="122" extrusionOk="0">
                  <a:moveTo>
                    <a:pt x="213" y="122"/>
                  </a:moveTo>
                  <a:lnTo>
                    <a:pt x="213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-1238350" y="3581650"/>
              <a:ext cx="6850" cy="775"/>
            </a:xfrm>
            <a:custGeom>
              <a:avLst/>
              <a:gdLst/>
              <a:ahLst/>
              <a:cxnLst/>
              <a:rect l="l" t="t" r="r" b="b"/>
              <a:pathLst>
                <a:path w="274" h="31" extrusionOk="0">
                  <a:moveTo>
                    <a:pt x="91" y="0"/>
                  </a:moveTo>
                  <a:cubicBezTo>
                    <a:pt x="0" y="0"/>
                    <a:pt x="91" y="0"/>
                    <a:pt x="152" y="31"/>
                  </a:cubicBezTo>
                  <a:cubicBezTo>
                    <a:pt x="274" y="31"/>
                    <a:pt x="122" y="31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-1239125" y="3378750"/>
              <a:ext cx="64625" cy="200650"/>
            </a:xfrm>
            <a:custGeom>
              <a:avLst/>
              <a:gdLst/>
              <a:ahLst/>
              <a:cxnLst/>
              <a:rect l="l" t="t" r="r" b="b"/>
              <a:pathLst>
                <a:path w="2585" h="8026" extrusionOk="0">
                  <a:moveTo>
                    <a:pt x="1642" y="1"/>
                  </a:moveTo>
                  <a:lnTo>
                    <a:pt x="1642" y="1"/>
                  </a:lnTo>
                  <a:cubicBezTo>
                    <a:pt x="1500" y="91"/>
                    <a:pt x="1533" y="176"/>
                    <a:pt x="1628" y="253"/>
                  </a:cubicBezTo>
                  <a:lnTo>
                    <a:pt x="1628" y="253"/>
                  </a:lnTo>
                  <a:cubicBezTo>
                    <a:pt x="1694" y="188"/>
                    <a:pt x="1708" y="106"/>
                    <a:pt x="1642" y="1"/>
                  </a:cubicBezTo>
                  <a:close/>
                  <a:moveTo>
                    <a:pt x="2298" y="875"/>
                  </a:moveTo>
                  <a:lnTo>
                    <a:pt x="2298" y="875"/>
                  </a:lnTo>
                  <a:cubicBezTo>
                    <a:pt x="2302" y="877"/>
                    <a:pt x="2306" y="880"/>
                    <a:pt x="2311" y="882"/>
                  </a:cubicBezTo>
                  <a:cubicBezTo>
                    <a:pt x="2324" y="882"/>
                    <a:pt x="2317" y="879"/>
                    <a:pt x="2298" y="875"/>
                  </a:cubicBezTo>
                  <a:close/>
                  <a:moveTo>
                    <a:pt x="1764" y="1217"/>
                  </a:moveTo>
                  <a:cubicBezTo>
                    <a:pt x="1787" y="1217"/>
                    <a:pt x="1801" y="1225"/>
                    <a:pt x="1815" y="1236"/>
                  </a:cubicBezTo>
                  <a:lnTo>
                    <a:pt x="1815" y="1236"/>
                  </a:lnTo>
                  <a:cubicBezTo>
                    <a:pt x="1801" y="1230"/>
                    <a:pt x="1784" y="1224"/>
                    <a:pt x="1764" y="1217"/>
                  </a:cubicBezTo>
                  <a:close/>
                  <a:moveTo>
                    <a:pt x="1019" y="1659"/>
                  </a:moveTo>
                  <a:cubicBezTo>
                    <a:pt x="1032" y="1663"/>
                    <a:pt x="1047" y="1667"/>
                    <a:pt x="1065" y="1673"/>
                  </a:cubicBezTo>
                  <a:cubicBezTo>
                    <a:pt x="1050" y="1673"/>
                    <a:pt x="1036" y="1666"/>
                    <a:pt x="1019" y="1659"/>
                  </a:cubicBezTo>
                  <a:close/>
                  <a:moveTo>
                    <a:pt x="2197" y="1944"/>
                  </a:moveTo>
                  <a:cubicBezTo>
                    <a:pt x="2205" y="1945"/>
                    <a:pt x="2212" y="1946"/>
                    <a:pt x="2220" y="1946"/>
                  </a:cubicBezTo>
                  <a:cubicBezTo>
                    <a:pt x="2211" y="1945"/>
                    <a:pt x="2204" y="1944"/>
                    <a:pt x="2197" y="1944"/>
                  </a:cubicBezTo>
                  <a:close/>
                  <a:moveTo>
                    <a:pt x="2186" y="2184"/>
                  </a:moveTo>
                  <a:cubicBezTo>
                    <a:pt x="2180" y="2196"/>
                    <a:pt x="2198" y="2204"/>
                    <a:pt x="2341" y="2220"/>
                  </a:cubicBezTo>
                  <a:cubicBezTo>
                    <a:pt x="2240" y="2205"/>
                    <a:pt x="2215" y="2198"/>
                    <a:pt x="2186" y="2184"/>
                  </a:cubicBezTo>
                  <a:close/>
                  <a:moveTo>
                    <a:pt x="1864" y="2764"/>
                  </a:moveTo>
                  <a:cubicBezTo>
                    <a:pt x="1896" y="2780"/>
                    <a:pt x="1930" y="2797"/>
                    <a:pt x="1946" y="2797"/>
                  </a:cubicBezTo>
                  <a:cubicBezTo>
                    <a:pt x="1983" y="2797"/>
                    <a:pt x="1929" y="2782"/>
                    <a:pt x="1864" y="2764"/>
                  </a:cubicBezTo>
                  <a:close/>
                  <a:moveTo>
                    <a:pt x="2429" y="3766"/>
                  </a:moveTo>
                  <a:cubicBezTo>
                    <a:pt x="2430" y="3767"/>
                    <a:pt x="2431" y="3769"/>
                    <a:pt x="2432" y="3770"/>
                  </a:cubicBezTo>
                  <a:cubicBezTo>
                    <a:pt x="2450" y="3774"/>
                    <a:pt x="2458" y="3776"/>
                    <a:pt x="2459" y="3776"/>
                  </a:cubicBezTo>
                  <a:cubicBezTo>
                    <a:pt x="2461" y="3776"/>
                    <a:pt x="2448" y="3772"/>
                    <a:pt x="2429" y="3766"/>
                  </a:cubicBezTo>
                  <a:close/>
                  <a:moveTo>
                    <a:pt x="2250" y="3861"/>
                  </a:moveTo>
                  <a:lnTo>
                    <a:pt x="2250" y="3861"/>
                  </a:lnTo>
                  <a:cubicBezTo>
                    <a:pt x="2258" y="3869"/>
                    <a:pt x="2273" y="3877"/>
                    <a:pt x="2288" y="3884"/>
                  </a:cubicBezTo>
                  <a:lnTo>
                    <a:pt x="2288" y="3884"/>
                  </a:lnTo>
                  <a:cubicBezTo>
                    <a:pt x="2274" y="3875"/>
                    <a:pt x="2261" y="3866"/>
                    <a:pt x="2250" y="3861"/>
                  </a:cubicBezTo>
                  <a:close/>
                  <a:moveTo>
                    <a:pt x="2300" y="3890"/>
                  </a:moveTo>
                  <a:cubicBezTo>
                    <a:pt x="2322" y="3898"/>
                    <a:pt x="2341" y="3904"/>
                    <a:pt x="2344" y="3904"/>
                  </a:cubicBezTo>
                  <a:cubicBezTo>
                    <a:pt x="2346" y="3904"/>
                    <a:pt x="2338" y="3900"/>
                    <a:pt x="2311" y="3892"/>
                  </a:cubicBezTo>
                  <a:cubicBezTo>
                    <a:pt x="2308" y="3892"/>
                    <a:pt x="2305" y="3891"/>
                    <a:pt x="2300" y="3890"/>
                  </a:cubicBezTo>
                  <a:close/>
                  <a:moveTo>
                    <a:pt x="2306" y="4086"/>
                  </a:moveTo>
                  <a:cubicBezTo>
                    <a:pt x="2322" y="4094"/>
                    <a:pt x="2331" y="4097"/>
                    <a:pt x="2335" y="4097"/>
                  </a:cubicBezTo>
                  <a:cubicBezTo>
                    <a:pt x="2337" y="4097"/>
                    <a:pt x="2337" y="4095"/>
                    <a:pt x="2335" y="4092"/>
                  </a:cubicBezTo>
                  <a:lnTo>
                    <a:pt x="2335" y="4092"/>
                  </a:lnTo>
                  <a:cubicBezTo>
                    <a:pt x="2326" y="4090"/>
                    <a:pt x="2316" y="4088"/>
                    <a:pt x="2306" y="4086"/>
                  </a:cubicBezTo>
                  <a:close/>
                  <a:moveTo>
                    <a:pt x="2128" y="5259"/>
                  </a:moveTo>
                  <a:cubicBezTo>
                    <a:pt x="2121" y="5259"/>
                    <a:pt x="2126" y="5261"/>
                    <a:pt x="2137" y="5264"/>
                  </a:cubicBezTo>
                  <a:lnTo>
                    <a:pt x="2137" y="5264"/>
                  </a:lnTo>
                  <a:cubicBezTo>
                    <a:pt x="2134" y="5262"/>
                    <a:pt x="2131" y="5261"/>
                    <a:pt x="2128" y="5259"/>
                  </a:cubicBezTo>
                  <a:close/>
                  <a:moveTo>
                    <a:pt x="2137" y="5264"/>
                  </a:moveTo>
                  <a:cubicBezTo>
                    <a:pt x="2177" y="5283"/>
                    <a:pt x="2199" y="5288"/>
                    <a:pt x="2213" y="5288"/>
                  </a:cubicBezTo>
                  <a:cubicBezTo>
                    <a:pt x="2224" y="5288"/>
                    <a:pt x="2231" y="5285"/>
                    <a:pt x="2238" y="5283"/>
                  </a:cubicBezTo>
                  <a:lnTo>
                    <a:pt x="2238" y="5283"/>
                  </a:lnTo>
                  <a:cubicBezTo>
                    <a:pt x="2204" y="5277"/>
                    <a:pt x="2159" y="5268"/>
                    <a:pt x="2137" y="5264"/>
                  </a:cubicBezTo>
                  <a:close/>
                  <a:moveTo>
                    <a:pt x="2007" y="5259"/>
                  </a:moveTo>
                  <a:cubicBezTo>
                    <a:pt x="2036" y="5269"/>
                    <a:pt x="2085" y="5279"/>
                    <a:pt x="2133" y="5288"/>
                  </a:cubicBezTo>
                  <a:lnTo>
                    <a:pt x="2133" y="5288"/>
                  </a:lnTo>
                  <a:cubicBezTo>
                    <a:pt x="2110" y="5279"/>
                    <a:pt x="2087" y="5269"/>
                    <a:pt x="2068" y="5259"/>
                  </a:cubicBezTo>
                  <a:close/>
                  <a:moveTo>
                    <a:pt x="2250" y="5281"/>
                  </a:moveTo>
                  <a:cubicBezTo>
                    <a:pt x="2246" y="5281"/>
                    <a:pt x="2242" y="5281"/>
                    <a:pt x="2238" y="5283"/>
                  </a:cubicBezTo>
                  <a:lnTo>
                    <a:pt x="2238" y="5283"/>
                  </a:lnTo>
                  <a:cubicBezTo>
                    <a:pt x="2262" y="5287"/>
                    <a:pt x="2280" y="5290"/>
                    <a:pt x="2280" y="5290"/>
                  </a:cubicBezTo>
                  <a:cubicBezTo>
                    <a:pt x="2267" y="5283"/>
                    <a:pt x="2258" y="5281"/>
                    <a:pt x="2250" y="5281"/>
                  </a:cubicBezTo>
                  <a:close/>
                  <a:moveTo>
                    <a:pt x="2133" y="5288"/>
                  </a:moveTo>
                  <a:cubicBezTo>
                    <a:pt x="2181" y="5306"/>
                    <a:pt x="2229" y="5320"/>
                    <a:pt x="2250" y="5320"/>
                  </a:cubicBezTo>
                  <a:cubicBezTo>
                    <a:pt x="2332" y="5320"/>
                    <a:pt x="2234" y="5306"/>
                    <a:pt x="2133" y="5288"/>
                  </a:cubicBezTo>
                  <a:close/>
                  <a:moveTo>
                    <a:pt x="244" y="5411"/>
                  </a:moveTo>
                  <a:cubicBezTo>
                    <a:pt x="255" y="5417"/>
                    <a:pt x="267" y="5421"/>
                    <a:pt x="281" y="5425"/>
                  </a:cubicBezTo>
                  <a:lnTo>
                    <a:pt x="281" y="5425"/>
                  </a:lnTo>
                  <a:cubicBezTo>
                    <a:pt x="279" y="5421"/>
                    <a:pt x="277" y="5416"/>
                    <a:pt x="274" y="5411"/>
                  </a:cubicBezTo>
                  <a:close/>
                  <a:moveTo>
                    <a:pt x="1850" y="5748"/>
                  </a:moveTo>
                  <a:cubicBezTo>
                    <a:pt x="1855" y="5748"/>
                    <a:pt x="1868" y="5750"/>
                    <a:pt x="1879" y="5751"/>
                  </a:cubicBezTo>
                  <a:lnTo>
                    <a:pt x="1879" y="5751"/>
                  </a:lnTo>
                  <a:cubicBezTo>
                    <a:pt x="1983" y="5775"/>
                    <a:pt x="2064" y="5780"/>
                    <a:pt x="2120" y="5829"/>
                  </a:cubicBezTo>
                  <a:lnTo>
                    <a:pt x="2120" y="5829"/>
                  </a:lnTo>
                  <a:cubicBezTo>
                    <a:pt x="2075" y="5821"/>
                    <a:pt x="2022" y="5806"/>
                    <a:pt x="1946" y="5776"/>
                  </a:cubicBezTo>
                  <a:cubicBezTo>
                    <a:pt x="1856" y="5754"/>
                    <a:pt x="1841" y="5748"/>
                    <a:pt x="1850" y="5748"/>
                  </a:cubicBezTo>
                  <a:close/>
                  <a:moveTo>
                    <a:pt x="2267" y="5916"/>
                  </a:moveTo>
                  <a:cubicBezTo>
                    <a:pt x="2285" y="5922"/>
                    <a:pt x="2298" y="5928"/>
                    <a:pt x="2311" y="5928"/>
                  </a:cubicBezTo>
                  <a:cubicBezTo>
                    <a:pt x="2295" y="5924"/>
                    <a:pt x="2281" y="5920"/>
                    <a:pt x="2267" y="5916"/>
                  </a:cubicBezTo>
                  <a:close/>
                  <a:moveTo>
                    <a:pt x="2221" y="6447"/>
                  </a:moveTo>
                  <a:cubicBezTo>
                    <a:pt x="2217" y="6450"/>
                    <a:pt x="2282" y="6459"/>
                    <a:pt x="2331" y="6466"/>
                  </a:cubicBezTo>
                  <a:lnTo>
                    <a:pt x="2331" y="6466"/>
                  </a:lnTo>
                  <a:cubicBezTo>
                    <a:pt x="2294" y="6459"/>
                    <a:pt x="2258" y="6453"/>
                    <a:pt x="2221" y="6447"/>
                  </a:cubicBezTo>
                  <a:close/>
                  <a:moveTo>
                    <a:pt x="2144" y="6709"/>
                  </a:moveTo>
                  <a:cubicBezTo>
                    <a:pt x="2178" y="6728"/>
                    <a:pt x="2222" y="6749"/>
                    <a:pt x="2280" y="6749"/>
                  </a:cubicBezTo>
                  <a:cubicBezTo>
                    <a:pt x="2267" y="6749"/>
                    <a:pt x="2209" y="6730"/>
                    <a:pt x="2144" y="6709"/>
                  </a:cubicBezTo>
                  <a:close/>
                  <a:moveTo>
                    <a:pt x="2197" y="6834"/>
                  </a:moveTo>
                  <a:cubicBezTo>
                    <a:pt x="2230" y="6845"/>
                    <a:pt x="2266" y="6857"/>
                    <a:pt x="2308" y="6869"/>
                  </a:cubicBezTo>
                  <a:lnTo>
                    <a:pt x="2308" y="6869"/>
                  </a:lnTo>
                  <a:cubicBezTo>
                    <a:pt x="2275" y="6858"/>
                    <a:pt x="2238" y="6846"/>
                    <a:pt x="2197" y="6834"/>
                  </a:cubicBezTo>
                  <a:close/>
                  <a:moveTo>
                    <a:pt x="2308" y="6869"/>
                  </a:moveTo>
                  <a:cubicBezTo>
                    <a:pt x="2361" y="6887"/>
                    <a:pt x="2404" y="6901"/>
                    <a:pt x="2432" y="6901"/>
                  </a:cubicBezTo>
                  <a:cubicBezTo>
                    <a:pt x="2385" y="6890"/>
                    <a:pt x="2344" y="6880"/>
                    <a:pt x="2308" y="6869"/>
                  </a:cubicBezTo>
                  <a:close/>
                  <a:moveTo>
                    <a:pt x="532" y="6922"/>
                  </a:moveTo>
                  <a:cubicBezTo>
                    <a:pt x="533" y="6922"/>
                    <a:pt x="541" y="6924"/>
                    <a:pt x="561" y="6928"/>
                  </a:cubicBezTo>
                  <a:lnTo>
                    <a:pt x="561" y="6928"/>
                  </a:lnTo>
                  <a:cubicBezTo>
                    <a:pt x="544" y="6925"/>
                    <a:pt x="532" y="6922"/>
                    <a:pt x="532" y="6922"/>
                  </a:cubicBezTo>
                  <a:close/>
                  <a:moveTo>
                    <a:pt x="2393" y="7061"/>
                  </a:moveTo>
                  <a:lnTo>
                    <a:pt x="2393" y="7061"/>
                  </a:lnTo>
                  <a:cubicBezTo>
                    <a:pt x="2409" y="7069"/>
                    <a:pt x="2432" y="7077"/>
                    <a:pt x="2463" y="7083"/>
                  </a:cubicBezTo>
                  <a:cubicBezTo>
                    <a:pt x="2442" y="7073"/>
                    <a:pt x="2418" y="7066"/>
                    <a:pt x="2393" y="7061"/>
                  </a:cubicBezTo>
                  <a:close/>
                  <a:moveTo>
                    <a:pt x="2446" y="7080"/>
                  </a:moveTo>
                  <a:cubicBezTo>
                    <a:pt x="2464" y="7085"/>
                    <a:pt x="2475" y="7088"/>
                    <a:pt x="2476" y="7088"/>
                  </a:cubicBezTo>
                  <a:cubicBezTo>
                    <a:pt x="2477" y="7088"/>
                    <a:pt x="2473" y="7087"/>
                    <a:pt x="2463" y="7083"/>
                  </a:cubicBezTo>
                  <a:lnTo>
                    <a:pt x="2446" y="7080"/>
                  </a:lnTo>
                  <a:close/>
                  <a:moveTo>
                    <a:pt x="2356" y="7144"/>
                  </a:moveTo>
                  <a:lnTo>
                    <a:pt x="2356" y="7144"/>
                  </a:lnTo>
                  <a:cubicBezTo>
                    <a:pt x="2362" y="7144"/>
                    <a:pt x="2367" y="7144"/>
                    <a:pt x="2372" y="7144"/>
                  </a:cubicBezTo>
                  <a:cubicBezTo>
                    <a:pt x="2372" y="7144"/>
                    <a:pt x="2366" y="7144"/>
                    <a:pt x="2356" y="7144"/>
                  </a:cubicBezTo>
                  <a:close/>
                  <a:moveTo>
                    <a:pt x="2128" y="7296"/>
                  </a:moveTo>
                  <a:cubicBezTo>
                    <a:pt x="2124" y="7296"/>
                    <a:pt x="2129" y="7298"/>
                    <a:pt x="2141" y="7302"/>
                  </a:cubicBezTo>
                  <a:lnTo>
                    <a:pt x="2141" y="7302"/>
                  </a:lnTo>
                  <a:cubicBezTo>
                    <a:pt x="2137" y="7300"/>
                    <a:pt x="2133" y="7298"/>
                    <a:pt x="2128" y="7296"/>
                  </a:cubicBezTo>
                  <a:close/>
                  <a:moveTo>
                    <a:pt x="1649" y="7357"/>
                  </a:moveTo>
                  <a:lnTo>
                    <a:pt x="1649" y="7357"/>
                  </a:lnTo>
                  <a:cubicBezTo>
                    <a:pt x="1650" y="7359"/>
                    <a:pt x="1652" y="7361"/>
                    <a:pt x="1655" y="7363"/>
                  </a:cubicBezTo>
                  <a:lnTo>
                    <a:pt x="1655" y="7363"/>
                  </a:lnTo>
                  <a:cubicBezTo>
                    <a:pt x="1653" y="7361"/>
                    <a:pt x="1651" y="7359"/>
                    <a:pt x="1649" y="7357"/>
                  </a:cubicBezTo>
                  <a:close/>
                  <a:moveTo>
                    <a:pt x="1946" y="7357"/>
                  </a:moveTo>
                  <a:lnTo>
                    <a:pt x="1946" y="7357"/>
                  </a:lnTo>
                  <a:cubicBezTo>
                    <a:pt x="1937" y="7366"/>
                    <a:pt x="1947" y="7375"/>
                    <a:pt x="1964" y="7384"/>
                  </a:cubicBezTo>
                  <a:lnTo>
                    <a:pt x="1964" y="7384"/>
                  </a:lnTo>
                  <a:cubicBezTo>
                    <a:pt x="1968" y="7385"/>
                    <a:pt x="1972" y="7386"/>
                    <a:pt x="1976" y="7387"/>
                  </a:cubicBezTo>
                  <a:cubicBezTo>
                    <a:pt x="1968" y="7378"/>
                    <a:pt x="1980" y="7374"/>
                    <a:pt x="2004" y="7374"/>
                  </a:cubicBezTo>
                  <a:cubicBezTo>
                    <a:pt x="2016" y="7374"/>
                    <a:pt x="2032" y="7375"/>
                    <a:pt x="2050" y="7377"/>
                  </a:cubicBezTo>
                  <a:lnTo>
                    <a:pt x="2050" y="7377"/>
                  </a:lnTo>
                  <a:cubicBezTo>
                    <a:pt x="2026" y="7372"/>
                    <a:pt x="1992" y="7365"/>
                    <a:pt x="1946" y="7357"/>
                  </a:cubicBezTo>
                  <a:close/>
                  <a:moveTo>
                    <a:pt x="1768" y="7221"/>
                  </a:moveTo>
                  <a:lnTo>
                    <a:pt x="1768" y="7221"/>
                  </a:lnTo>
                  <a:cubicBezTo>
                    <a:pt x="1783" y="7226"/>
                    <a:pt x="1812" y="7235"/>
                    <a:pt x="1857" y="7248"/>
                  </a:cubicBezTo>
                  <a:lnTo>
                    <a:pt x="1857" y="7248"/>
                  </a:lnTo>
                  <a:cubicBezTo>
                    <a:pt x="1847" y="7247"/>
                    <a:pt x="1828" y="7243"/>
                    <a:pt x="1794" y="7235"/>
                  </a:cubicBezTo>
                  <a:lnTo>
                    <a:pt x="1794" y="7235"/>
                  </a:lnTo>
                  <a:cubicBezTo>
                    <a:pt x="1976" y="7357"/>
                    <a:pt x="2220" y="7357"/>
                    <a:pt x="2311" y="7387"/>
                  </a:cubicBezTo>
                  <a:cubicBezTo>
                    <a:pt x="2438" y="7387"/>
                    <a:pt x="2202" y="7323"/>
                    <a:pt x="2141" y="7302"/>
                  </a:cubicBezTo>
                  <a:lnTo>
                    <a:pt x="2141" y="7302"/>
                  </a:lnTo>
                  <a:cubicBezTo>
                    <a:pt x="2160" y="7313"/>
                    <a:pt x="2163" y="7317"/>
                    <a:pt x="2155" y="7317"/>
                  </a:cubicBezTo>
                  <a:cubicBezTo>
                    <a:pt x="2127" y="7317"/>
                    <a:pt x="1961" y="7265"/>
                    <a:pt x="1916" y="7265"/>
                  </a:cubicBezTo>
                  <a:cubicBezTo>
                    <a:pt x="1894" y="7259"/>
                    <a:pt x="1874" y="7253"/>
                    <a:pt x="1857" y="7248"/>
                  </a:cubicBezTo>
                  <a:lnTo>
                    <a:pt x="1857" y="7248"/>
                  </a:lnTo>
                  <a:cubicBezTo>
                    <a:pt x="1860" y="7248"/>
                    <a:pt x="1861" y="7249"/>
                    <a:pt x="1863" y="7249"/>
                  </a:cubicBezTo>
                  <a:cubicBezTo>
                    <a:pt x="1879" y="7249"/>
                    <a:pt x="1845" y="7235"/>
                    <a:pt x="1824" y="7235"/>
                  </a:cubicBezTo>
                  <a:cubicBezTo>
                    <a:pt x="1807" y="7231"/>
                    <a:pt x="1788" y="7226"/>
                    <a:pt x="1768" y="7221"/>
                  </a:cubicBezTo>
                  <a:close/>
                  <a:moveTo>
                    <a:pt x="2050" y="7377"/>
                  </a:moveTo>
                  <a:lnTo>
                    <a:pt x="2050" y="7377"/>
                  </a:lnTo>
                  <a:cubicBezTo>
                    <a:pt x="2199" y="7411"/>
                    <a:pt x="1975" y="7395"/>
                    <a:pt x="2159" y="7448"/>
                  </a:cubicBezTo>
                  <a:lnTo>
                    <a:pt x="2432" y="7509"/>
                  </a:lnTo>
                  <a:cubicBezTo>
                    <a:pt x="2463" y="7509"/>
                    <a:pt x="2128" y="7417"/>
                    <a:pt x="2250" y="7417"/>
                  </a:cubicBezTo>
                  <a:lnTo>
                    <a:pt x="2372" y="7448"/>
                  </a:lnTo>
                  <a:lnTo>
                    <a:pt x="2372" y="7448"/>
                  </a:lnTo>
                  <a:lnTo>
                    <a:pt x="2280" y="7417"/>
                  </a:lnTo>
                  <a:cubicBezTo>
                    <a:pt x="2212" y="7400"/>
                    <a:pt x="2116" y="7383"/>
                    <a:pt x="2050" y="7377"/>
                  </a:cubicBezTo>
                  <a:close/>
                  <a:moveTo>
                    <a:pt x="1655" y="7363"/>
                  </a:moveTo>
                  <a:cubicBezTo>
                    <a:pt x="1685" y="7393"/>
                    <a:pt x="1577" y="7374"/>
                    <a:pt x="1794" y="7417"/>
                  </a:cubicBezTo>
                  <a:cubicBezTo>
                    <a:pt x="1969" y="7492"/>
                    <a:pt x="2000" y="7547"/>
                    <a:pt x="1921" y="7547"/>
                  </a:cubicBezTo>
                  <a:cubicBezTo>
                    <a:pt x="1904" y="7547"/>
                    <a:pt x="1882" y="7544"/>
                    <a:pt x="1855" y="7539"/>
                  </a:cubicBezTo>
                  <a:lnTo>
                    <a:pt x="1855" y="7539"/>
                  </a:lnTo>
                  <a:cubicBezTo>
                    <a:pt x="1931" y="7556"/>
                    <a:pt x="1969" y="7561"/>
                    <a:pt x="1990" y="7561"/>
                  </a:cubicBezTo>
                  <a:cubicBezTo>
                    <a:pt x="2024" y="7561"/>
                    <a:pt x="2014" y="7547"/>
                    <a:pt x="2042" y="7547"/>
                  </a:cubicBezTo>
                  <a:cubicBezTo>
                    <a:pt x="2059" y="7547"/>
                    <a:pt x="2092" y="7553"/>
                    <a:pt x="2159" y="7569"/>
                  </a:cubicBezTo>
                  <a:cubicBezTo>
                    <a:pt x="2128" y="7539"/>
                    <a:pt x="2007" y="7509"/>
                    <a:pt x="1976" y="7448"/>
                  </a:cubicBezTo>
                  <a:cubicBezTo>
                    <a:pt x="1824" y="7417"/>
                    <a:pt x="1824" y="7417"/>
                    <a:pt x="1703" y="7387"/>
                  </a:cubicBezTo>
                  <a:cubicBezTo>
                    <a:pt x="1679" y="7377"/>
                    <a:pt x="1663" y="7369"/>
                    <a:pt x="1655" y="7363"/>
                  </a:cubicBezTo>
                  <a:close/>
                  <a:moveTo>
                    <a:pt x="1606" y="7651"/>
                  </a:moveTo>
                  <a:lnTo>
                    <a:pt x="1606" y="7651"/>
                  </a:lnTo>
                  <a:cubicBezTo>
                    <a:pt x="1617" y="7654"/>
                    <a:pt x="1629" y="7657"/>
                    <a:pt x="1642" y="7661"/>
                  </a:cubicBezTo>
                  <a:cubicBezTo>
                    <a:pt x="1648" y="7661"/>
                    <a:pt x="1654" y="7661"/>
                    <a:pt x="1663" y="7661"/>
                  </a:cubicBezTo>
                  <a:lnTo>
                    <a:pt x="1663" y="7661"/>
                  </a:lnTo>
                  <a:cubicBezTo>
                    <a:pt x="1644" y="7658"/>
                    <a:pt x="1626" y="7654"/>
                    <a:pt x="1606" y="7651"/>
                  </a:cubicBezTo>
                  <a:close/>
                  <a:moveTo>
                    <a:pt x="1663" y="7661"/>
                  </a:moveTo>
                  <a:cubicBezTo>
                    <a:pt x="1718" y="7672"/>
                    <a:pt x="1767" y="7681"/>
                    <a:pt x="1803" y="7694"/>
                  </a:cubicBezTo>
                  <a:lnTo>
                    <a:pt x="1803" y="7694"/>
                  </a:lnTo>
                  <a:cubicBezTo>
                    <a:pt x="1797" y="7693"/>
                    <a:pt x="1792" y="7693"/>
                    <a:pt x="1787" y="7693"/>
                  </a:cubicBezTo>
                  <a:cubicBezTo>
                    <a:pt x="1762" y="7693"/>
                    <a:pt x="1765" y="7699"/>
                    <a:pt x="1855" y="7721"/>
                  </a:cubicBezTo>
                  <a:cubicBezTo>
                    <a:pt x="1844" y="7710"/>
                    <a:pt x="1826" y="7701"/>
                    <a:pt x="1803" y="7694"/>
                  </a:cubicBezTo>
                  <a:lnTo>
                    <a:pt x="1803" y="7694"/>
                  </a:lnTo>
                  <a:cubicBezTo>
                    <a:pt x="1833" y="7695"/>
                    <a:pt x="1876" y="7700"/>
                    <a:pt x="1888" y="7700"/>
                  </a:cubicBezTo>
                  <a:cubicBezTo>
                    <a:pt x="1896" y="7700"/>
                    <a:pt x="1889" y="7698"/>
                    <a:pt x="1855" y="7691"/>
                  </a:cubicBezTo>
                  <a:cubicBezTo>
                    <a:pt x="1946" y="7691"/>
                    <a:pt x="2007" y="7721"/>
                    <a:pt x="2068" y="7721"/>
                  </a:cubicBezTo>
                  <a:cubicBezTo>
                    <a:pt x="1957" y="7694"/>
                    <a:pt x="1746" y="7666"/>
                    <a:pt x="1663" y="7661"/>
                  </a:cubicBezTo>
                  <a:close/>
                  <a:moveTo>
                    <a:pt x="985" y="7850"/>
                  </a:moveTo>
                  <a:cubicBezTo>
                    <a:pt x="994" y="7859"/>
                    <a:pt x="1044" y="7873"/>
                    <a:pt x="1065" y="7873"/>
                  </a:cubicBezTo>
                  <a:cubicBezTo>
                    <a:pt x="1043" y="7863"/>
                    <a:pt x="1015" y="7856"/>
                    <a:pt x="985" y="7850"/>
                  </a:cubicBezTo>
                  <a:close/>
                  <a:moveTo>
                    <a:pt x="730" y="7873"/>
                  </a:moveTo>
                  <a:cubicBezTo>
                    <a:pt x="738" y="7878"/>
                    <a:pt x="745" y="7882"/>
                    <a:pt x="751" y="7886"/>
                  </a:cubicBezTo>
                  <a:lnTo>
                    <a:pt x="751" y="7886"/>
                  </a:lnTo>
                  <a:cubicBezTo>
                    <a:pt x="719" y="7873"/>
                    <a:pt x="708" y="7873"/>
                    <a:pt x="730" y="7873"/>
                  </a:cubicBezTo>
                  <a:close/>
                  <a:moveTo>
                    <a:pt x="759" y="8012"/>
                  </a:moveTo>
                  <a:cubicBezTo>
                    <a:pt x="764" y="8015"/>
                    <a:pt x="775" y="8020"/>
                    <a:pt x="791" y="8025"/>
                  </a:cubicBezTo>
                  <a:lnTo>
                    <a:pt x="759" y="8012"/>
                  </a:lnTo>
                  <a:close/>
                  <a:moveTo>
                    <a:pt x="1628" y="253"/>
                  </a:moveTo>
                  <a:cubicBezTo>
                    <a:pt x="1541" y="338"/>
                    <a:pt x="1363" y="392"/>
                    <a:pt x="1156" y="426"/>
                  </a:cubicBezTo>
                  <a:cubicBezTo>
                    <a:pt x="1186" y="518"/>
                    <a:pt x="1247" y="578"/>
                    <a:pt x="1156" y="609"/>
                  </a:cubicBezTo>
                  <a:cubicBezTo>
                    <a:pt x="1156" y="852"/>
                    <a:pt x="609" y="974"/>
                    <a:pt x="761" y="1217"/>
                  </a:cubicBezTo>
                  <a:cubicBezTo>
                    <a:pt x="852" y="1217"/>
                    <a:pt x="943" y="1277"/>
                    <a:pt x="1004" y="1308"/>
                  </a:cubicBezTo>
                  <a:lnTo>
                    <a:pt x="913" y="1308"/>
                  </a:lnTo>
                  <a:lnTo>
                    <a:pt x="1065" y="1338"/>
                  </a:lnTo>
                  <a:cubicBezTo>
                    <a:pt x="1074" y="1347"/>
                    <a:pt x="1064" y="1351"/>
                    <a:pt x="1046" y="1351"/>
                  </a:cubicBezTo>
                  <a:cubicBezTo>
                    <a:pt x="1001" y="1351"/>
                    <a:pt x="904" y="1329"/>
                    <a:pt x="882" y="1308"/>
                  </a:cubicBezTo>
                  <a:lnTo>
                    <a:pt x="882" y="1308"/>
                  </a:lnTo>
                  <a:cubicBezTo>
                    <a:pt x="882" y="1369"/>
                    <a:pt x="913" y="1490"/>
                    <a:pt x="852" y="1581"/>
                  </a:cubicBezTo>
                  <a:cubicBezTo>
                    <a:pt x="1027" y="1631"/>
                    <a:pt x="914" y="1620"/>
                    <a:pt x="987" y="1648"/>
                  </a:cubicBezTo>
                  <a:lnTo>
                    <a:pt x="987" y="1648"/>
                  </a:lnTo>
                  <a:cubicBezTo>
                    <a:pt x="974" y="1644"/>
                    <a:pt x="960" y="1642"/>
                    <a:pt x="943" y="1642"/>
                  </a:cubicBezTo>
                  <a:cubicBezTo>
                    <a:pt x="1065" y="1733"/>
                    <a:pt x="1065" y="1733"/>
                    <a:pt x="761" y="1733"/>
                  </a:cubicBezTo>
                  <a:cubicBezTo>
                    <a:pt x="487" y="1916"/>
                    <a:pt x="609" y="2189"/>
                    <a:pt x="487" y="2402"/>
                  </a:cubicBezTo>
                  <a:cubicBezTo>
                    <a:pt x="487" y="2676"/>
                    <a:pt x="639" y="2949"/>
                    <a:pt x="639" y="3192"/>
                  </a:cubicBezTo>
                  <a:cubicBezTo>
                    <a:pt x="1034" y="3344"/>
                    <a:pt x="852" y="3344"/>
                    <a:pt x="1156" y="3466"/>
                  </a:cubicBezTo>
                  <a:lnTo>
                    <a:pt x="1034" y="3436"/>
                  </a:lnTo>
                  <a:lnTo>
                    <a:pt x="1034" y="3436"/>
                  </a:lnTo>
                  <a:cubicBezTo>
                    <a:pt x="1110" y="3466"/>
                    <a:pt x="1103" y="3474"/>
                    <a:pt x="1057" y="3474"/>
                  </a:cubicBezTo>
                  <a:cubicBezTo>
                    <a:pt x="1011" y="3474"/>
                    <a:pt x="928" y="3466"/>
                    <a:pt x="852" y="3466"/>
                  </a:cubicBezTo>
                  <a:cubicBezTo>
                    <a:pt x="943" y="3496"/>
                    <a:pt x="852" y="3496"/>
                    <a:pt x="1065" y="3557"/>
                  </a:cubicBezTo>
                  <a:cubicBezTo>
                    <a:pt x="1087" y="3562"/>
                    <a:pt x="1097" y="3564"/>
                    <a:pt x="1096" y="3564"/>
                  </a:cubicBezTo>
                  <a:cubicBezTo>
                    <a:pt x="1093" y="3564"/>
                    <a:pt x="940" y="3536"/>
                    <a:pt x="872" y="3536"/>
                  </a:cubicBezTo>
                  <a:cubicBezTo>
                    <a:pt x="842" y="3536"/>
                    <a:pt x="828" y="3541"/>
                    <a:pt x="852" y="3557"/>
                  </a:cubicBezTo>
                  <a:cubicBezTo>
                    <a:pt x="791" y="3557"/>
                    <a:pt x="1004" y="3588"/>
                    <a:pt x="913" y="3588"/>
                  </a:cubicBezTo>
                  <a:cubicBezTo>
                    <a:pt x="986" y="3633"/>
                    <a:pt x="1004" y="3649"/>
                    <a:pt x="988" y="3649"/>
                  </a:cubicBezTo>
                  <a:cubicBezTo>
                    <a:pt x="954" y="3649"/>
                    <a:pt x="775" y="3584"/>
                    <a:pt x="632" y="3584"/>
                  </a:cubicBezTo>
                  <a:cubicBezTo>
                    <a:pt x="613" y="3584"/>
                    <a:pt x="595" y="3585"/>
                    <a:pt x="578" y="3588"/>
                  </a:cubicBezTo>
                  <a:cubicBezTo>
                    <a:pt x="609" y="3740"/>
                    <a:pt x="791" y="3892"/>
                    <a:pt x="639" y="3952"/>
                  </a:cubicBezTo>
                  <a:cubicBezTo>
                    <a:pt x="609" y="3952"/>
                    <a:pt x="791" y="4013"/>
                    <a:pt x="791" y="4013"/>
                  </a:cubicBezTo>
                  <a:cubicBezTo>
                    <a:pt x="700" y="3988"/>
                    <a:pt x="667" y="3979"/>
                    <a:pt x="665" y="3979"/>
                  </a:cubicBezTo>
                  <a:cubicBezTo>
                    <a:pt x="660" y="3979"/>
                    <a:pt x="871" y="4043"/>
                    <a:pt x="761" y="4043"/>
                  </a:cubicBezTo>
                  <a:cubicBezTo>
                    <a:pt x="700" y="4043"/>
                    <a:pt x="700" y="4013"/>
                    <a:pt x="639" y="4013"/>
                  </a:cubicBezTo>
                  <a:cubicBezTo>
                    <a:pt x="487" y="4013"/>
                    <a:pt x="700" y="4104"/>
                    <a:pt x="548" y="4104"/>
                  </a:cubicBezTo>
                  <a:lnTo>
                    <a:pt x="487" y="4074"/>
                  </a:lnTo>
                  <a:lnTo>
                    <a:pt x="487" y="4074"/>
                  </a:lnTo>
                  <a:cubicBezTo>
                    <a:pt x="730" y="4195"/>
                    <a:pt x="335" y="4165"/>
                    <a:pt x="548" y="4226"/>
                  </a:cubicBezTo>
                  <a:cubicBezTo>
                    <a:pt x="497" y="4216"/>
                    <a:pt x="467" y="4212"/>
                    <a:pt x="445" y="4212"/>
                  </a:cubicBezTo>
                  <a:cubicBezTo>
                    <a:pt x="403" y="4212"/>
                    <a:pt x="396" y="4226"/>
                    <a:pt x="335" y="4226"/>
                  </a:cubicBezTo>
                  <a:cubicBezTo>
                    <a:pt x="761" y="4347"/>
                    <a:pt x="183" y="4256"/>
                    <a:pt x="457" y="4378"/>
                  </a:cubicBezTo>
                  <a:lnTo>
                    <a:pt x="396" y="4378"/>
                  </a:lnTo>
                  <a:cubicBezTo>
                    <a:pt x="396" y="4499"/>
                    <a:pt x="274" y="4621"/>
                    <a:pt x="426" y="4773"/>
                  </a:cubicBezTo>
                  <a:cubicBezTo>
                    <a:pt x="457" y="4834"/>
                    <a:pt x="92" y="4834"/>
                    <a:pt x="244" y="4955"/>
                  </a:cubicBezTo>
                  <a:cubicBezTo>
                    <a:pt x="305" y="4986"/>
                    <a:pt x="396" y="4986"/>
                    <a:pt x="426" y="5016"/>
                  </a:cubicBezTo>
                  <a:cubicBezTo>
                    <a:pt x="396" y="5016"/>
                    <a:pt x="274" y="4986"/>
                    <a:pt x="244" y="4986"/>
                  </a:cubicBezTo>
                  <a:cubicBezTo>
                    <a:pt x="396" y="5077"/>
                    <a:pt x="153" y="5077"/>
                    <a:pt x="153" y="5107"/>
                  </a:cubicBezTo>
                  <a:cubicBezTo>
                    <a:pt x="244" y="5138"/>
                    <a:pt x="244" y="5138"/>
                    <a:pt x="335" y="5168"/>
                  </a:cubicBezTo>
                  <a:cubicBezTo>
                    <a:pt x="31" y="5168"/>
                    <a:pt x="426" y="5320"/>
                    <a:pt x="183" y="5320"/>
                  </a:cubicBezTo>
                  <a:cubicBezTo>
                    <a:pt x="578" y="5411"/>
                    <a:pt x="396" y="5411"/>
                    <a:pt x="457" y="5442"/>
                  </a:cubicBezTo>
                  <a:cubicBezTo>
                    <a:pt x="432" y="5442"/>
                    <a:pt x="345" y="5442"/>
                    <a:pt x="281" y="5425"/>
                  </a:cubicBezTo>
                  <a:lnTo>
                    <a:pt x="281" y="5425"/>
                  </a:lnTo>
                  <a:cubicBezTo>
                    <a:pt x="304" y="5472"/>
                    <a:pt x="295" y="5477"/>
                    <a:pt x="183" y="5533"/>
                  </a:cubicBezTo>
                  <a:cubicBezTo>
                    <a:pt x="244" y="5563"/>
                    <a:pt x="426" y="5624"/>
                    <a:pt x="335" y="5624"/>
                  </a:cubicBezTo>
                  <a:cubicBezTo>
                    <a:pt x="293" y="5612"/>
                    <a:pt x="267" y="5607"/>
                    <a:pt x="253" y="5607"/>
                  </a:cubicBezTo>
                  <a:cubicBezTo>
                    <a:pt x="195" y="5607"/>
                    <a:pt x="317" y="5685"/>
                    <a:pt x="244" y="5685"/>
                  </a:cubicBezTo>
                  <a:cubicBezTo>
                    <a:pt x="426" y="5715"/>
                    <a:pt x="609" y="5776"/>
                    <a:pt x="487" y="5776"/>
                  </a:cubicBezTo>
                  <a:lnTo>
                    <a:pt x="183" y="5715"/>
                  </a:lnTo>
                  <a:lnTo>
                    <a:pt x="183" y="5715"/>
                  </a:lnTo>
                  <a:cubicBezTo>
                    <a:pt x="335" y="5837"/>
                    <a:pt x="1" y="5867"/>
                    <a:pt x="335" y="6050"/>
                  </a:cubicBezTo>
                  <a:lnTo>
                    <a:pt x="153" y="6019"/>
                  </a:lnTo>
                  <a:lnTo>
                    <a:pt x="153" y="6019"/>
                  </a:lnTo>
                  <a:cubicBezTo>
                    <a:pt x="335" y="6171"/>
                    <a:pt x="122" y="6202"/>
                    <a:pt x="426" y="6384"/>
                  </a:cubicBezTo>
                  <a:cubicBezTo>
                    <a:pt x="305" y="6384"/>
                    <a:pt x="244" y="6384"/>
                    <a:pt x="244" y="6445"/>
                  </a:cubicBezTo>
                  <a:cubicBezTo>
                    <a:pt x="335" y="6506"/>
                    <a:pt x="335" y="6506"/>
                    <a:pt x="578" y="6597"/>
                  </a:cubicBezTo>
                  <a:cubicBezTo>
                    <a:pt x="578" y="6607"/>
                    <a:pt x="565" y="6610"/>
                    <a:pt x="545" y="6610"/>
                  </a:cubicBezTo>
                  <a:cubicBezTo>
                    <a:pt x="504" y="6610"/>
                    <a:pt x="436" y="6597"/>
                    <a:pt x="396" y="6597"/>
                  </a:cubicBezTo>
                  <a:cubicBezTo>
                    <a:pt x="335" y="6627"/>
                    <a:pt x="92" y="6597"/>
                    <a:pt x="335" y="6688"/>
                  </a:cubicBezTo>
                  <a:lnTo>
                    <a:pt x="183" y="6658"/>
                  </a:lnTo>
                  <a:lnTo>
                    <a:pt x="183" y="6658"/>
                  </a:lnTo>
                  <a:cubicBezTo>
                    <a:pt x="335" y="6749"/>
                    <a:pt x="548" y="6809"/>
                    <a:pt x="335" y="6809"/>
                  </a:cubicBezTo>
                  <a:cubicBezTo>
                    <a:pt x="457" y="6840"/>
                    <a:pt x="487" y="6901"/>
                    <a:pt x="700" y="6931"/>
                  </a:cubicBezTo>
                  <a:cubicBezTo>
                    <a:pt x="700" y="6937"/>
                    <a:pt x="688" y="6940"/>
                    <a:pt x="670" y="6940"/>
                  </a:cubicBezTo>
                  <a:cubicBezTo>
                    <a:pt x="644" y="6940"/>
                    <a:pt x="605" y="6935"/>
                    <a:pt x="576" y="6930"/>
                  </a:cubicBezTo>
                  <a:lnTo>
                    <a:pt x="576" y="6930"/>
                  </a:lnTo>
                  <a:lnTo>
                    <a:pt x="335" y="6840"/>
                  </a:lnTo>
                  <a:lnTo>
                    <a:pt x="335" y="6840"/>
                  </a:lnTo>
                  <a:cubicBezTo>
                    <a:pt x="274" y="6931"/>
                    <a:pt x="396" y="7053"/>
                    <a:pt x="457" y="7144"/>
                  </a:cubicBezTo>
                  <a:cubicBezTo>
                    <a:pt x="432" y="7141"/>
                    <a:pt x="411" y="7140"/>
                    <a:pt x="395" y="7140"/>
                  </a:cubicBezTo>
                  <a:cubicBezTo>
                    <a:pt x="229" y="7140"/>
                    <a:pt x="443" y="7265"/>
                    <a:pt x="305" y="7265"/>
                  </a:cubicBezTo>
                  <a:cubicBezTo>
                    <a:pt x="426" y="7296"/>
                    <a:pt x="244" y="7296"/>
                    <a:pt x="548" y="7417"/>
                  </a:cubicBezTo>
                  <a:lnTo>
                    <a:pt x="396" y="7387"/>
                  </a:lnTo>
                  <a:cubicBezTo>
                    <a:pt x="396" y="7417"/>
                    <a:pt x="335" y="7448"/>
                    <a:pt x="274" y="7509"/>
                  </a:cubicBezTo>
                  <a:cubicBezTo>
                    <a:pt x="183" y="7539"/>
                    <a:pt x="426" y="7569"/>
                    <a:pt x="487" y="7600"/>
                  </a:cubicBezTo>
                  <a:lnTo>
                    <a:pt x="335" y="7569"/>
                  </a:lnTo>
                  <a:lnTo>
                    <a:pt x="335" y="7569"/>
                  </a:lnTo>
                  <a:cubicBezTo>
                    <a:pt x="417" y="7597"/>
                    <a:pt x="599" y="7674"/>
                    <a:pt x="745" y="7711"/>
                  </a:cubicBezTo>
                  <a:lnTo>
                    <a:pt x="745" y="7711"/>
                  </a:lnTo>
                  <a:cubicBezTo>
                    <a:pt x="745" y="7715"/>
                    <a:pt x="742" y="7721"/>
                    <a:pt x="700" y="7721"/>
                  </a:cubicBezTo>
                  <a:cubicBezTo>
                    <a:pt x="578" y="7691"/>
                    <a:pt x="426" y="7661"/>
                    <a:pt x="244" y="7569"/>
                  </a:cubicBezTo>
                  <a:lnTo>
                    <a:pt x="244" y="7569"/>
                  </a:lnTo>
                  <a:cubicBezTo>
                    <a:pt x="163" y="7596"/>
                    <a:pt x="467" y="7696"/>
                    <a:pt x="363" y="7696"/>
                  </a:cubicBezTo>
                  <a:cubicBezTo>
                    <a:pt x="350" y="7696"/>
                    <a:pt x="331" y="7694"/>
                    <a:pt x="305" y="7691"/>
                  </a:cubicBezTo>
                  <a:lnTo>
                    <a:pt x="305" y="7691"/>
                  </a:lnTo>
                  <a:cubicBezTo>
                    <a:pt x="244" y="7721"/>
                    <a:pt x="305" y="7752"/>
                    <a:pt x="487" y="7813"/>
                  </a:cubicBezTo>
                  <a:cubicBezTo>
                    <a:pt x="457" y="7813"/>
                    <a:pt x="396" y="7813"/>
                    <a:pt x="305" y="7752"/>
                  </a:cubicBezTo>
                  <a:lnTo>
                    <a:pt x="305" y="7752"/>
                  </a:lnTo>
                  <a:cubicBezTo>
                    <a:pt x="305" y="7813"/>
                    <a:pt x="305" y="7813"/>
                    <a:pt x="426" y="7843"/>
                  </a:cubicBezTo>
                  <a:cubicBezTo>
                    <a:pt x="335" y="7813"/>
                    <a:pt x="426" y="7813"/>
                    <a:pt x="426" y="7813"/>
                  </a:cubicBezTo>
                  <a:cubicBezTo>
                    <a:pt x="575" y="7842"/>
                    <a:pt x="578" y="7872"/>
                    <a:pt x="777" y="7902"/>
                  </a:cubicBezTo>
                  <a:lnTo>
                    <a:pt x="777" y="7902"/>
                  </a:lnTo>
                  <a:cubicBezTo>
                    <a:pt x="856" y="7951"/>
                    <a:pt x="883" y="7976"/>
                    <a:pt x="841" y="7976"/>
                  </a:cubicBezTo>
                  <a:cubicBezTo>
                    <a:pt x="825" y="7976"/>
                    <a:pt x="799" y="7972"/>
                    <a:pt x="761" y="7965"/>
                  </a:cubicBezTo>
                  <a:cubicBezTo>
                    <a:pt x="609" y="7965"/>
                    <a:pt x="548" y="7873"/>
                    <a:pt x="426" y="7873"/>
                  </a:cubicBezTo>
                  <a:lnTo>
                    <a:pt x="759" y="8012"/>
                  </a:lnTo>
                  <a:lnTo>
                    <a:pt x="759" y="8012"/>
                  </a:lnTo>
                  <a:cubicBezTo>
                    <a:pt x="749" y="8006"/>
                    <a:pt x="756" y="8003"/>
                    <a:pt x="776" y="8003"/>
                  </a:cubicBezTo>
                  <a:cubicBezTo>
                    <a:pt x="806" y="8003"/>
                    <a:pt x="867" y="8010"/>
                    <a:pt x="943" y="8025"/>
                  </a:cubicBezTo>
                  <a:lnTo>
                    <a:pt x="882" y="7995"/>
                  </a:lnTo>
                  <a:lnTo>
                    <a:pt x="1034" y="8025"/>
                  </a:lnTo>
                  <a:cubicBezTo>
                    <a:pt x="1004" y="7965"/>
                    <a:pt x="1156" y="7995"/>
                    <a:pt x="1034" y="7904"/>
                  </a:cubicBezTo>
                  <a:lnTo>
                    <a:pt x="882" y="7873"/>
                  </a:lnTo>
                  <a:cubicBezTo>
                    <a:pt x="882" y="7850"/>
                    <a:pt x="742" y="7792"/>
                    <a:pt x="768" y="7792"/>
                  </a:cubicBezTo>
                  <a:cubicBezTo>
                    <a:pt x="776" y="7792"/>
                    <a:pt x="801" y="7798"/>
                    <a:pt x="852" y="7813"/>
                  </a:cubicBezTo>
                  <a:cubicBezTo>
                    <a:pt x="872" y="7832"/>
                    <a:pt x="930" y="7839"/>
                    <a:pt x="985" y="7850"/>
                  </a:cubicBezTo>
                  <a:lnTo>
                    <a:pt x="985" y="7850"/>
                  </a:lnTo>
                  <a:cubicBezTo>
                    <a:pt x="981" y="7846"/>
                    <a:pt x="985" y="7843"/>
                    <a:pt x="1004" y="7843"/>
                  </a:cubicBezTo>
                  <a:lnTo>
                    <a:pt x="1247" y="7904"/>
                  </a:lnTo>
                  <a:cubicBezTo>
                    <a:pt x="882" y="7813"/>
                    <a:pt x="1156" y="7843"/>
                    <a:pt x="1065" y="7813"/>
                  </a:cubicBezTo>
                  <a:lnTo>
                    <a:pt x="1095" y="7813"/>
                  </a:lnTo>
                  <a:cubicBezTo>
                    <a:pt x="1247" y="7813"/>
                    <a:pt x="943" y="7813"/>
                    <a:pt x="943" y="7752"/>
                  </a:cubicBezTo>
                  <a:cubicBezTo>
                    <a:pt x="1004" y="7752"/>
                    <a:pt x="1247" y="7843"/>
                    <a:pt x="1369" y="7843"/>
                  </a:cubicBezTo>
                  <a:cubicBezTo>
                    <a:pt x="1369" y="7813"/>
                    <a:pt x="1186" y="7721"/>
                    <a:pt x="1399" y="7721"/>
                  </a:cubicBezTo>
                  <a:cubicBezTo>
                    <a:pt x="1369" y="7691"/>
                    <a:pt x="1247" y="7600"/>
                    <a:pt x="1156" y="7569"/>
                  </a:cubicBezTo>
                  <a:cubicBezTo>
                    <a:pt x="1156" y="7563"/>
                    <a:pt x="1167" y="7561"/>
                    <a:pt x="1183" y="7561"/>
                  </a:cubicBezTo>
                  <a:cubicBezTo>
                    <a:pt x="1227" y="7561"/>
                    <a:pt x="1312" y="7578"/>
                    <a:pt x="1326" y="7578"/>
                  </a:cubicBezTo>
                  <a:cubicBezTo>
                    <a:pt x="1327" y="7578"/>
                    <a:pt x="1328" y="7578"/>
                    <a:pt x="1328" y="7578"/>
                  </a:cubicBezTo>
                  <a:lnTo>
                    <a:pt x="1328" y="7578"/>
                  </a:lnTo>
                  <a:cubicBezTo>
                    <a:pt x="1418" y="7613"/>
                    <a:pt x="1518" y="7634"/>
                    <a:pt x="1606" y="7651"/>
                  </a:cubicBezTo>
                  <a:lnTo>
                    <a:pt x="1606" y="7651"/>
                  </a:lnTo>
                  <a:cubicBezTo>
                    <a:pt x="1424" y="7596"/>
                    <a:pt x="1625" y="7568"/>
                    <a:pt x="1338" y="7539"/>
                  </a:cubicBezTo>
                  <a:cubicBezTo>
                    <a:pt x="1369" y="7509"/>
                    <a:pt x="1399" y="7448"/>
                    <a:pt x="1369" y="7417"/>
                  </a:cubicBezTo>
                  <a:lnTo>
                    <a:pt x="1369" y="7417"/>
                  </a:lnTo>
                  <a:cubicBezTo>
                    <a:pt x="1399" y="7448"/>
                    <a:pt x="1612" y="7509"/>
                    <a:pt x="1673" y="7509"/>
                  </a:cubicBezTo>
                  <a:cubicBezTo>
                    <a:pt x="1521" y="7417"/>
                    <a:pt x="1460" y="7387"/>
                    <a:pt x="1490" y="7357"/>
                  </a:cubicBezTo>
                  <a:lnTo>
                    <a:pt x="1095" y="7265"/>
                  </a:lnTo>
                  <a:lnTo>
                    <a:pt x="1034" y="7235"/>
                  </a:lnTo>
                  <a:lnTo>
                    <a:pt x="1034" y="7235"/>
                  </a:lnTo>
                  <a:cubicBezTo>
                    <a:pt x="1173" y="7258"/>
                    <a:pt x="1381" y="7316"/>
                    <a:pt x="1474" y="7316"/>
                  </a:cubicBezTo>
                  <a:cubicBezTo>
                    <a:pt x="1503" y="7316"/>
                    <a:pt x="1521" y="7310"/>
                    <a:pt x="1521" y="7296"/>
                  </a:cubicBezTo>
                  <a:lnTo>
                    <a:pt x="1521" y="7296"/>
                  </a:lnTo>
                  <a:cubicBezTo>
                    <a:pt x="1596" y="7326"/>
                    <a:pt x="1632" y="7345"/>
                    <a:pt x="1649" y="7357"/>
                  </a:cubicBezTo>
                  <a:lnTo>
                    <a:pt x="1649" y="7357"/>
                  </a:lnTo>
                  <a:cubicBezTo>
                    <a:pt x="1642" y="7350"/>
                    <a:pt x="1652" y="7346"/>
                    <a:pt x="1671" y="7346"/>
                  </a:cubicBezTo>
                  <a:cubicBezTo>
                    <a:pt x="1743" y="7346"/>
                    <a:pt x="1946" y="7387"/>
                    <a:pt x="1946" y="7387"/>
                  </a:cubicBezTo>
                  <a:cubicBezTo>
                    <a:pt x="1976" y="7387"/>
                    <a:pt x="1976" y="7417"/>
                    <a:pt x="2007" y="7417"/>
                  </a:cubicBezTo>
                  <a:cubicBezTo>
                    <a:pt x="2070" y="7417"/>
                    <a:pt x="2001" y="7403"/>
                    <a:pt x="1964" y="7384"/>
                  </a:cubicBezTo>
                  <a:lnTo>
                    <a:pt x="1964" y="7384"/>
                  </a:lnTo>
                  <a:cubicBezTo>
                    <a:pt x="1650" y="7297"/>
                    <a:pt x="1945" y="7356"/>
                    <a:pt x="1855" y="7296"/>
                  </a:cubicBezTo>
                  <a:cubicBezTo>
                    <a:pt x="1788" y="7273"/>
                    <a:pt x="1770" y="7267"/>
                    <a:pt x="1765" y="7267"/>
                  </a:cubicBezTo>
                  <a:cubicBezTo>
                    <a:pt x="1760" y="7267"/>
                    <a:pt x="1771" y="7275"/>
                    <a:pt x="1749" y="7275"/>
                  </a:cubicBezTo>
                  <a:cubicBezTo>
                    <a:pt x="1736" y="7275"/>
                    <a:pt x="1714" y="7272"/>
                    <a:pt x="1673" y="7265"/>
                  </a:cubicBezTo>
                  <a:cubicBezTo>
                    <a:pt x="1521" y="7235"/>
                    <a:pt x="1521" y="7235"/>
                    <a:pt x="1490" y="7205"/>
                  </a:cubicBezTo>
                  <a:cubicBezTo>
                    <a:pt x="1490" y="7186"/>
                    <a:pt x="1511" y="7179"/>
                    <a:pt x="1542" y="7179"/>
                  </a:cubicBezTo>
                  <a:cubicBezTo>
                    <a:pt x="1599" y="7179"/>
                    <a:pt x="1690" y="7201"/>
                    <a:pt x="1768" y="7221"/>
                  </a:cubicBezTo>
                  <a:lnTo>
                    <a:pt x="1768" y="7221"/>
                  </a:lnTo>
                  <a:cubicBezTo>
                    <a:pt x="1754" y="7216"/>
                    <a:pt x="1750" y="7214"/>
                    <a:pt x="1754" y="7214"/>
                  </a:cubicBezTo>
                  <a:cubicBezTo>
                    <a:pt x="1775" y="7214"/>
                    <a:pt x="2073" y="7287"/>
                    <a:pt x="2182" y="7287"/>
                  </a:cubicBezTo>
                  <a:cubicBezTo>
                    <a:pt x="2214" y="7287"/>
                    <a:pt x="2230" y="7281"/>
                    <a:pt x="2220" y="7265"/>
                  </a:cubicBezTo>
                  <a:cubicBezTo>
                    <a:pt x="1916" y="7205"/>
                    <a:pt x="1794" y="7083"/>
                    <a:pt x="1399" y="7053"/>
                  </a:cubicBezTo>
                  <a:cubicBezTo>
                    <a:pt x="1369" y="7053"/>
                    <a:pt x="1308" y="6992"/>
                    <a:pt x="1338" y="6992"/>
                  </a:cubicBezTo>
                  <a:cubicBezTo>
                    <a:pt x="1551" y="7053"/>
                    <a:pt x="1521" y="6992"/>
                    <a:pt x="1703" y="7083"/>
                  </a:cubicBezTo>
                  <a:lnTo>
                    <a:pt x="1976" y="7144"/>
                  </a:lnTo>
                  <a:cubicBezTo>
                    <a:pt x="2128" y="7144"/>
                    <a:pt x="2280" y="7205"/>
                    <a:pt x="2402" y="7205"/>
                  </a:cubicBezTo>
                  <a:cubicBezTo>
                    <a:pt x="2280" y="7144"/>
                    <a:pt x="2159" y="7144"/>
                    <a:pt x="2128" y="7113"/>
                  </a:cubicBezTo>
                  <a:lnTo>
                    <a:pt x="2128" y="7113"/>
                  </a:lnTo>
                  <a:cubicBezTo>
                    <a:pt x="2224" y="7137"/>
                    <a:pt x="2320" y="7142"/>
                    <a:pt x="2356" y="7144"/>
                  </a:cubicBezTo>
                  <a:lnTo>
                    <a:pt x="2356" y="7144"/>
                  </a:lnTo>
                  <a:cubicBezTo>
                    <a:pt x="2231" y="7139"/>
                    <a:pt x="2006" y="7082"/>
                    <a:pt x="1976" y="7053"/>
                  </a:cubicBezTo>
                  <a:lnTo>
                    <a:pt x="1976" y="7053"/>
                  </a:lnTo>
                  <a:cubicBezTo>
                    <a:pt x="1977" y="7053"/>
                    <a:pt x="2220" y="7083"/>
                    <a:pt x="2250" y="7083"/>
                  </a:cubicBezTo>
                  <a:lnTo>
                    <a:pt x="2432" y="7144"/>
                  </a:lnTo>
                  <a:lnTo>
                    <a:pt x="2432" y="7144"/>
                  </a:lnTo>
                  <a:cubicBezTo>
                    <a:pt x="2376" y="7121"/>
                    <a:pt x="2378" y="7116"/>
                    <a:pt x="2398" y="7116"/>
                  </a:cubicBezTo>
                  <a:cubicBezTo>
                    <a:pt x="2420" y="7116"/>
                    <a:pt x="2464" y="7123"/>
                    <a:pt x="2478" y="7123"/>
                  </a:cubicBezTo>
                  <a:cubicBezTo>
                    <a:pt x="2485" y="7123"/>
                    <a:pt x="2483" y="7120"/>
                    <a:pt x="2463" y="7113"/>
                  </a:cubicBezTo>
                  <a:cubicBezTo>
                    <a:pt x="2372" y="7113"/>
                    <a:pt x="2159" y="7053"/>
                    <a:pt x="2007" y="6992"/>
                  </a:cubicBezTo>
                  <a:lnTo>
                    <a:pt x="2098" y="6992"/>
                  </a:lnTo>
                  <a:lnTo>
                    <a:pt x="2220" y="7053"/>
                  </a:lnTo>
                  <a:cubicBezTo>
                    <a:pt x="2207" y="7040"/>
                    <a:pt x="2214" y="7035"/>
                    <a:pt x="2232" y="7035"/>
                  </a:cubicBezTo>
                  <a:cubicBezTo>
                    <a:pt x="2256" y="7035"/>
                    <a:pt x="2302" y="7044"/>
                    <a:pt x="2347" y="7055"/>
                  </a:cubicBezTo>
                  <a:lnTo>
                    <a:pt x="2347" y="7055"/>
                  </a:lnTo>
                  <a:cubicBezTo>
                    <a:pt x="2318" y="7053"/>
                    <a:pt x="2294" y="7053"/>
                    <a:pt x="2280" y="7053"/>
                  </a:cubicBezTo>
                  <a:lnTo>
                    <a:pt x="2446" y="7080"/>
                  </a:lnTo>
                  <a:lnTo>
                    <a:pt x="2446" y="7080"/>
                  </a:lnTo>
                  <a:cubicBezTo>
                    <a:pt x="2421" y="7074"/>
                    <a:pt x="2384" y="7064"/>
                    <a:pt x="2347" y="7055"/>
                  </a:cubicBezTo>
                  <a:lnTo>
                    <a:pt x="2347" y="7055"/>
                  </a:lnTo>
                  <a:cubicBezTo>
                    <a:pt x="2362" y="7056"/>
                    <a:pt x="2377" y="7058"/>
                    <a:pt x="2393" y="7061"/>
                  </a:cubicBezTo>
                  <a:lnTo>
                    <a:pt x="2393" y="7061"/>
                  </a:lnTo>
                  <a:cubicBezTo>
                    <a:pt x="2356" y="7043"/>
                    <a:pt x="2351" y="7022"/>
                    <a:pt x="2343" y="7008"/>
                  </a:cubicBezTo>
                  <a:lnTo>
                    <a:pt x="2343" y="7008"/>
                  </a:lnTo>
                  <a:lnTo>
                    <a:pt x="2432" y="7053"/>
                  </a:lnTo>
                  <a:cubicBezTo>
                    <a:pt x="2408" y="7003"/>
                    <a:pt x="2221" y="6953"/>
                    <a:pt x="2285" y="6953"/>
                  </a:cubicBezTo>
                  <a:cubicBezTo>
                    <a:pt x="2300" y="6953"/>
                    <a:pt x="2327" y="6956"/>
                    <a:pt x="2372" y="6961"/>
                  </a:cubicBezTo>
                  <a:cubicBezTo>
                    <a:pt x="2270" y="6941"/>
                    <a:pt x="2230" y="6934"/>
                    <a:pt x="2217" y="6934"/>
                  </a:cubicBezTo>
                  <a:cubicBezTo>
                    <a:pt x="2193" y="6934"/>
                    <a:pt x="2280" y="6961"/>
                    <a:pt x="2220" y="6961"/>
                  </a:cubicBezTo>
                  <a:cubicBezTo>
                    <a:pt x="2016" y="6936"/>
                    <a:pt x="2004" y="6910"/>
                    <a:pt x="1988" y="6903"/>
                  </a:cubicBezTo>
                  <a:lnTo>
                    <a:pt x="1988" y="6903"/>
                  </a:lnTo>
                  <a:cubicBezTo>
                    <a:pt x="2042" y="6913"/>
                    <a:pt x="2076" y="6918"/>
                    <a:pt x="2096" y="6918"/>
                  </a:cubicBezTo>
                  <a:cubicBezTo>
                    <a:pt x="2152" y="6918"/>
                    <a:pt x="2097" y="6885"/>
                    <a:pt x="2052" y="6862"/>
                  </a:cubicBezTo>
                  <a:lnTo>
                    <a:pt x="2052" y="6862"/>
                  </a:lnTo>
                  <a:cubicBezTo>
                    <a:pt x="2138" y="6901"/>
                    <a:pt x="2171" y="6901"/>
                    <a:pt x="2250" y="6901"/>
                  </a:cubicBezTo>
                  <a:lnTo>
                    <a:pt x="2068" y="6840"/>
                  </a:lnTo>
                  <a:lnTo>
                    <a:pt x="2068" y="6840"/>
                  </a:lnTo>
                  <a:cubicBezTo>
                    <a:pt x="2167" y="6865"/>
                    <a:pt x="2206" y="6874"/>
                    <a:pt x="2211" y="6874"/>
                  </a:cubicBezTo>
                  <a:cubicBezTo>
                    <a:pt x="2227" y="6874"/>
                    <a:pt x="2010" y="6809"/>
                    <a:pt x="2098" y="6809"/>
                  </a:cubicBezTo>
                  <a:cubicBezTo>
                    <a:pt x="2133" y="6816"/>
                    <a:pt x="2166" y="6825"/>
                    <a:pt x="2197" y="6834"/>
                  </a:cubicBezTo>
                  <a:lnTo>
                    <a:pt x="2197" y="6834"/>
                  </a:lnTo>
                  <a:cubicBezTo>
                    <a:pt x="2096" y="6799"/>
                    <a:pt x="2030" y="6768"/>
                    <a:pt x="1916" y="6749"/>
                  </a:cubicBezTo>
                  <a:cubicBezTo>
                    <a:pt x="1933" y="6737"/>
                    <a:pt x="1958" y="6732"/>
                    <a:pt x="1988" y="6732"/>
                  </a:cubicBezTo>
                  <a:cubicBezTo>
                    <a:pt x="2110" y="6732"/>
                    <a:pt x="2316" y="6815"/>
                    <a:pt x="2463" y="6840"/>
                  </a:cubicBezTo>
                  <a:cubicBezTo>
                    <a:pt x="2372" y="6809"/>
                    <a:pt x="2410" y="6809"/>
                    <a:pt x="2440" y="6809"/>
                  </a:cubicBezTo>
                  <a:cubicBezTo>
                    <a:pt x="2470" y="6809"/>
                    <a:pt x="2493" y="6809"/>
                    <a:pt x="2372" y="6779"/>
                  </a:cubicBezTo>
                  <a:cubicBezTo>
                    <a:pt x="2280" y="6779"/>
                    <a:pt x="2159" y="6749"/>
                    <a:pt x="2068" y="6688"/>
                  </a:cubicBezTo>
                  <a:cubicBezTo>
                    <a:pt x="2068" y="6687"/>
                    <a:pt x="2069" y="6687"/>
                    <a:pt x="2070" y="6686"/>
                  </a:cubicBezTo>
                  <a:lnTo>
                    <a:pt x="2070" y="6686"/>
                  </a:lnTo>
                  <a:cubicBezTo>
                    <a:pt x="2094" y="6693"/>
                    <a:pt x="2120" y="6701"/>
                    <a:pt x="2144" y="6709"/>
                  </a:cubicBezTo>
                  <a:lnTo>
                    <a:pt x="2144" y="6709"/>
                  </a:lnTo>
                  <a:cubicBezTo>
                    <a:pt x="2118" y="6695"/>
                    <a:pt x="2098" y="6682"/>
                    <a:pt x="2083" y="6682"/>
                  </a:cubicBezTo>
                  <a:cubicBezTo>
                    <a:pt x="2078" y="6682"/>
                    <a:pt x="2074" y="6683"/>
                    <a:pt x="2070" y="6686"/>
                  </a:cubicBezTo>
                  <a:lnTo>
                    <a:pt x="2070" y="6686"/>
                  </a:lnTo>
                  <a:cubicBezTo>
                    <a:pt x="2017" y="6670"/>
                    <a:pt x="1969" y="6658"/>
                    <a:pt x="1946" y="6658"/>
                  </a:cubicBezTo>
                  <a:cubicBezTo>
                    <a:pt x="1970" y="6658"/>
                    <a:pt x="1800" y="6580"/>
                    <a:pt x="1840" y="6580"/>
                  </a:cubicBezTo>
                  <a:cubicBezTo>
                    <a:pt x="1850" y="6580"/>
                    <a:pt x="1873" y="6585"/>
                    <a:pt x="1916" y="6597"/>
                  </a:cubicBezTo>
                  <a:cubicBezTo>
                    <a:pt x="2068" y="6627"/>
                    <a:pt x="1976" y="6627"/>
                    <a:pt x="2098" y="6658"/>
                  </a:cubicBezTo>
                  <a:cubicBezTo>
                    <a:pt x="2098" y="6627"/>
                    <a:pt x="1642" y="6506"/>
                    <a:pt x="1612" y="6475"/>
                  </a:cubicBezTo>
                  <a:cubicBezTo>
                    <a:pt x="1521" y="6445"/>
                    <a:pt x="1217" y="6354"/>
                    <a:pt x="1095" y="6323"/>
                  </a:cubicBezTo>
                  <a:cubicBezTo>
                    <a:pt x="1118" y="6317"/>
                    <a:pt x="1137" y="6315"/>
                    <a:pt x="1154" y="6315"/>
                  </a:cubicBezTo>
                  <a:cubicBezTo>
                    <a:pt x="1225" y="6315"/>
                    <a:pt x="1263" y="6359"/>
                    <a:pt x="1460" y="6384"/>
                  </a:cubicBezTo>
                  <a:lnTo>
                    <a:pt x="1399" y="6354"/>
                  </a:lnTo>
                  <a:lnTo>
                    <a:pt x="1399" y="6354"/>
                  </a:lnTo>
                  <a:cubicBezTo>
                    <a:pt x="1700" y="6384"/>
                    <a:pt x="1912" y="6504"/>
                    <a:pt x="2153" y="6535"/>
                  </a:cubicBezTo>
                  <a:lnTo>
                    <a:pt x="2153" y="6535"/>
                  </a:lnTo>
                  <a:cubicBezTo>
                    <a:pt x="2237" y="6564"/>
                    <a:pt x="2336" y="6597"/>
                    <a:pt x="2402" y="6597"/>
                  </a:cubicBezTo>
                  <a:cubicBezTo>
                    <a:pt x="2220" y="6506"/>
                    <a:pt x="2372" y="6506"/>
                    <a:pt x="2311" y="6506"/>
                  </a:cubicBezTo>
                  <a:cubicBezTo>
                    <a:pt x="2279" y="6499"/>
                    <a:pt x="2264" y="6497"/>
                    <a:pt x="2260" y="6497"/>
                  </a:cubicBezTo>
                  <a:cubicBezTo>
                    <a:pt x="2248" y="6497"/>
                    <a:pt x="2313" y="6514"/>
                    <a:pt x="2301" y="6514"/>
                  </a:cubicBezTo>
                  <a:cubicBezTo>
                    <a:pt x="2297" y="6514"/>
                    <a:pt x="2282" y="6512"/>
                    <a:pt x="2250" y="6506"/>
                  </a:cubicBezTo>
                  <a:cubicBezTo>
                    <a:pt x="2220" y="6475"/>
                    <a:pt x="1916" y="6384"/>
                    <a:pt x="2007" y="6384"/>
                  </a:cubicBezTo>
                  <a:cubicBezTo>
                    <a:pt x="2078" y="6420"/>
                    <a:pt x="2150" y="6434"/>
                    <a:pt x="2221" y="6447"/>
                  </a:cubicBezTo>
                  <a:lnTo>
                    <a:pt x="2221" y="6447"/>
                  </a:lnTo>
                  <a:cubicBezTo>
                    <a:pt x="2223" y="6445"/>
                    <a:pt x="2231" y="6445"/>
                    <a:pt x="2250" y="6445"/>
                  </a:cubicBezTo>
                  <a:lnTo>
                    <a:pt x="2340" y="6467"/>
                  </a:lnTo>
                  <a:lnTo>
                    <a:pt x="2340" y="6467"/>
                  </a:lnTo>
                  <a:cubicBezTo>
                    <a:pt x="2337" y="6467"/>
                    <a:pt x="2334" y="6466"/>
                    <a:pt x="2331" y="6466"/>
                  </a:cubicBezTo>
                  <a:lnTo>
                    <a:pt x="2331" y="6466"/>
                  </a:lnTo>
                  <a:cubicBezTo>
                    <a:pt x="2344" y="6469"/>
                    <a:pt x="2358" y="6472"/>
                    <a:pt x="2372" y="6475"/>
                  </a:cubicBezTo>
                  <a:cubicBezTo>
                    <a:pt x="2383" y="6475"/>
                    <a:pt x="2382" y="6474"/>
                    <a:pt x="2373" y="6472"/>
                  </a:cubicBezTo>
                  <a:lnTo>
                    <a:pt x="2373" y="6472"/>
                  </a:lnTo>
                  <a:cubicBezTo>
                    <a:pt x="2402" y="6382"/>
                    <a:pt x="2398" y="6291"/>
                    <a:pt x="1976" y="6141"/>
                  </a:cubicBezTo>
                  <a:lnTo>
                    <a:pt x="1976" y="6141"/>
                  </a:lnTo>
                  <a:cubicBezTo>
                    <a:pt x="2037" y="6151"/>
                    <a:pt x="2078" y="6154"/>
                    <a:pt x="2110" y="6154"/>
                  </a:cubicBezTo>
                  <a:cubicBezTo>
                    <a:pt x="2176" y="6154"/>
                    <a:pt x="2210" y="6141"/>
                    <a:pt x="2311" y="6141"/>
                  </a:cubicBezTo>
                  <a:cubicBezTo>
                    <a:pt x="2254" y="6141"/>
                    <a:pt x="2142" y="6060"/>
                    <a:pt x="2104" y="6050"/>
                  </a:cubicBezTo>
                  <a:lnTo>
                    <a:pt x="2104" y="6050"/>
                  </a:lnTo>
                  <a:lnTo>
                    <a:pt x="2311" y="6080"/>
                  </a:lnTo>
                  <a:cubicBezTo>
                    <a:pt x="2432" y="6080"/>
                    <a:pt x="2250" y="6019"/>
                    <a:pt x="2128" y="5989"/>
                  </a:cubicBezTo>
                  <a:cubicBezTo>
                    <a:pt x="2159" y="5989"/>
                    <a:pt x="2250" y="6019"/>
                    <a:pt x="2280" y="6019"/>
                  </a:cubicBezTo>
                  <a:cubicBezTo>
                    <a:pt x="2432" y="6019"/>
                    <a:pt x="2159" y="5928"/>
                    <a:pt x="2128" y="5928"/>
                  </a:cubicBezTo>
                  <a:cubicBezTo>
                    <a:pt x="2093" y="5910"/>
                    <a:pt x="2089" y="5893"/>
                    <a:pt x="2132" y="5893"/>
                  </a:cubicBezTo>
                  <a:cubicBezTo>
                    <a:pt x="2146" y="5893"/>
                    <a:pt x="2164" y="5895"/>
                    <a:pt x="2188" y="5899"/>
                  </a:cubicBezTo>
                  <a:lnTo>
                    <a:pt x="2188" y="5899"/>
                  </a:lnTo>
                  <a:cubicBezTo>
                    <a:pt x="2179" y="5898"/>
                    <a:pt x="2169" y="5898"/>
                    <a:pt x="2159" y="5898"/>
                  </a:cubicBezTo>
                  <a:cubicBezTo>
                    <a:pt x="2185" y="5903"/>
                    <a:pt x="2206" y="5905"/>
                    <a:pt x="2224" y="5906"/>
                  </a:cubicBezTo>
                  <a:lnTo>
                    <a:pt x="2224" y="5906"/>
                  </a:lnTo>
                  <a:cubicBezTo>
                    <a:pt x="2237" y="5909"/>
                    <a:pt x="2252" y="5912"/>
                    <a:pt x="2267" y="5916"/>
                  </a:cubicBezTo>
                  <a:lnTo>
                    <a:pt x="2267" y="5916"/>
                  </a:lnTo>
                  <a:cubicBezTo>
                    <a:pt x="2258" y="5913"/>
                    <a:pt x="2247" y="5909"/>
                    <a:pt x="2234" y="5906"/>
                  </a:cubicBezTo>
                  <a:lnTo>
                    <a:pt x="2234" y="5906"/>
                  </a:lnTo>
                  <a:cubicBezTo>
                    <a:pt x="2306" y="5905"/>
                    <a:pt x="2299" y="5863"/>
                    <a:pt x="2254" y="5839"/>
                  </a:cubicBezTo>
                  <a:lnTo>
                    <a:pt x="2254" y="5839"/>
                  </a:lnTo>
                  <a:cubicBezTo>
                    <a:pt x="2359" y="5823"/>
                    <a:pt x="2232" y="5740"/>
                    <a:pt x="2280" y="5715"/>
                  </a:cubicBezTo>
                  <a:cubicBezTo>
                    <a:pt x="2250" y="5715"/>
                    <a:pt x="2220" y="5715"/>
                    <a:pt x="2128" y="5685"/>
                  </a:cubicBezTo>
                  <a:lnTo>
                    <a:pt x="2128" y="5685"/>
                  </a:lnTo>
                  <a:cubicBezTo>
                    <a:pt x="2159" y="5688"/>
                    <a:pt x="2182" y="5690"/>
                    <a:pt x="2201" y="5690"/>
                  </a:cubicBezTo>
                  <a:cubicBezTo>
                    <a:pt x="2346" y="5690"/>
                    <a:pt x="2142" y="5594"/>
                    <a:pt x="2250" y="5594"/>
                  </a:cubicBezTo>
                  <a:cubicBezTo>
                    <a:pt x="2128" y="5594"/>
                    <a:pt x="1824" y="5533"/>
                    <a:pt x="1824" y="5472"/>
                  </a:cubicBezTo>
                  <a:cubicBezTo>
                    <a:pt x="1794" y="5462"/>
                    <a:pt x="1782" y="5458"/>
                    <a:pt x="1784" y="5458"/>
                  </a:cubicBezTo>
                  <a:cubicBezTo>
                    <a:pt x="1794" y="5458"/>
                    <a:pt x="2149" y="5563"/>
                    <a:pt x="2250" y="5563"/>
                  </a:cubicBezTo>
                  <a:cubicBezTo>
                    <a:pt x="2128" y="5533"/>
                    <a:pt x="2128" y="5472"/>
                    <a:pt x="2128" y="5472"/>
                  </a:cubicBezTo>
                  <a:lnTo>
                    <a:pt x="2159" y="5472"/>
                  </a:lnTo>
                  <a:cubicBezTo>
                    <a:pt x="2068" y="5442"/>
                    <a:pt x="1976" y="5411"/>
                    <a:pt x="2098" y="5411"/>
                  </a:cubicBezTo>
                  <a:lnTo>
                    <a:pt x="2250" y="5411"/>
                  </a:lnTo>
                  <a:cubicBezTo>
                    <a:pt x="2068" y="5320"/>
                    <a:pt x="2220" y="5320"/>
                    <a:pt x="2007" y="5290"/>
                  </a:cubicBezTo>
                  <a:lnTo>
                    <a:pt x="2098" y="5290"/>
                  </a:lnTo>
                  <a:lnTo>
                    <a:pt x="1946" y="5259"/>
                  </a:lnTo>
                  <a:lnTo>
                    <a:pt x="2007" y="5259"/>
                  </a:lnTo>
                  <a:cubicBezTo>
                    <a:pt x="1976" y="5249"/>
                    <a:pt x="1973" y="5246"/>
                    <a:pt x="1984" y="5246"/>
                  </a:cubicBezTo>
                  <a:cubicBezTo>
                    <a:pt x="2007" y="5246"/>
                    <a:pt x="2088" y="5259"/>
                    <a:pt x="2128" y="5259"/>
                  </a:cubicBezTo>
                  <a:cubicBezTo>
                    <a:pt x="2128" y="5259"/>
                    <a:pt x="2115" y="5246"/>
                    <a:pt x="2160" y="5246"/>
                  </a:cubicBezTo>
                  <a:cubicBezTo>
                    <a:pt x="2182" y="5246"/>
                    <a:pt x="2220" y="5249"/>
                    <a:pt x="2280" y="5259"/>
                  </a:cubicBezTo>
                  <a:lnTo>
                    <a:pt x="2128" y="5168"/>
                  </a:lnTo>
                  <a:cubicBezTo>
                    <a:pt x="2108" y="5168"/>
                    <a:pt x="2088" y="5195"/>
                    <a:pt x="2041" y="5195"/>
                  </a:cubicBezTo>
                  <a:cubicBezTo>
                    <a:pt x="2017" y="5195"/>
                    <a:pt x="1987" y="5188"/>
                    <a:pt x="1946" y="5168"/>
                  </a:cubicBezTo>
                  <a:cubicBezTo>
                    <a:pt x="1916" y="5138"/>
                    <a:pt x="1855" y="5138"/>
                    <a:pt x="1946" y="5138"/>
                  </a:cubicBezTo>
                  <a:lnTo>
                    <a:pt x="1976" y="5138"/>
                  </a:lnTo>
                  <a:cubicBezTo>
                    <a:pt x="1946" y="5107"/>
                    <a:pt x="1976" y="5107"/>
                    <a:pt x="1824" y="5077"/>
                  </a:cubicBezTo>
                  <a:lnTo>
                    <a:pt x="1824" y="5077"/>
                  </a:lnTo>
                  <a:lnTo>
                    <a:pt x="2068" y="5107"/>
                  </a:lnTo>
                  <a:cubicBezTo>
                    <a:pt x="1916" y="5077"/>
                    <a:pt x="1946" y="5077"/>
                    <a:pt x="1916" y="5016"/>
                  </a:cubicBezTo>
                  <a:lnTo>
                    <a:pt x="1916" y="5016"/>
                  </a:lnTo>
                  <a:cubicBezTo>
                    <a:pt x="2068" y="5077"/>
                    <a:pt x="2280" y="5107"/>
                    <a:pt x="2311" y="5107"/>
                  </a:cubicBezTo>
                  <a:lnTo>
                    <a:pt x="2128" y="5016"/>
                  </a:lnTo>
                  <a:cubicBezTo>
                    <a:pt x="2128" y="5001"/>
                    <a:pt x="2136" y="4993"/>
                    <a:pt x="2159" y="4993"/>
                  </a:cubicBezTo>
                  <a:cubicBezTo>
                    <a:pt x="2182" y="4993"/>
                    <a:pt x="2220" y="5001"/>
                    <a:pt x="2280" y="5016"/>
                  </a:cubicBezTo>
                  <a:cubicBezTo>
                    <a:pt x="2328" y="5016"/>
                    <a:pt x="2263" y="4992"/>
                    <a:pt x="2175" y="4964"/>
                  </a:cubicBezTo>
                  <a:lnTo>
                    <a:pt x="2175" y="4964"/>
                  </a:lnTo>
                  <a:cubicBezTo>
                    <a:pt x="2175" y="4964"/>
                    <a:pt x="2175" y="4964"/>
                    <a:pt x="2175" y="4964"/>
                  </a:cubicBezTo>
                  <a:cubicBezTo>
                    <a:pt x="2172" y="4964"/>
                    <a:pt x="2159" y="4961"/>
                    <a:pt x="2128" y="4955"/>
                  </a:cubicBezTo>
                  <a:cubicBezTo>
                    <a:pt x="2029" y="4955"/>
                    <a:pt x="2052" y="4935"/>
                    <a:pt x="2030" y="4928"/>
                  </a:cubicBezTo>
                  <a:lnTo>
                    <a:pt x="2030" y="4928"/>
                  </a:lnTo>
                  <a:cubicBezTo>
                    <a:pt x="2047" y="4929"/>
                    <a:pt x="2063" y="4931"/>
                    <a:pt x="2078" y="4933"/>
                  </a:cubicBezTo>
                  <a:lnTo>
                    <a:pt x="2078" y="4933"/>
                  </a:lnTo>
                  <a:cubicBezTo>
                    <a:pt x="1970" y="4897"/>
                    <a:pt x="1875" y="4864"/>
                    <a:pt x="1946" y="4864"/>
                  </a:cubicBezTo>
                  <a:cubicBezTo>
                    <a:pt x="2017" y="4894"/>
                    <a:pt x="2064" y="4915"/>
                    <a:pt x="2098" y="4928"/>
                  </a:cubicBezTo>
                  <a:lnTo>
                    <a:pt x="2098" y="4928"/>
                  </a:lnTo>
                  <a:cubicBezTo>
                    <a:pt x="2095" y="4930"/>
                    <a:pt x="2096" y="4932"/>
                    <a:pt x="2099" y="4934"/>
                  </a:cubicBezTo>
                  <a:lnTo>
                    <a:pt x="2099" y="4934"/>
                  </a:lnTo>
                  <a:cubicBezTo>
                    <a:pt x="2092" y="4934"/>
                    <a:pt x="2086" y="4933"/>
                    <a:pt x="2078" y="4933"/>
                  </a:cubicBezTo>
                  <a:lnTo>
                    <a:pt x="2078" y="4933"/>
                  </a:lnTo>
                  <a:cubicBezTo>
                    <a:pt x="2111" y="4943"/>
                    <a:pt x="2144" y="4954"/>
                    <a:pt x="2175" y="4964"/>
                  </a:cubicBezTo>
                  <a:lnTo>
                    <a:pt x="2175" y="4964"/>
                  </a:lnTo>
                  <a:cubicBezTo>
                    <a:pt x="2183" y="4964"/>
                    <a:pt x="2114" y="4946"/>
                    <a:pt x="2099" y="4934"/>
                  </a:cubicBezTo>
                  <a:lnTo>
                    <a:pt x="2099" y="4934"/>
                  </a:lnTo>
                  <a:cubicBezTo>
                    <a:pt x="2106" y="4935"/>
                    <a:pt x="2113" y="4936"/>
                    <a:pt x="2120" y="4936"/>
                  </a:cubicBezTo>
                  <a:lnTo>
                    <a:pt x="2120" y="4936"/>
                  </a:lnTo>
                  <a:cubicBezTo>
                    <a:pt x="2174" y="4955"/>
                    <a:pt x="2196" y="4955"/>
                    <a:pt x="2250" y="4955"/>
                  </a:cubicBezTo>
                  <a:cubicBezTo>
                    <a:pt x="2234" y="4955"/>
                    <a:pt x="2201" y="4947"/>
                    <a:pt x="2173" y="4939"/>
                  </a:cubicBezTo>
                  <a:lnTo>
                    <a:pt x="2173" y="4939"/>
                  </a:lnTo>
                  <a:cubicBezTo>
                    <a:pt x="2182" y="4939"/>
                    <a:pt x="2191" y="4939"/>
                    <a:pt x="2199" y="4939"/>
                  </a:cubicBezTo>
                  <a:cubicBezTo>
                    <a:pt x="2419" y="4939"/>
                    <a:pt x="2199" y="4834"/>
                    <a:pt x="2402" y="4834"/>
                  </a:cubicBezTo>
                  <a:cubicBezTo>
                    <a:pt x="2128" y="4773"/>
                    <a:pt x="2311" y="4803"/>
                    <a:pt x="2250" y="4773"/>
                  </a:cubicBezTo>
                  <a:lnTo>
                    <a:pt x="2250" y="4773"/>
                  </a:lnTo>
                  <a:cubicBezTo>
                    <a:pt x="2308" y="4786"/>
                    <a:pt x="2340" y="4791"/>
                    <a:pt x="2356" y="4791"/>
                  </a:cubicBezTo>
                  <a:cubicBezTo>
                    <a:pt x="2382" y="4791"/>
                    <a:pt x="2365" y="4778"/>
                    <a:pt x="2348" y="4768"/>
                  </a:cubicBezTo>
                  <a:lnTo>
                    <a:pt x="2348" y="4768"/>
                  </a:lnTo>
                  <a:lnTo>
                    <a:pt x="2372" y="4773"/>
                  </a:lnTo>
                  <a:cubicBezTo>
                    <a:pt x="2340" y="4760"/>
                    <a:pt x="2328" y="4755"/>
                    <a:pt x="2327" y="4755"/>
                  </a:cubicBezTo>
                  <a:cubicBezTo>
                    <a:pt x="2325" y="4755"/>
                    <a:pt x="2337" y="4761"/>
                    <a:pt x="2348" y="4768"/>
                  </a:cubicBezTo>
                  <a:lnTo>
                    <a:pt x="2348" y="4768"/>
                  </a:lnTo>
                  <a:lnTo>
                    <a:pt x="2098" y="4712"/>
                  </a:lnTo>
                  <a:lnTo>
                    <a:pt x="2098" y="4712"/>
                  </a:lnTo>
                  <a:cubicBezTo>
                    <a:pt x="2118" y="4720"/>
                    <a:pt x="2125" y="4723"/>
                    <a:pt x="2124" y="4723"/>
                  </a:cubicBezTo>
                  <a:cubicBezTo>
                    <a:pt x="2118" y="4723"/>
                    <a:pt x="1865" y="4628"/>
                    <a:pt x="1905" y="4628"/>
                  </a:cubicBezTo>
                  <a:cubicBezTo>
                    <a:pt x="1916" y="4628"/>
                    <a:pt x="1946" y="4635"/>
                    <a:pt x="2007" y="4651"/>
                  </a:cubicBezTo>
                  <a:cubicBezTo>
                    <a:pt x="2098" y="4651"/>
                    <a:pt x="2220" y="4712"/>
                    <a:pt x="2250" y="4712"/>
                  </a:cubicBezTo>
                  <a:cubicBezTo>
                    <a:pt x="2289" y="4720"/>
                    <a:pt x="2314" y="4723"/>
                    <a:pt x="2329" y="4723"/>
                  </a:cubicBezTo>
                  <a:cubicBezTo>
                    <a:pt x="2408" y="4723"/>
                    <a:pt x="2189" y="4628"/>
                    <a:pt x="2253" y="4628"/>
                  </a:cubicBezTo>
                  <a:cubicBezTo>
                    <a:pt x="2269" y="4628"/>
                    <a:pt x="2306" y="4635"/>
                    <a:pt x="2372" y="4651"/>
                  </a:cubicBezTo>
                  <a:cubicBezTo>
                    <a:pt x="2250" y="4621"/>
                    <a:pt x="2068" y="4560"/>
                    <a:pt x="1976" y="4530"/>
                  </a:cubicBezTo>
                  <a:lnTo>
                    <a:pt x="1976" y="4530"/>
                  </a:lnTo>
                  <a:cubicBezTo>
                    <a:pt x="2098" y="4560"/>
                    <a:pt x="2250" y="4560"/>
                    <a:pt x="2280" y="4560"/>
                  </a:cubicBezTo>
                  <a:cubicBezTo>
                    <a:pt x="2250" y="4530"/>
                    <a:pt x="2128" y="4530"/>
                    <a:pt x="2250" y="4530"/>
                  </a:cubicBezTo>
                  <a:cubicBezTo>
                    <a:pt x="2311" y="4530"/>
                    <a:pt x="2311" y="4560"/>
                    <a:pt x="2372" y="4560"/>
                  </a:cubicBezTo>
                  <a:cubicBezTo>
                    <a:pt x="2432" y="4530"/>
                    <a:pt x="2311" y="4499"/>
                    <a:pt x="2250" y="4469"/>
                  </a:cubicBezTo>
                  <a:lnTo>
                    <a:pt x="2250" y="4469"/>
                  </a:lnTo>
                  <a:cubicBezTo>
                    <a:pt x="2276" y="4473"/>
                    <a:pt x="2297" y="4475"/>
                    <a:pt x="2314" y="4475"/>
                  </a:cubicBezTo>
                  <a:cubicBezTo>
                    <a:pt x="2418" y="4475"/>
                    <a:pt x="2385" y="4408"/>
                    <a:pt x="2463" y="4408"/>
                  </a:cubicBezTo>
                  <a:cubicBezTo>
                    <a:pt x="2220" y="4347"/>
                    <a:pt x="2584" y="4378"/>
                    <a:pt x="2250" y="4317"/>
                  </a:cubicBezTo>
                  <a:lnTo>
                    <a:pt x="2372" y="4317"/>
                  </a:lnTo>
                  <a:cubicBezTo>
                    <a:pt x="2280" y="4256"/>
                    <a:pt x="2068" y="4195"/>
                    <a:pt x="2068" y="4195"/>
                  </a:cubicBezTo>
                  <a:lnTo>
                    <a:pt x="2068" y="4195"/>
                  </a:lnTo>
                  <a:lnTo>
                    <a:pt x="2280" y="4226"/>
                  </a:lnTo>
                  <a:cubicBezTo>
                    <a:pt x="2358" y="4252"/>
                    <a:pt x="2394" y="4260"/>
                    <a:pt x="2409" y="4260"/>
                  </a:cubicBezTo>
                  <a:cubicBezTo>
                    <a:pt x="2435" y="4260"/>
                    <a:pt x="2403" y="4236"/>
                    <a:pt x="2409" y="4226"/>
                  </a:cubicBezTo>
                  <a:lnTo>
                    <a:pt x="2409" y="4226"/>
                  </a:lnTo>
                  <a:cubicBezTo>
                    <a:pt x="2422" y="4226"/>
                    <a:pt x="2439" y="4226"/>
                    <a:pt x="2463" y="4226"/>
                  </a:cubicBezTo>
                  <a:cubicBezTo>
                    <a:pt x="2445" y="4222"/>
                    <a:pt x="2433" y="4221"/>
                    <a:pt x="2424" y="4221"/>
                  </a:cubicBezTo>
                  <a:cubicBezTo>
                    <a:pt x="2415" y="4221"/>
                    <a:pt x="2410" y="4223"/>
                    <a:pt x="2409" y="4226"/>
                  </a:cubicBezTo>
                  <a:lnTo>
                    <a:pt x="2409" y="4226"/>
                  </a:lnTo>
                  <a:cubicBezTo>
                    <a:pt x="2322" y="4225"/>
                    <a:pt x="2443" y="4222"/>
                    <a:pt x="2311" y="4195"/>
                  </a:cubicBezTo>
                  <a:lnTo>
                    <a:pt x="2250" y="4165"/>
                  </a:lnTo>
                  <a:cubicBezTo>
                    <a:pt x="2220" y="4104"/>
                    <a:pt x="2159" y="4104"/>
                    <a:pt x="2128" y="4074"/>
                  </a:cubicBezTo>
                  <a:cubicBezTo>
                    <a:pt x="2128" y="4068"/>
                    <a:pt x="2139" y="4065"/>
                    <a:pt x="2157" y="4065"/>
                  </a:cubicBezTo>
                  <a:cubicBezTo>
                    <a:pt x="2193" y="4065"/>
                    <a:pt x="2257" y="4076"/>
                    <a:pt x="2306" y="4086"/>
                  </a:cubicBezTo>
                  <a:lnTo>
                    <a:pt x="2306" y="4086"/>
                  </a:lnTo>
                  <a:cubicBezTo>
                    <a:pt x="2299" y="4083"/>
                    <a:pt x="2290" y="4079"/>
                    <a:pt x="2280" y="4074"/>
                  </a:cubicBezTo>
                  <a:lnTo>
                    <a:pt x="2280" y="4074"/>
                  </a:lnTo>
                  <a:cubicBezTo>
                    <a:pt x="2299" y="4078"/>
                    <a:pt x="2313" y="4080"/>
                    <a:pt x="2325" y="4082"/>
                  </a:cubicBezTo>
                  <a:lnTo>
                    <a:pt x="2325" y="4082"/>
                  </a:lnTo>
                  <a:cubicBezTo>
                    <a:pt x="2329" y="4087"/>
                    <a:pt x="2333" y="4090"/>
                    <a:pt x="2335" y="4092"/>
                  </a:cubicBezTo>
                  <a:lnTo>
                    <a:pt x="2335" y="4092"/>
                  </a:lnTo>
                  <a:cubicBezTo>
                    <a:pt x="2363" y="4099"/>
                    <a:pt x="2381" y="4104"/>
                    <a:pt x="2372" y="4104"/>
                  </a:cubicBezTo>
                  <a:cubicBezTo>
                    <a:pt x="2462" y="4104"/>
                    <a:pt x="2424" y="4094"/>
                    <a:pt x="2378" y="4079"/>
                  </a:cubicBezTo>
                  <a:lnTo>
                    <a:pt x="2378" y="4079"/>
                  </a:lnTo>
                  <a:cubicBezTo>
                    <a:pt x="2385" y="4076"/>
                    <a:pt x="2400" y="4074"/>
                    <a:pt x="2432" y="4074"/>
                  </a:cubicBezTo>
                  <a:lnTo>
                    <a:pt x="2584" y="4104"/>
                  </a:lnTo>
                  <a:cubicBezTo>
                    <a:pt x="2584" y="4074"/>
                    <a:pt x="2402" y="4013"/>
                    <a:pt x="2311" y="4013"/>
                  </a:cubicBezTo>
                  <a:cubicBezTo>
                    <a:pt x="2434" y="4013"/>
                    <a:pt x="2357" y="3933"/>
                    <a:pt x="2292" y="3887"/>
                  </a:cubicBezTo>
                  <a:lnTo>
                    <a:pt x="2292" y="3887"/>
                  </a:lnTo>
                  <a:cubicBezTo>
                    <a:pt x="2295" y="3888"/>
                    <a:pt x="2298" y="3889"/>
                    <a:pt x="2300" y="3890"/>
                  </a:cubicBezTo>
                  <a:lnTo>
                    <a:pt x="2300" y="3890"/>
                  </a:lnTo>
                  <a:cubicBezTo>
                    <a:pt x="2296" y="3888"/>
                    <a:pt x="2292" y="3886"/>
                    <a:pt x="2288" y="3884"/>
                  </a:cubicBezTo>
                  <a:lnTo>
                    <a:pt x="2288" y="3884"/>
                  </a:lnTo>
                  <a:cubicBezTo>
                    <a:pt x="2289" y="3885"/>
                    <a:pt x="2291" y="3886"/>
                    <a:pt x="2292" y="3887"/>
                  </a:cubicBezTo>
                  <a:lnTo>
                    <a:pt x="2292" y="3887"/>
                  </a:lnTo>
                  <a:cubicBezTo>
                    <a:pt x="2257" y="3874"/>
                    <a:pt x="2198" y="3840"/>
                    <a:pt x="2204" y="3840"/>
                  </a:cubicBezTo>
                  <a:cubicBezTo>
                    <a:pt x="2206" y="3840"/>
                    <a:pt x="2220" y="3846"/>
                    <a:pt x="2250" y="3861"/>
                  </a:cubicBezTo>
                  <a:cubicBezTo>
                    <a:pt x="2240" y="3841"/>
                    <a:pt x="2250" y="3834"/>
                    <a:pt x="2269" y="3834"/>
                  </a:cubicBezTo>
                  <a:cubicBezTo>
                    <a:pt x="2307" y="3834"/>
                    <a:pt x="2382" y="3861"/>
                    <a:pt x="2402" y="3861"/>
                  </a:cubicBezTo>
                  <a:cubicBezTo>
                    <a:pt x="2432" y="3861"/>
                    <a:pt x="2220" y="3800"/>
                    <a:pt x="2250" y="3800"/>
                  </a:cubicBezTo>
                  <a:cubicBezTo>
                    <a:pt x="2296" y="3810"/>
                    <a:pt x="2322" y="3815"/>
                    <a:pt x="2335" y="3815"/>
                  </a:cubicBezTo>
                  <a:cubicBezTo>
                    <a:pt x="2399" y="3815"/>
                    <a:pt x="2128" y="3709"/>
                    <a:pt x="2280" y="3709"/>
                  </a:cubicBezTo>
                  <a:cubicBezTo>
                    <a:pt x="2241" y="3709"/>
                    <a:pt x="2368" y="3747"/>
                    <a:pt x="2429" y="3766"/>
                  </a:cubicBezTo>
                  <a:lnTo>
                    <a:pt x="2429" y="3766"/>
                  </a:lnTo>
                  <a:cubicBezTo>
                    <a:pt x="2368" y="3707"/>
                    <a:pt x="2277" y="3647"/>
                    <a:pt x="2098" y="3588"/>
                  </a:cubicBezTo>
                  <a:cubicBezTo>
                    <a:pt x="2159" y="3588"/>
                    <a:pt x="2250" y="3618"/>
                    <a:pt x="2280" y="3618"/>
                  </a:cubicBezTo>
                  <a:cubicBezTo>
                    <a:pt x="2280" y="3588"/>
                    <a:pt x="2250" y="3557"/>
                    <a:pt x="2098" y="3496"/>
                  </a:cubicBezTo>
                  <a:cubicBezTo>
                    <a:pt x="2007" y="3496"/>
                    <a:pt x="2159" y="3557"/>
                    <a:pt x="2159" y="3557"/>
                  </a:cubicBezTo>
                  <a:cubicBezTo>
                    <a:pt x="2007" y="3557"/>
                    <a:pt x="1855" y="3466"/>
                    <a:pt x="1916" y="3466"/>
                  </a:cubicBezTo>
                  <a:lnTo>
                    <a:pt x="1946" y="3466"/>
                  </a:lnTo>
                  <a:cubicBezTo>
                    <a:pt x="1946" y="3436"/>
                    <a:pt x="1855" y="3436"/>
                    <a:pt x="1855" y="3405"/>
                  </a:cubicBezTo>
                  <a:cubicBezTo>
                    <a:pt x="1976" y="3405"/>
                    <a:pt x="1916" y="3405"/>
                    <a:pt x="2007" y="3436"/>
                  </a:cubicBezTo>
                  <a:cubicBezTo>
                    <a:pt x="2098" y="3456"/>
                    <a:pt x="2152" y="3463"/>
                    <a:pt x="2185" y="3463"/>
                  </a:cubicBezTo>
                  <a:cubicBezTo>
                    <a:pt x="2250" y="3463"/>
                    <a:pt x="2230" y="3436"/>
                    <a:pt x="2250" y="3436"/>
                  </a:cubicBezTo>
                  <a:cubicBezTo>
                    <a:pt x="2159" y="3436"/>
                    <a:pt x="2128" y="3405"/>
                    <a:pt x="2068" y="3405"/>
                  </a:cubicBezTo>
                  <a:cubicBezTo>
                    <a:pt x="2037" y="3385"/>
                    <a:pt x="2044" y="3378"/>
                    <a:pt x="2067" y="3378"/>
                  </a:cubicBezTo>
                  <a:cubicBezTo>
                    <a:pt x="2112" y="3378"/>
                    <a:pt x="2220" y="3405"/>
                    <a:pt x="2220" y="3405"/>
                  </a:cubicBezTo>
                  <a:lnTo>
                    <a:pt x="1673" y="3192"/>
                  </a:lnTo>
                  <a:cubicBezTo>
                    <a:pt x="1703" y="3192"/>
                    <a:pt x="1916" y="3253"/>
                    <a:pt x="2007" y="3284"/>
                  </a:cubicBezTo>
                  <a:cubicBezTo>
                    <a:pt x="1976" y="3253"/>
                    <a:pt x="1673" y="3162"/>
                    <a:pt x="1521" y="3101"/>
                  </a:cubicBezTo>
                  <a:cubicBezTo>
                    <a:pt x="1551" y="3101"/>
                    <a:pt x="1460" y="3010"/>
                    <a:pt x="1460" y="3010"/>
                  </a:cubicBezTo>
                  <a:lnTo>
                    <a:pt x="1460" y="3010"/>
                  </a:lnTo>
                  <a:cubicBezTo>
                    <a:pt x="1536" y="3025"/>
                    <a:pt x="1536" y="3025"/>
                    <a:pt x="1528" y="3025"/>
                  </a:cubicBezTo>
                  <a:cubicBezTo>
                    <a:pt x="1521" y="3025"/>
                    <a:pt x="1505" y="3025"/>
                    <a:pt x="1551" y="3040"/>
                  </a:cubicBezTo>
                  <a:lnTo>
                    <a:pt x="1703" y="3101"/>
                  </a:lnTo>
                  <a:cubicBezTo>
                    <a:pt x="1703" y="3132"/>
                    <a:pt x="1946" y="3162"/>
                    <a:pt x="2068" y="3192"/>
                  </a:cubicBezTo>
                  <a:cubicBezTo>
                    <a:pt x="1976" y="3162"/>
                    <a:pt x="2098" y="3162"/>
                    <a:pt x="2128" y="3132"/>
                  </a:cubicBezTo>
                  <a:cubicBezTo>
                    <a:pt x="1824" y="3040"/>
                    <a:pt x="1976" y="3040"/>
                    <a:pt x="1703" y="2980"/>
                  </a:cubicBezTo>
                  <a:cubicBezTo>
                    <a:pt x="1697" y="2974"/>
                    <a:pt x="1703" y="2971"/>
                    <a:pt x="1717" y="2971"/>
                  </a:cubicBezTo>
                  <a:cubicBezTo>
                    <a:pt x="1775" y="2971"/>
                    <a:pt x="1964" y="3010"/>
                    <a:pt x="2037" y="3010"/>
                  </a:cubicBezTo>
                  <a:cubicBezTo>
                    <a:pt x="1916" y="2949"/>
                    <a:pt x="2037" y="2949"/>
                    <a:pt x="1976" y="2888"/>
                  </a:cubicBezTo>
                  <a:lnTo>
                    <a:pt x="2037" y="2888"/>
                  </a:lnTo>
                  <a:cubicBezTo>
                    <a:pt x="1955" y="2861"/>
                    <a:pt x="2021" y="2834"/>
                    <a:pt x="1857" y="2762"/>
                  </a:cubicBezTo>
                  <a:lnTo>
                    <a:pt x="1857" y="2762"/>
                  </a:lnTo>
                  <a:cubicBezTo>
                    <a:pt x="1860" y="2763"/>
                    <a:pt x="1862" y="2763"/>
                    <a:pt x="1864" y="2764"/>
                  </a:cubicBezTo>
                  <a:lnTo>
                    <a:pt x="1864" y="2764"/>
                  </a:lnTo>
                  <a:cubicBezTo>
                    <a:pt x="1836" y="2750"/>
                    <a:pt x="1808" y="2736"/>
                    <a:pt x="1794" y="2736"/>
                  </a:cubicBezTo>
                  <a:cubicBezTo>
                    <a:pt x="1818" y="2746"/>
                    <a:pt x="1839" y="2754"/>
                    <a:pt x="1857" y="2762"/>
                  </a:cubicBezTo>
                  <a:lnTo>
                    <a:pt x="1857" y="2762"/>
                  </a:lnTo>
                  <a:cubicBezTo>
                    <a:pt x="1765" y="2736"/>
                    <a:pt x="1659" y="2706"/>
                    <a:pt x="1764" y="2706"/>
                  </a:cubicBezTo>
                  <a:lnTo>
                    <a:pt x="1916" y="2736"/>
                  </a:lnTo>
                  <a:cubicBezTo>
                    <a:pt x="1794" y="2706"/>
                    <a:pt x="2037" y="2736"/>
                    <a:pt x="1824" y="2676"/>
                  </a:cubicBezTo>
                  <a:cubicBezTo>
                    <a:pt x="1916" y="2676"/>
                    <a:pt x="1946" y="2706"/>
                    <a:pt x="1976" y="2706"/>
                  </a:cubicBezTo>
                  <a:cubicBezTo>
                    <a:pt x="1952" y="2682"/>
                    <a:pt x="1967" y="2677"/>
                    <a:pt x="1882" y="2630"/>
                  </a:cubicBezTo>
                  <a:lnTo>
                    <a:pt x="1882" y="2630"/>
                  </a:lnTo>
                  <a:cubicBezTo>
                    <a:pt x="1932" y="2649"/>
                    <a:pt x="1978" y="2656"/>
                    <a:pt x="2037" y="2676"/>
                  </a:cubicBezTo>
                  <a:cubicBezTo>
                    <a:pt x="2128" y="2676"/>
                    <a:pt x="1794" y="2584"/>
                    <a:pt x="1885" y="2584"/>
                  </a:cubicBezTo>
                  <a:cubicBezTo>
                    <a:pt x="1895" y="2574"/>
                    <a:pt x="1916" y="2571"/>
                    <a:pt x="1938" y="2571"/>
                  </a:cubicBezTo>
                  <a:cubicBezTo>
                    <a:pt x="1983" y="2571"/>
                    <a:pt x="2037" y="2584"/>
                    <a:pt x="2037" y="2584"/>
                  </a:cubicBezTo>
                  <a:cubicBezTo>
                    <a:pt x="1916" y="2524"/>
                    <a:pt x="1916" y="2524"/>
                    <a:pt x="1885" y="2493"/>
                  </a:cubicBezTo>
                  <a:lnTo>
                    <a:pt x="1885" y="2493"/>
                  </a:lnTo>
                  <a:cubicBezTo>
                    <a:pt x="1976" y="2524"/>
                    <a:pt x="1976" y="2524"/>
                    <a:pt x="2098" y="2524"/>
                  </a:cubicBezTo>
                  <a:cubicBezTo>
                    <a:pt x="2128" y="2402"/>
                    <a:pt x="2220" y="2281"/>
                    <a:pt x="1976" y="2098"/>
                  </a:cubicBezTo>
                  <a:lnTo>
                    <a:pt x="1976" y="2098"/>
                  </a:lnTo>
                  <a:cubicBezTo>
                    <a:pt x="2120" y="2146"/>
                    <a:pt x="2155" y="2169"/>
                    <a:pt x="2186" y="2184"/>
                  </a:cubicBezTo>
                  <a:lnTo>
                    <a:pt x="2186" y="2184"/>
                  </a:lnTo>
                  <a:cubicBezTo>
                    <a:pt x="2192" y="2173"/>
                    <a:pt x="2218" y="2158"/>
                    <a:pt x="2189" y="2129"/>
                  </a:cubicBezTo>
                  <a:lnTo>
                    <a:pt x="2220" y="2129"/>
                  </a:lnTo>
                  <a:cubicBezTo>
                    <a:pt x="2204" y="2113"/>
                    <a:pt x="2227" y="2113"/>
                    <a:pt x="2246" y="2113"/>
                  </a:cubicBezTo>
                  <a:cubicBezTo>
                    <a:pt x="2265" y="2113"/>
                    <a:pt x="2280" y="2113"/>
                    <a:pt x="2250" y="2098"/>
                  </a:cubicBezTo>
                  <a:lnTo>
                    <a:pt x="2189" y="2098"/>
                  </a:lnTo>
                  <a:cubicBezTo>
                    <a:pt x="2155" y="2091"/>
                    <a:pt x="2152" y="2089"/>
                    <a:pt x="2164" y="2089"/>
                  </a:cubicBezTo>
                  <a:cubicBezTo>
                    <a:pt x="2185" y="2089"/>
                    <a:pt x="2255" y="2096"/>
                    <a:pt x="2284" y="2096"/>
                  </a:cubicBezTo>
                  <a:cubicBezTo>
                    <a:pt x="2310" y="2096"/>
                    <a:pt x="2302" y="2090"/>
                    <a:pt x="2189" y="2068"/>
                  </a:cubicBezTo>
                  <a:lnTo>
                    <a:pt x="2189" y="2068"/>
                  </a:lnTo>
                  <a:lnTo>
                    <a:pt x="2372" y="2098"/>
                  </a:lnTo>
                  <a:cubicBezTo>
                    <a:pt x="2235" y="2068"/>
                    <a:pt x="2258" y="2068"/>
                    <a:pt x="2288" y="2068"/>
                  </a:cubicBezTo>
                  <a:cubicBezTo>
                    <a:pt x="2318" y="2068"/>
                    <a:pt x="2356" y="2068"/>
                    <a:pt x="2250" y="2037"/>
                  </a:cubicBezTo>
                  <a:lnTo>
                    <a:pt x="2280" y="2037"/>
                  </a:lnTo>
                  <a:cubicBezTo>
                    <a:pt x="2389" y="2037"/>
                    <a:pt x="2064" y="1941"/>
                    <a:pt x="2162" y="1941"/>
                  </a:cubicBezTo>
                  <a:cubicBezTo>
                    <a:pt x="2170" y="1941"/>
                    <a:pt x="2182" y="1942"/>
                    <a:pt x="2197" y="1944"/>
                  </a:cubicBezTo>
                  <a:lnTo>
                    <a:pt x="2197" y="1944"/>
                  </a:lnTo>
                  <a:cubicBezTo>
                    <a:pt x="2167" y="1937"/>
                    <a:pt x="2132" y="1917"/>
                    <a:pt x="2080" y="1892"/>
                  </a:cubicBezTo>
                  <a:lnTo>
                    <a:pt x="2080" y="1892"/>
                  </a:lnTo>
                  <a:cubicBezTo>
                    <a:pt x="2110" y="1898"/>
                    <a:pt x="2138" y="1905"/>
                    <a:pt x="2159" y="1916"/>
                  </a:cubicBezTo>
                  <a:cubicBezTo>
                    <a:pt x="2098" y="1764"/>
                    <a:pt x="2159" y="1673"/>
                    <a:pt x="1916" y="1521"/>
                  </a:cubicBezTo>
                  <a:cubicBezTo>
                    <a:pt x="1946" y="1521"/>
                    <a:pt x="1976" y="1581"/>
                    <a:pt x="2037" y="1581"/>
                  </a:cubicBezTo>
                  <a:cubicBezTo>
                    <a:pt x="1794" y="1460"/>
                    <a:pt x="2280" y="1521"/>
                    <a:pt x="1824" y="1369"/>
                  </a:cubicBezTo>
                  <a:lnTo>
                    <a:pt x="1642" y="1308"/>
                  </a:lnTo>
                  <a:cubicBezTo>
                    <a:pt x="1764" y="1308"/>
                    <a:pt x="1885" y="1338"/>
                    <a:pt x="1946" y="1338"/>
                  </a:cubicBezTo>
                  <a:cubicBezTo>
                    <a:pt x="1866" y="1318"/>
                    <a:pt x="1891" y="1298"/>
                    <a:pt x="1866" y="1270"/>
                  </a:cubicBezTo>
                  <a:lnTo>
                    <a:pt x="1866" y="1270"/>
                  </a:lnTo>
                  <a:cubicBezTo>
                    <a:pt x="1879" y="1274"/>
                    <a:pt x="1895" y="1277"/>
                    <a:pt x="1916" y="1277"/>
                  </a:cubicBezTo>
                  <a:cubicBezTo>
                    <a:pt x="1976" y="1277"/>
                    <a:pt x="1673" y="1156"/>
                    <a:pt x="1764" y="1156"/>
                  </a:cubicBezTo>
                  <a:lnTo>
                    <a:pt x="1824" y="1186"/>
                  </a:lnTo>
                  <a:cubicBezTo>
                    <a:pt x="2220" y="1156"/>
                    <a:pt x="2524" y="1034"/>
                    <a:pt x="2098" y="852"/>
                  </a:cubicBezTo>
                  <a:cubicBezTo>
                    <a:pt x="2080" y="846"/>
                    <a:pt x="2080" y="843"/>
                    <a:pt x="2091" y="843"/>
                  </a:cubicBezTo>
                  <a:cubicBezTo>
                    <a:pt x="2123" y="843"/>
                    <a:pt x="2249" y="864"/>
                    <a:pt x="2298" y="875"/>
                  </a:cubicBezTo>
                  <a:lnTo>
                    <a:pt x="2298" y="875"/>
                  </a:lnTo>
                  <a:cubicBezTo>
                    <a:pt x="2055" y="730"/>
                    <a:pt x="2576" y="727"/>
                    <a:pt x="2068" y="518"/>
                  </a:cubicBezTo>
                  <a:cubicBezTo>
                    <a:pt x="1998" y="448"/>
                    <a:pt x="1756" y="357"/>
                    <a:pt x="1628" y="2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-1236075" y="3580125"/>
              <a:ext cx="8375" cy="2300"/>
            </a:xfrm>
            <a:custGeom>
              <a:avLst/>
              <a:gdLst/>
              <a:ahLst/>
              <a:cxnLst/>
              <a:rect l="l" t="t" r="r" b="b"/>
              <a:pathLst>
                <a:path w="335" h="92" extrusionOk="0">
                  <a:moveTo>
                    <a:pt x="0" y="1"/>
                  </a:moveTo>
                  <a:cubicBezTo>
                    <a:pt x="55" y="28"/>
                    <a:pt x="97" y="31"/>
                    <a:pt x="141" y="34"/>
                  </a:cubicBezTo>
                  <a:lnTo>
                    <a:pt x="141" y="34"/>
                  </a:lnTo>
                  <a:cubicBezTo>
                    <a:pt x="82" y="15"/>
                    <a:pt x="30" y="1"/>
                    <a:pt x="0" y="1"/>
                  </a:cubicBezTo>
                  <a:close/>
                  <a:moveTo>
                    <a:pt x="141" y="34"/>
                  </a:moveTo>
                  <a:cubicBezTo>
                    <a:pt x="203" y="53"/>
                    <a:pt x="273" y="76"/>
                    <a:pt x="335" y="92"/>
                  </a:cubicBezTo>
                  <a:cubicBezTo>
                    <a:pt x="251" y="42"/>
                    <a:pt x="195" y="38"/>
                    <a:pt x="141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-1201875" y="3574800"/>
              <a:ext cx="3900" cy="800"/>
            </a:xfrm>
            <a:custGeom>
              <a:avLst/>
              <a:gdLst/>
              <a:ahLst/>
              <a:cxnLst/>
              <a:rect l="l" t="t" r="r" b="b"/>
              <a:pathLst>
                <a:path w="156" h="32" extrusionOk="0">
                  <a:moveTo>
                    <a:pt x="0" y="1"/>
                  </a:moveTo>
                  <a:cubicBezTo>
                    <a:pt x="17" y="1"/>
                    <a:pt x="52" y="1"/>
                    <a:pt x="80" y="6"/>
                  </a:cubicBezTo>
                  <a:lnTo>
                    <a:pt x="80" y="6"/>
                  </a:lnTo>
                  <a:cubicBezTo>
                    <a:pt x="69" y="3"/>
                    <a:pt x="61" y="1"/>
                    <a:pt x="61" y="1"/>
                  </a:cubicBezTo>
                  <a:close/>
                  <a:moveTo>
                    <a:pt x="80" y="6"/>
                  </a:moveTo>
                  <a:lnTo>
                    <a:pt x="80" y="6"/>
                  </a:lnTo>
                  <a:cubicBezTo>
                    <a:pt x="88" y="8"/>
                    <a:pt x="98" y="11"/>
                    <a:pt x="107" y="14"/>
                  </a:cubicBezTo>
                  <a:lnTo>
                    <a:pt x="107" y="14"/>
                  </a:lnTo>
                  <a:cubicBezTo>
                    <a:pt x="100" y="10"/>
                    <a:pt x="91" y="8"/>
                    <a:pt x="80" y="6"/>
                  </a:cubicBezTo>
                  <a:close/>
                  <a:moveTo>
                    <a:pt x="107" y="14"/>
                  </a:moveTo>
                  <a:cubicBezTo>
                    <a:pt x="116" y="18"/>
                    <a:pt x="122" y="24"/>
                    <a:pt x="122" y="31"/>
                  </a:cubicBezTo>
                  <a:cubicBezTo>
                    <a:pt x="155" y="31"/>
                    <a:pt x="134" y="22"/>
                    <a:pt x="107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-1200375" y="3571000"/>
              <a:ext cx="5350" cy="3075"/>
            </a:xfrm>
            <a:custGeom>
              <a:avLst/>
              <a:gdLst/>
              <a:ahLst/>
              <a:cxnLst/>
              <a:rect l="l" t="t" r="r" b="b"/>
              <a:pathLst>
                <a:path w="214" h="123" extrusionOk="0">
                  <a:moveTo>
                    <a:pt x="1" y="1"/>
                  </a:moveTo>
                  <a:lnTo>
                    <a:pt x="214" y="123"/>
                  </a:lnTo>
                  <a:cubicBezTo>
                    <a:pt x="214" y="62"/>
                    <a:pt x="123" y="3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-1187450" y="3571000"/>
              <a:ext cx="3825" cy="800"/>
            </a:xfrm>
            <a:custGeom>
              <a:avLst/>
              <a:gdLst/>
              <a:ahLst/>
              <a:cxnLst/>
              <a:rect l="l" t="t" r="r" b="b"/>
              <a:pathLst>
                <a:path w="153" h="32" extrusionOk="0">
                  <a:moveTo>
                    <a:pt x="1" y="1"/>
                  </a:moveTo>
                  <a:cubicBezTo>
                    <a:pt x="31" y="1"/>
                    <a:pt x="61" y="31"/>
                    <a:pt x="153" y="31"/>
                  </a:cubicBezTo>
                  <a:cubicBezTo>
                    <a:pt x="153" y="31"/>
                    <a:pt x="6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-1193525" y="3569500"/>
              <a:ext cx="3075" cy="350"/>
            </a:xfrm>
            <a:custGeom>
              <a:avLst/>
              <a:gdLst/>
              <a:ahLst/>
              <a:cxnLst/>
              <a:rect l="l" t="t" r="r" b="b"/>
              <a:pathLst>
                <a:path w="123" h="14" extrusionOk="0">
                  <a:moveTo>
                    <a:pt x="0" y="0"/>
                  </a:moveTo>
                  <a:cubicBezTo>
                    <a:pt x="51" y="10"/>
                    <a:pt x="68" y="14"/>
                    <a:pt x="73" y="14"/>
                  </a:cubicBezTo>
                  <a:cubicBezTo>
                    <a:pt x="82" y="14"/>
                    <a:pt x="41" y="0"/>
                    <a:pt x="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-1185275" y="3564000"/>
              <a:ext cx="2650" cy="725"/>
            </a:xfrm>
            <a:custGeom>
              <a:avLst/>
              <a:gdLst/>
              <a:ahLst/>
              <a:cxnLst/>
              <a:rect l="l" t="t" r="r" b="b"/>
              <a:pathLst>
                <a:path w="106" h="29" extrusionOk="0">
                  <a:moveTo>
                    <a:pt x="7" y="1"/>
                  </a:moveTo>
                  <a:cubicBezTo>
                    <a:pt x="2" y="1"/>
                    <a:pt x="0" y="3"/>
                    <a:pt x="5" y="7"/>
                  </a:cubicBezTo>
                  <a:cubicBezTo>
                    <a:pt x="61" y="23"/>
                    <a:pt x="85" y="29"/>
                    <a:pt x="91" y="29"/>
                  </a:cubicBezTo>
                  <a:cubicBezTo>
                    <a:pt x="105" y="29"/>
                    <a:pt x="28" y="1"/>
                    <a:pt x="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-1187450" y="3559625"/>
              <a:ext cx="3825" cy="775"/>
            </a:xfrm>
            <a:custGeom>
              <a:avLst/>
              <a:gdLst/>
              <a:ahLst/>
              <a:cxnLst/>
              <a:rect l="l" t="t" r="r" b="b"/>
              <a:pathLst>
                <a:path w="153" h="31" extrusionOk="0">
                  <a:moveTo>
                    <a:pt x="1" y="0"/>
                  </a:moveTo>
                  <a:lnTo>
                    <a:pt x="77" y="15"/>
                  </a:lnTo>
                  <a:lnTo>
                    <a:pt x="77" y="15"/>
                  </a:lnTo>
                  <a:cubicBezTo>
                    <a:pt x="46" y="8"/>
                    <a:pt x="16" y="0"/>
                    <a:pt x="1" y="0"/>
                  </a:cubicBezTo>
                  <a:close/>
                  <a:moveTo>
                    <a:pt x="77" y="15"/>
                  </a:moveTo>
                  <a:cubicBezTo>
                    <a:pt x="107" y="23"/>
                    <a:pt x="137" y="30"/>
                    <a:pt x="153" y="30"/>
                  </a:cubicBezTo>
                  <a:lnTo>
                    <a:pt x="77" y="1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-1185925" y="3499575"/>
              <a:ext cx="2300" cy="25"/>
            </a:xfrm>
            <a:custGeom>
              <a:avLst/>
              <a:gdLst/>
              <a:ahLst/>
              <a:cxnLst/>
              <a:rect l="l" t="t" r="r" b="b"/>
              <a:pathLst>
                <a:path w="92" h="1" extrusionOk="0">
                  <a:moveTo>
                    <a:pt x="31" y="1"/>
                  </a:moveTo>
                  <a:lnTo>
                    <a:pt x="9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-1179600" y="3473825"/>
              <a:ext cx="3700" cy="875"/>
            </a:xfrm>
            <a:custGeom>
              <a:avLst/>
              <a:gdLst/>
              <a:ahLst/>
              <a:cxnLst/>
              <a:rect l="l" t="t" r="r" b="b"/>
              <a:pathLst>
                <a:path w="148" h="35" extrusionOk="0">
                  <a:moveTo>
                    <a:pt x="26" y="1"/>
                  </a:moveTo>
                  <a:cubicBezTo>
                    <a:pt x="8" y="1"/>
                    <a:pt x="1" y="7"/>
                    <a:pt x="21" y="28"/>
                  </a:cubicBezTo>
                  <a:cubicBezTo>
                    <a:pt x="21" y="12"/>
                    <a:pt x="31" y="6"/>
                    <a:pt x="46" y="6"/>
                  </a:cubicBezTo>
                  <a:cubicBezTo>
                    <a:pt x="80" y="6"/>
                    <a:pt x="135" y="34"/>
                    <a:pt x="145" y="34"/>
                  </a:cubicBezTo>
                  <a:cubicBezTo>
                    <a:pt x="148" y="34"/>
                    <a:pt x="147" y="32"/>
                    <a:pt x="143" y="28"/>
                  </a:cubicBezTo>
                  <a:cubicBezTo>
                    <a:pt x="143" y="28"/>
                    <a:pt x="62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-1194275" y="3456275"/>
              <a:ext cx="6100" cy="775"/>
            </a:xfrm>
            <a:custGeom>
              <a:avLst/>
              <a:gdLst/>
              <a:ahLst/>
              <a:cxnLst/>
              <a:rect l="l" t="t" r="r" b="b"/>
              <a:pathLst>
                <a:path w="244" h="31" extrusionOk="0">
                  <a:moveTo>
                    <a:pt x="243" y="31"/>
                  </a:moveTo>
                  <a:lnTo>
                    <a:pt x="24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-1508125" y="3681200"/>
              <a:ext cx="3525" cy="1425"/>
            </a:xfrm>
            <a:custGeom>
              <a:avLst/>
              <a:gdLst/>
              <a:ahLst/>
              <a:cxnLst/>
              <a:rect l="l" t="t" r="r" b="b"/>
              <a:pathLst>
                <a:path w="141" h="57" extrusionOk="0">
                  <a:moveTo>
                    <a:pt x="1" y="0"/>
                  </a:moveTo>
                  <a:lnTo>
                    <a:pt x="1" y="0"/>
                  </a:lnTo>
                  <a:cubicBezTo>
                    <a:pt x="43" y="21"/>
                    <a:pt x="128" y="57"/>
                    <a:pt x="137" y="57"/>
                  </a:cubicBezTo>
                  <a:cubicBezTo>
                    <a:pt x="141" y="57"/>
                    <a:pt x="130" y="50"/>
                    <a:pt x="92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-1513975" y="3513225"/>
              <a:ext cx="93275" cy="183200"/>
            </a:xfrm>
            <a:custGeom>
              <a:avLst/>
              <a:gdLst/>
              <a:ahLst/>
              <a:cxnLst/>
              <a:rect l="l" t="t" r="r" b="b"/>
              <a:pathLst>
                <a:path w="3731" h="7328" extrusionOk="0">
                  <a:moveTo>
                    <a:pt x="1647" y="1171"/>
                  </a:moveTo>
                  <a:lnTo>
                    <a:pt x="1694" y="1218"/>
                  </a:lnTo>
                  <a:cubicBezTo>
                    <a:pt x="1685" y="1200"/>
                    <a:pt x="1668" y="1185"/>
                    <a:pt x="1647" y="1171"/>
                  </a:cubicBezTo>
                  <a:close/>
                  <a:moveTo>
                    <a:pt x="3066" y="1160"/>
                  </a:moveTo>
                  <a:lnTo>
                    <a:pt x="3066" y="1160"/>
                  </a:lnTo>
                  <a:cubicBezTo>
                    <a:pt x="3068" y="1172"/>
                    <a:pt x="3083" y="1190"/>
                    <a:pt x="3122" y="1218"/>
                  </a:cubicBezTo>
                  <a:cubicBezTo>
                    <a:pt x="3103" y="1180"/>
                    <a:pt x="3085" y="1166"/>
                    <a:pt x="3066" y="1160"/>
                  </a:cubicBezTo>
                  <a:close/>
                  <a:moveTo>
                    <a:pt x="2792" y="2284"/>
                  </a:moveTo>
                  <a:lnTo>
                    <a:pt x="2792" y="2284"/>
                  </a:lnTo>
                  <a:cubicBezTo>
                    <a:pt x="2806" y="2294"/>
                    <a:pt x="2822" y="2303"/>
                    <a:pt x="2849" y="2312"/>
                  </a:cubicBezTo>
                  <a:cubicBezTo>
                    <a:pt x="2821" y="2298"/>
                    <a:pt x="2806" y="2291"/>
                    <a:pt x="2792" y="2284"/>
                  </a:cubicBezTo>
                  <a:close/>
                  <a:moveTo>
                    <a:pt x="2714" y="2337"/>
                  </a:moveTo>
                  <a:cubicBezTo>
                    <a:pt x="2726" y="2343"/>
                    <a:pt x="2738" y="2349"/>
                    <a:pt x="2749" y="2355"/>
                  </a:cubicBezTo>
                  <a:lnTo>
                    <a:pt x="2749" y="2355"/>
                  </a:lnTo>
                  <a:cubicBezTo>
                    <a:pt x="2739" y="2348"/>
                    <a:pt x="2728" y="2342"/>
                    <a:pt x="2714" y="2337"/>
                  </a:cubicBezTo>
                  <a:close/>
                  <a:moveTo>
                    <a:pt x="2749" y="2355"/>
                  </a:moveTo>
                  <a:cubicBezTo>
                    <a:pt x="2764" y="2365"/>
                    <a:pt x="2776" y="2380"/>
                    <a:pt x="2788" y="2403"/>
                  </a:cubicBezTo>
                  <a:cubicBezTo>
                    <a:pt x="2835" y="2403"/>
                    <a:pt x="2800" y="2381"/>
                    <a:pt x="2749" y="2355"/>
                  </a:cubicBezTo>
                  <a:close/>
                  <a:moveTo>
                    <a:pt x="2799" y="2475"/>
                  </a:moveTo>
                  <a:cubicBezTo>
                    <a:pt x="2801" y="2482"/>
                    <a:pt x="2806" y="2488"/>
                    <a:pt x="2818" y="2494"/>
                  </a:cubicBezTo>
                  <a:lnTo>
                    <a:pt x="2799" y="2475"/>
                  </a:lnTo>
                  <a:close/>
                  <a:moveTo>
                    <a:pt x="2271" y="2586"/>
                  </a:moveTo>
                  <a:lnTo>
                    <a:pt x="2271" y="2586"/>
                  </a:lnTo>
                  <a:cubicBezTo>
                    <a:pt x="2317" y="2601"/>
                    <a:pt x="2302" y="2601"/>
                    <a:pt x="2290" y="2601"/>
                  </a:cubicBezTo>
                  <a:cubicBezTo>
                    <a:pt x="2288" y="2601"/>
                    <a:pt x="2287" y="2601"/>
                    <a:pt x="2285" y="2601"/>
                  </a:cubicBezTo>
                  <a:lnTo>
                    <a:pt x="2285" y="2601"/>
                  </a:lnTo>
                  <a:cubicBezTo>
                    <a:pt x="2278" y="2592"/>
                    <a:pt x="2271" y="2586"/>
                    <a:pt x="2271" y="2586"/>
                  </a:cubicBezTo>
                  <a:close/>
                  <a:moveTo>
                    <a:pt x="2901" y="3459"/>
                  </a:moveTo>
                  <a:lnTo>
                    <a:pt x="2901" y="3459"/>
                  </a:lnTo>
                  <a:cubicBezTo>
                    <a:pt x="2915" y="3472"/>
                    <a:pt x="2927" y="3485"/>
                    <a:pt x="2940" y="3497"/>
                  </a:cubicBezTo>
                  <a:cubicBezTo>
                    <a:pt x="2951" y="3500"/>
                    <a:pt x="2958" y="3501"/>
                    <a:pt x="2963" y="3501"/>
                  </a:cubicBezTo>
                  <a:cubicBezTo>
                    <a:pt x="2979" y="3501"/>
                    <a:pt x="2944" y="3481"/>
                    <a:pt x="2901" y="3459"/>
                  </a:cubicBezTo>
                  <a:close/>
                  <a:moveTo>
                    <a:pt x="751" y="3649"/>
                  </a:moveTo>
                  <a:lnTo>
                    <a:pt x="782" y="3680"/>
                  </a:lnTo>
                  <a:cubicBezTo>
                    <a:pt x="783" y="3680"/>
                    <a:pt x="784" y="3680"/>
                    <a:pt x="785" y="3680"/>
                  </a:cubicBezTo>
                  <a:lnTo>
                    <a:pt x="785" y="3680"/>
                  </a:lnTo>
                  <a:cubicBezTo>
                    <a:pt x="777" y="3672"/>
                    <a:pt x="766" y="3661"/>
                    <a:pt x="751" y="3649"/>
                  </a:cubicBezTo>
                  <a:close/>
                  <a:moveTo>
                    <a:pt x="569" y="3741"/>
                  </a:moveTo>
                  <a:lnTo>
                    <a:pt x="569" y="3741"/>
                  </a:lnTo>
                  <a:cubicBezTo>
                    <a:pt x="596" y="3767"/>
                    <a:pt x="605" y="3771"/>
                    <a:pt x="620" y="3771"/>
                  </a:cubicBezTo>
                  <a:lnTo>
                    <a:pt x="620" y="3771"/>
                  </a:lnTo>
                  <a:cubicBezTo>
                    <a:pt x="605" y="3762"/>
                    <a:pt x="588" y="3752"/>
                    <a:pt x="569" y="3741"/>
                  </a:cubicBezTo>
                  <a:close/>
                  <a:moveTo>
                    <a:pt x="2727" y="3742"/>
                  </a:moveTo>
                  <a:cubicBezTo>
                    <a:pt x="2727" y="3752"/>
                    <a:pt x="2732" y="3762"/>
                    <a:pt x="2739" y="3772"/>
                  </a:cubicBezTo>
                  <a:lnTo>
                    <a:pt x="2739" y="3772"/>
                  </a:lnTo>
                  <a:cubicBezTo>
                    <a:pt x="2749" y="3772"/>
                    <a:pt x="2741" y="3758"/>
                    <a:pt x="2727" y="3742"/>
                  </a:cubicBezTo>
                  <a:close/>
                  <a:moveTo>
                    <a:pt x="2838" y="3936"/>
                  </a:moveTo>
                  <a:cubicBezTo>
                    <a:pt x="2849" y="3940"/>
                    <a:pt x="2863" y="3946"/>
                    <a:pt x="2879" y="3953"/>
                  </a:cubicBezTo>
                  <a:cubicBezTo>
                    <a:pt x="2856" y="3942"/>
                    <a:pt x="2844" y="3937"/>
                    <a:pt x="2838" y="3936"/>
                  </a:cubicBezTo>
                  <a:close/>
                  <a:moveTo>
                    <a:pt x="2693" y="4337"/>
                  </a:moveTo>
                  <a:lnTo>
                    <a:pt x="2727" y="4348"/>
                  </a:lnTo>
                  <a:cubicBezTo>
                    <a:pt x="2712" y="4342"/>
                    <a:pt x="2701" y="4339"/>
                    <a:pt x="2693" y="4337"/>
                  </a:cubicBezTo>
                  <a:close/>
                  <a:moveTo>
                    <a:pt x="434" y="4430"/>
                  </a:moveTo>
                  <a:cubicBezTo>
                    <a:pt x="439" y="4433"/>
                    <a:pt x="444" y="4436"/>
                    <a:pt x="447" y="4440"/>
                  </a:cubicBezTo>
                  <a:cubicBezTo>
                    <a:pt x="447" y="4440"/>
                    <a:pt x="442" y="4436"/>
                    <a:pt x="434" y="4430"/>
                  </a:cubicBezTo>
                  <a:close/>
                  <a:moveTo>
                    <a:pt x="2312" y="4437"/>
                  </a:moveTo>
                  <a:cubicBezTo>
                    <a:pt x="2317" y="4437"/>
                    <a:pt x="2323" y="4438"/>
                    <a:pt x="2332" y="4440"/>
                  </a:cubicBezTo>
                  <a:cubicBezTo>
                    <a:pt x="2355" y="4455"/>
                    <a:pt x="2375" y="4468"/>
                    <a:pt x="2393" y="4480"/>
                  </a:cubicBezTo>
                  <a:lnTo>
                    <a:pt x="2393" y="4480"/>
                  </a:lnTo>
                  <a:cubicBezTo>
                    <a:pt x="2383" y="4477"/>
                    <a:pt x="2373" y="4474"/>
                    <a:pt x="2362" y="4470"/>
                  </a:cubicBezTo>
                  <a:lnTo>
                    <a:pt x="2362" y="4470"/>
                  </a:lnTo>
                  <a:cubicBezTo>
                    <a:pt x="2383" y="4480"/>
                    <a:pt x="2390" y="4487"/>
                    <a:pt x="2394" y="4494"/>
                  </a:cubicBezTo>
                  <a:lnTo>
                    <a:pt x="2394" y="4494"/>
                  </a:lnTo>
                  <a:cubicBezTo>
                    <a:pt x="2332" y="4461"/>
                    <a:pt x="2290" y="4437"/>
                    <a:pt x="2312" y="4437"/>
                  </a:cubicBezTo>
                  <a:close/>
                  <a:moveTo>
                    <a:pt x="2393" y="4480"/>
                  </a:moveTo>
                  <a:cubicBezTo>
                    <a:pt x="2432" y="4493"/>
                    <a:pt x="2464" y="4502"/>
                    <a:pt x="2492" y="4510"/>
                  </a:cubicBezTo>
                  <a:lnTo>
                    <a:pt x="2492" y="4510"/>
                  </a:lnTo>
                  <a:cubicBezTo>
                    <a:pt x="2511" y="4524"/>
                    <a:pt x="2539" y="4546"/>
                    <a:pt x="2540" y="4558"/>
                  </a:cubicBezTo>
                  <a:lnTo>
                    <a:pt x="2540" y="4558"/>
                  </a:lnTo>
                  <a:cubicBezTo>
                    <a:pt x="2505" y="4551"/>
                    <a:pt x="2473" y="4533"/>
                    <a:pt x="2393" y="4480"/>
                  </a:cubicBezTo>
                  <a:close/>
                  <a:moveTo>
                    <a:pt x="204" y="4744"/>
                  </a:moveTo>
                  <a:cubicBezTo>
                    <a:pt x="229" y="4752"/>
                    <a:pt x="255" y="4760"/>
                    <a:pt x="281" y="4767"/>
                  </a:cubicBezTo>
                  <a:lnTo>
                    <a:pt x="281" y="4767"/>
                  </a:lnTo>
                  <a:cubicBezTo>
                    <a:pt x="279" y="4760"/>
                    <a:pt x="273" y="4752"/>
                    <a:pt x="265" y="4744"/>
                  </a:cubicBezTo>
                  <a:close/>
                  <a:moveTo>
                    <a:pt x="2568" y="4778"/>
                  </a:moveTo>
                  <a:cubicBezTo>
                    <a:pt x="2582" y="4785"/>
                    <a:pt x="2599" y="4792"/>
                    <a:pt x="2636" y="4804"/>
                  </a:cubicBezTo>
                  <a:cubicBezTo>
                    <a:pt x="2606" y="4792"/>
                    <a:pt x="2584" y="4784"/>
                    <a:pt x="2568" y="4778"/>
                  </a:cubicBezTo>
                  <a:close/>
                  <a:moveTo>
                    <a:pt x="2577" y="4835"/>
                  </a:moveTo>
                  <a:cubicBezTo>
                    <a:pt x="2609" y="4851"/>
                    <a:pt x="2636" y="4865"/>
                    <a:pt x="2636" y="4865"/>
                  </a:cubicBezTo>
                  <a:cubicBezTo>
                    <a:pt x="2606" y="4835"/>
                    <a:pt x="2598" y="4835"/>
                    <a:pt x="2583" y="4835"/>
                  </a:cubicBezTo>
                  <a:cubicBezTo>
                    <a:pt x="2581" y="4835"/>
                    <a:pt x="2579" y="4835"/>
                    <a:pt x="2577" y="4835"/>
                  </a:cubicBezTo>
                  <a:close/>
                  <a:moveTo>
                    <a:pt x="1268" y="5716"/>
                  </a:moveTo>
                  <a:cubicBezTo>
                    <a:pt x="1359" y="5716"/>
                    <a:pt x="1359" y="5807"/>
                    <a:pt x="1572" y="5868"/>
                  </a:cubicBezTo>
                  <a:lnTo>
                    <a:pt x="1542" y="5838"/>
                  </a:lnTo>
                  <a:lnTo>
                    <a:pt x="1542" y="5838"/>
                  </a:lnTo>
                  <a:cubicBezTo>
                    <a:pt x="1665" y="5893"/>
                    <a:pt x="1770" y="5954"/>
                    <a:pt x="1867" y="6010"/>
                  </a:cubicBezTo>
                  <a:lnTo>
                    <a:pt x="1867" y="6010"/>
                  </a:lnTo>
                  <a:cubicBezTo>
                    <a:pt x="1814" y="5986"/>
                    <a:pt x="1770" y="5967"/>
                    <a:pt x="1754" y="5959"/>
                  </a:cubicBezTo>
                  <a:cubicBezTo>
                    <a:pt x="1663" y="5929"/>
                    <a:pt x="1359" y="5807"/>
                    <a:pt x="1268" y="5716"/>
                  </a:cubicBezTo>
                  <a:close/>
                  <a:moveTo>
                    <a:pt x="2208" y="6433"/>
                  </a:moveTo>
                  <a:lnTo>
                    <a:pt x="2208" y="6433"/>
                  </a:lnTo>
                  <a:cubicBezTo>
                    <a:pt x="2258" y="6461"/>
                    <a:pt x="2319" y="6490"/>
                    <a:pt x="2409" y="6522"/>
                  </a:cubicBezTo>
                  <a:lnTo>
                    <a:pt x="2409" y="6522"/>
                  </a:lnTo>
                  <a:cubicBezTo>
                    <a:pt x="2360" y="6500"/>
                    <a:pt x="2283" y="6460"/>
                    <a:pt x="2208" y="6433"/>
                  </a:cubicBezTo>
                  <a:close/>
                  <a:moveTo>
                    <a:pt x="2181" y="6477"/>
                  </a:moveTo>
                  <a:lnTo>
                    <a:pt x="2302" y="6537"/>
                  </a:lnTo>
                  <a:cubicBezTo>
                    <a:pt x="2251" y="6503"/>
                    <a:pt x="2220" y="6488"/>
                    <a:pt x="2181" y="6477"/>
                  </a:cubicBezTo>
                  <a:close/>
                  <a:moveTo>
                    <a:pt x="2409" y="6522"/>
                  </a:moveTo>
                  <a:cubicBezTo>
                    <a:pt x="2430" y="6531"/>
                    <a:pt x="2446" y="6537"/>
                    <a:pt x="2454" y="6537"/>
                  </a:cubicBezTo>
                  <a:cubicBezTo>
                    <a:pt x="2438" y="6532"/>
                    <a:pt x="2423" y="6527"/>
                    <a:pt x="2409" y="6522"/>
                  </a:cubicBezTo>
                  <a:close/>
                  <a:moveTo>
                    <a:pt x="2060" y="6738"/>
                  </a:moveTo>
                  <a:cubicBezTo>
                    <a:pt x="2128" y="6774"/>
                    <a:pt x="2191" y="6779"/>
                    <a:pt x="2207" y="6780"/>
                  </a:cubicBezTo>
                  <a:lnTo>
                    <a:pt x="2207" y="6780"/>
                  </a:lnTo>
                  <a:cubicBezTo>
                    <a:pt x="2178" y="6778"/>
                    <a:pt x="2120" y="6762"/>
                    <a:pt x="2060" y="6738"/>
                  </a:cubicBezTo>
                  <a:close/>
                  <a:moveTo>
                    <a:pt x="2207" y="6780"/>
                  </a:moveTo>
                  <a:lnTo>
                    <a:pt x="2207" y="6780"/>
                  </a:lnTo>
                  <a:cubicBezTo>
                    <a:pt x="2208" y="6780"/>
                    <a:pt x="2209" y="6780"/>
                    <a:pt x="2210" y="6780"/>
                  </a:cubicBezTo>
                  <a:cubicBezTo>
                    <a:pt x="2210" y="6780"/>
                    <a:pt x="2209" y="6780"/>
                    <a:pt x="2207" y="6780"/>
                  </a:cubicBezTo>
                  <a:close/>
                  <a:moveTo>
                    <a:pt x="1657" y="6813"/>
                  </a:moveTo>
                  <a:cubicBezTo>
                    <a:pt x="1657" y="6813"/>
                    <a:pt x="1657" y="6814"/>
                    <a:pt x="1660" y="6817"/>
                  </a:cubicBezTo>
                  <a:lnTo>
                    <a:pt x="1660" y="6817"/>
                  </a:lnTo>
                  <a:cubicBezTo>
                    <a:pt x="1662" y="6816"/>
                    <a:pt x="1658" y="6813"/>
                    <a:pt x="1657" y="6813"/>
                  </a:cubicBezTo>
                  <a:close/>
                  <a:moveTo>
                    <a:pt x="2340" y="6820"/>
                  </a:moveTo>
                  <a:cubicBezTo>
                    <a:pt x="2348" y="6827"/>
                    <a:pt x="2355" y="6834"/>
                    <a:pt x="2362" y="6841"/>
                  </a:cubicBezTo>
                  <a:cubicBezTo>
                    <a:pt x="2373" y="6844"/>
                    <a:pt x="2379" y="6846"/>
                    <a:pt x="2382" y="6846"/>
                  </a:cubicBezTo>
                  <a:cubicBezTo>
                    <a:pt x="2390" y="6846"/>
                    <a:pt x="2365" y="6831"/>
                    <a:pt x="2340" y="6820"/>
                  </a:cubicBezTo>
                  <a:close/>
                  <a:moveTo>
                    <a:pt x="1998" y="6902"/>
                  </a:moveTo>
                  <a:cubicBezTo>
                    <a:pt x="1994" y="6902"/>
                    <a:pt x="1996" y="6904"/>
                    <a:pt x="2002" y="6908"/>
                  </a:cubicBezTo>
                  <a:lnTo>
                    <a:pt x="2002" y="6908"/>
                  </a:lnTo>
                  <a:cubicBezTo>
                    <a:pt x="2001" y="6906"/>
                    <a:pt x="1999" y="6904"/>
                    <a:pt x="1998" y="6902"/>
                  </a:cubicBezTo>
                  <a:close/>
                  <a:moveTo>
                    <a:pt x="1086" y="6993"/>
                  </a:moveTo>
                  <a:cubicBezTo>
                    <a:pt x="1091" y="6996"/>
                    <a:pt x="1096" y="6998"/>
                    <a:pt x="1100" y="7000"/>
                  </a:cubicBezTo>
                  <a:lnTo>
                    <a:pt x="1100" y="7000"/>
                  </a:lnTo>
                  <a:cubicBezTo>
                    <a:pt x="1095" y="6997"/>
                    <a:pt x="1090" y="6995"/>
                    <a:pt x="1086" y="6993"/>
                  </a:cubicBezTo>
                  <a:close/>
                  <a:moveTo>
                    <a:pt x="177" y="7003"/>
                  </a:moveTo>
                  <a:cubicBezTo>
                    <a:pt x="179" y="7008"/>
                    <a:pt x="186" y="7014"/>
                    <a:pt x="204" y="7023"/>
                  </a:cubicBezTo>
                  <a:cubicBezTo>
                    <a:pt x="195" y="7016"/>
                    <a:pt x="186" y="7009"/>
                    <a:pt x="177" y="7003"/>
                  </a:cubicBezTo>
                  <a:close/>
                  <a:moveTo>
                    <a:pt x="2002" y="6908"/>
                  </a:moveTo>
                  <a:cubicBezTo>
                    <a:pt x="2013" y="6927"/>
                    <a:pt x="2009" y="6935"/>
                    <a:pt x="1996" y="6935"/>
                  </a:cubicBezTo>
                  <a:cubicBezTo>
                    <a:pt x="1990" y="6935"/>
                    <a:pt x="1982" y="6933"/>
                    <a:pt x="1973" y="6931"/>
                  </a:cubicBezTo>
                  <a:lnTo>
                    <a:pt x="1973" y="6931"/>
                  </a:lnTo>
                  <a:cubicBezTo>
                    <a:pt x="2039" y="6958"/>
                    <a:pt x="2099" y="6986"/>
                    <a:pt x="2150" y="7023"/>
                  </a:cubicBezTo>
                  <a:cubicBezTo>
                    <a:pt x="2163" y="7026"/>
                    <a:pt x="2173" y="7027"/>
                    <a:pt x="2180" y="7027"/>
                  </a:cubicBezTo>
                  <a:cubicBezTo>
                    <a:pt x="2235" y="7027"/>
                    <a:pt x="2039" y="6934"/>
                    <a:pt x="2002" y="6908"/>
                  </a:cubicBezTo>
                  <a:close/>
                  <a:moveTo>
                    <a:pt x="478" y="7145"/>
                  </a:moveTo>
                  <a:cubicBezTo>
                    <a:pt x="457" y="7145"/>
                    <a:pt x="465" y="7145"/>
                    <a:pt x="504" y="7155"/>
                  </a:cubicBezTo>
                  <a:lnTo>
                    <a:pt x="504" y="7155"/>
                  </a:lnTo>
                  <a:cubicBezTo>
                    <a:pt x="495" y="7152"/>
                    <a:pt x="487" y="7148"/>
                    <a:pt x="478" y="7145"/>
                  </a:cubicBezTo>
                  <a:close/>
                  <a:moveTo>
                    <a:pt x="812" y="7145"/>
                  </a:moveTo>
                  <a:lnTo>
                    <a:pt x="812" y="7145"/>
                  </a:lnTo>
                  <a:cubicBezTo>
                    <a:pt x="823" y="7150"/>
                    <a:pt x="824" y="7152"/>
                    <a:pt x="820" y="7152"/>
                  </a:cubicBezTo>
                  <a:cubicBezTo>
                    <a:pt x="816" y="7152"/>
                    <a:pt x="807" y="7150"/>
                    <a:pt x="799" y="7150"/>
                  </a:cubicBezTo>
                  <a:lnTo>
                    <a:pt x="799" y="7150"/>
                  </a:lnTo>
                  <a:cubicBezTo>
                    <a:pt x="842" y="7170"/>
                    <a:pt x="888" y="7183"/>
                    <a:pt x="893" y="7183"/>
                  </a:cubicBezTo>
                  <a:cubicBezTo>
                    <a:pt x="895" y="7183"/>
                    <a:pt x="890" y="7181"/>
                    <a:pt x="873" y="7175"/>
                  </a:cubicBezTo>
                  <a:lnTo>
                    <a:pt x="812" y="7145"/>
                  </a:lnTo>
                  <a:close/>
                  <a:moveTo>
                    <a:pt x="439" y="7246"/>
                  </a:moveTo>
                  <a:cubicBezTo>
                    <a:pt x="443" y="7254"/>
                    <a:pt x="464" y="7270"/>
                    <a:pt x="508" y="7297"/>
                  </a:cubicBezTo>
                  <a:lnTo>
                    <a:pt x="439" y="7246"/>
                  </a:lnTo>
                  <a:close/>
                  <a:moveTo>
                    <a:pt x="2713" y="1"/>
                  </a:moveTo>
                  <a:cubicBezTo>
                    <a:pt x="2605" y="1"/>
                    <a:pt x="2515" y="41"/>
                    <a:pt x="2484" y="154"/>
                  </a:cubicBezTo>
                  <a:cubicBezTo>
                    <a:pt x="2636" y="367"/>
                    <a:pt x="2332" y="397"/>
                    <a:pt x="1967" y="397"/>
                  </a:cubicBezTo>
                  <a:cubicBezTo>
                    <a:pt x="1967" y="488"/>
                    <a:pt x="2028" y="610"/>
                    <a:pt x="1937" y="610"/>
                  </a:cubicBezTo>
                  <a:cubicBezTo>
                    <a:pt x="1876" y="823"/>
                    <a:pt x="1359" y="823"/>
                    <a:pt x="1481" y="1096"/>
                  </a:cubicBezTo>
                  <a:cubicBezTo>
                    <a:pt x="1524" y="1118"/>
                    <a:pt x="1597" y="1139"/>
                    <a:pt x="1647" y="1171"/>
                  </a:cubicBezTo>
                  <a:lnTo>
                    <a:pt x="1647" y="1171"/>
                  </a:lnTo>
                  <a:lnTo>
                    <a:pt x="1633" y="1157"/>
                  </a:lnTo>
                  <a:lnTo>
                    <a:pt x="1785" y="1248"/>
                  </a:lnTo>
                  <a:cubicBezTo>
                    <a:pt x="1785" y="1254"/>
                    <a:pt x="1778" y="1256"/>
                    <a:pt x="1766" y="1256"/>
                  </a:cubicBezTo>
                  <a:cubicBezTo>
                    <a:pt x="1714" y="1256"/>
                    <a:pt x="1572" y="1207"/>
                    <a:pt x="1572" y="1157"/>
                  </a:cubicBezTo>
                  <a:cubicBezTo>
                    <a:pt x="1542" y="1248"/>
                    <a:pt x="1572" y="1370"/>
                    <a:pt x="1511" y="1400"/>
                  </a:cubicBezTo>
                  <a:cubicBezTo>
                    <a:pt x="1724" y="1522"/>
                    <a:pt x="1511" y="1430"/>
                    <a:pt x="1724" y="1552"/>
                  </a:cubicBezTo>
                  <a:cubicBezTo>
                    <a:pt x="1664" y="1552"/>
                    <a:pt x="1663" y="1552"/>
                    <a:pt x="1633" y="1522"/>
                  </a:cubicBezTo>
                  <a:lnTo>
                    <a:pt x="1633" y="1522"/>
                  </a:lnTo>
                  <a:cubicBezTo>
                    <a:pt x="1683" y="1572"/>
                    <a:pt x="1706" y="1594"/>
                    <a:pt x="1665" y="1594"/>
                  </a:cubicBezTo>
                  <a:cubicBezTo>
                    <a:pt x="1632" y="1594"/>
                    <a:pt x="1557" y="1579"/>
                    <a:pt x="1420" y="1552"/>
                  </a:cubicBezTo>
                  <a:cubicBezTo>
                    <a:pt x="1116" y="1674"/>
                    <a:pt x="1207" y="1917"/>
                    <a:pt x="1055" y="2130"/>
                  </a:cubicBezTo>
                  <a:cubicBezTo>
                    <a:pt x="1025" y="2342"/>
                    <a:pt x="1116" y="2646"/>
                    <a:pt x="1086" y="2889"/>
                  </a:cubicBezTo>
                  <a:cubicBezTo>
                    <a:pt x="1390" y="3072"/>
                    <a:pt x="1238" y="3072"/>
                    <a:pt x="1511" y="3224"/>
                  </a:cubicBezTo>
                  <a:lnTo>
                    <a:pt x="1390" y="3193"/>
                  </a:lnTo>
                  <a:lnTo>
                    <a:pt x="1390" y="3193"/>
                  </a:lnTo>
                  <a:cubicBezTo>
                    <a:pt x="1440" y="3214"/>
                    <a:pt x="1454" y="3220"/>
                    <a:pt x="1444" y="3220"/>
                  </a:cubicBezTo>
                  <a:cubicBezTo>
                    <a:pt x="1423" y="3220"/>
                    <a:pt x="1309" y="3193"/>
                    <a:pt x="1207" y="3193"/>
                  </a:cubicBezTo>
                  <a:cubicBezTo>
                    <a:pt x="1329" y="3224"/>
                    <a:pt x="1238" y="3224"/>
                    <a:pt x="1420" y="3285"/>
                  </a:cubicBezTo>
                  <a:cubicBezTo>
                    <a:pt x="1452" y="3304"/>
                    <a:pt x="1457" y="3311"/>
                    <a:pt x="1447" y="3311"/>
                  </a:cubicBezTo>
                  <a:cubicBezTo>
                    <a:pt x="1414" y="3311"/>
                    <a:pt x="1229" y="3242"/>
                    <a:pt x="1199" y="3242"/>
                  </a:cubicBezTo>
                  <a:cubicBezTo>
                    <a:pt x="1192" y="3242"/>
                    <a:pt x="1194" y="3245"/>
                    <a:pt x="1207" y="3254"/>
                  </a:cubicBezTo>
                  <a:cubicBezTo>
                    <a:pt x="1197" y="3251"/>
                    <a:pt x="1190" y="3249"/>
                    <a:pt x="1187" y="3249"/>
                  </a:cubicBezTo>
                  <a:cubicBezTo>
                    <a:pt x="1167" y="3249"/>
                    <a:pt x="1255" y="3302"/>
                    <a:pt x="1261" y="3302"/>
                  </a:cubicBezTo>
                  <a:cubicBezTo>
                    <a:pt x="1262" y="3302"/>
                    <a:pt x="1256" y="3297"/>
                    <a:pt x="1238" y="3285"/>
                  </a:cubicBezTo>
                  <a:lnTo>
                    <a:pt x="1238" y="3285"/>
                  </a:lnTo>
                  <a:cubicBezTo>
                    <a:pt x="1308" y="3328"/>
                    <a:pt x="1327" y="3344"/>
                    <a:pt x="1315" y="3344"/>
                  </a:cubicBezTo>
                  <a:cubicBezTo>
                    <a:pt x="1284" y="3344"/>
                    <a:pt x="1055" y="3245"/>
                    <a:pt x="903" y="3224"/>
                  </a:cubicBezTo>
                  <a:lnTo>
                    <a:pt x="903" y="3224"/>
                  </a:lnTo>
                  <a:cubicBezTo>
                    <a:pt x="934" y="3345"/>
                    <a:pt x="1086" y="3528"/>
                    <a:pt x="934" y="3558"/>
                  </a:cubicBezTo>
                  <a:lnTo>
                    <a:pt x="1086" y="3649"/>
                  </a:lnTo>
                  <a:cubicBezTo>
                    <a:pt x="1000" y="3618"/>
                    <a:pt x="965" y="3607"/>
                    <a:pt x="956" y="3607"/>
                  </a:cubicBezTo>
                  <a:cubicBezTo>
                    <a:pt x="934" y="3607"/>
                    <a:pt x="1097" y="3683"/>
                    <a:pt x="1051" y="3683"/>
                  </a:cubicBezTo>
                  <a:cubicBezTo>
                    <a:pt x="1045" y="3683"/>
                    <a:pt x="1037" y="3682"/>
                    <a:pt x="1025" y="3680"/>
                  </a:cubicBezTo>
                  <a:cubicBezTo>
                    <a:pt x="934" y="3649"/>
                    <a:pt x="934" y="3589"/>
                    <a:pt x="903" y="3589"/>
                  </a:cubicBezTo>
                  <a:cubicBezTo>
                    <a:pt x="889" y="3586"/>
                    <a:pt x="878" y="3585"/>
                    <a:pt x="869" y="3585"/>
                  </a:cubicBezTo>
                  <a:cubicBezTo>
                    <a:pt x="791" y="3585"/>
                    <a:pt x="894" y="3684"/>
                    <a:pt x="816" y="3684"/>
                  </a:cubicBezTo>
                  <a:cubicBezTo>
                    <a:pt x="808" y="3684"/>
                    <a:pt x="797" y="3683"/>
                    <a:pt x="785" y="3680"/>
                  </a:cubicBezTo>
                  <a:lnTo>
                    <a:pt x="785" y="3680"/>
                  </a:lnTo>
                  <a:cubicBezTo>
                    <a:pt x="880" y="3784"/>
                    <a:pt x="583" y="3689"/>
                    <a:pt x="751" y="3801"/>
                  </a:cubicBezTo>
                  <a:cubicBezTo>
                    <a:pt x="675" y="3771"/>
                    <a:pt x="645" y="3771"/>
                    <a:pt x="626" y="3771"/>
                  </a:cubicBezTo>
                  <a:cubicBezTo>
                    <a:pt x="624" y="3771"/>
                    <a:pt x="622" y="3771"/>
                    <a:pt x="620" y="3771"/>
                  </a:cubicBezTo>
                  <a:lnTo>
                    <a:pt x="620" y="3771"/>
                  </a:lnTo>
                  <a:cubicBezTo>
                    <a:pt x="714" y="3829"/>
                    <a:pt x="715" y="3842"/>
                    <a:pt x="688" y="3842"/>
                  </a:cubicBezTo>
                  <a:cubicBezTo>
                    <a:pt x="665" y="3842"/>
                    <a:pt x="622" y="3833"/>
                    <a:pt x="596" y="3833"/>
                  </a:cubicBezTo>
                  <a:cubicBezTo>
                    <a:pt x="568" y="3833"/>
                    <a:pt x="562" y="3844"/>
                    <a:pt x="630" y="3893"/>
                  </a:cubicBezTo>
                  <a:lnTo>
                    <a:pt x="569" y="3862"/>
                  </a:lnTo>
                  <a:cubicBezTo>
                    <a:pt x="508" y="3984"/>
                    <a:pt x="417" y="4045"/>
                    <a:pt x="508" y="4257"/>
                  </a:cubicBezTo>
                  <a:cubicBezTo>
                    <a:pt x="508" y="4272"/>
                    <a:pt x="488" y="4276"/>
                    <a:pt x="459" y="4276"/>
                  </a:cubicBezTo>
                  <a:cubicBezTo>
                    <a:pt x="418" y="4276"/>
                    <a:pt x="361" y="4268"/>
                    <a:pt x="319" y="4268"/>
                  </a:cubicBezTo>
                  <a:cubicBezTo>
                    <a:pt x="261" y="4268"/>
                    <a:pt x="229" y="4282"/>
                    <a:pt x="295" y="4348"/>
                  </a:cubicBezTo>
                  <a:cubicBezTo>
                    <a:pt x="295" y="4348"/>
                    <a:pt x="295" y="4348"/>
                    <a:pt x="295" y="4348"/>
                  </a:cubicBezTo>
                  <a:lnTo>
                    <a:pt x="295" y="4348"/>
                  </a:lnTo>
                  <a:cubicBezTo>
                    <a:pt x="305" y="4367"/>
                    <a:pt x="320" y="4380"/>
                    <a:pt x="337" y="4390"/>
                  </a:cubicBezTo>
                  <a:lnTo>
                    <a:pt x="337" y="4390"/>
                  </a:lnTo>
                  <a:cubicBezTo>
                    <a:pt x="386" y="4463"/>
                    <a:pt x="204" y="4444"/>
                    <a:pt x="204" y="4470"/>
                  </a:cubicBezTo>
                  <a:cubicBezTo>
                    <a:pt x="265" y="4500"/>
                    <a:pt x="295" y="4500"/>
                    <a:pt x="356" y="4561"/>
                  </a:cubicBezTo>
                  <a:cubicBezTo>
                    <a:pt x="307" y="4547"/>
                    <a:pt x="276" y="4541"/>
                    <a:pt x="256" y="4541"/>
                  </a:cubicBezTo>
                  <a:cubicBezTo>
                    <a:pt x="168" y="4541"/>
                    <a:pt x="323" y="4662"/>
                    <a:pt x="235" y="4662"/>
                  </a:cubicBezTo>
                  <a:cubicBezTo>
                    <a:pt x="221" y="4662"/>
                    <a:pt x="201" y="4659"/>
                    <a:pt x="174" y="4652"/>
                  </a:cubicBezTo>
                  <a:lnTo>
                    <a:pt x="174" y="4652"/>
                  </a:lnTo>
                  <a:cubicBezTo>
                    <a:pt x="508" y="4774"/>
                    <a:pt x="326" y="4774"/>
                    <a:pt x="417" y="4804"/>
                  </a:cubicBezTo>
                  <a:cubicBezTo>
                    <a:pt x="417" y="4804"/>
                    <a:pt x="352" y="4788"/>
                    <a:pt x="281" y="4767"/>
                  </a:cubicBezTo>
                  <a:lnTo>
                    <a:pt x="281" y="4767"/>
                  </a:lnTo>
                  <a:cubicBezTo>
                    <a:pt x="287" y="4788"/>
                    <a:pt x="263" y="4804"/>
                    <a:pt x="174" y="4804"/>
                  </a:cubicBezTo>
                  <a:cubicBezTo>
                    <a:pt x="204" y="4865"/>
                    <a:pt x="417" y="4926"/>
                    <a:pt x="326" y="4926"/>
                  </a:cubicBezTo>
                  <a:cubicBezTo>
                    <a:pt x="273" y="4911"/>
                    <a:pt x="246" y="4905"/>
                    <a:pt x="234" y="4905"/>
                  </a:cubicBezTo>
                  <a:cubicBezTo>
                    <a:pt x="199" y="4905"/>
                    <a:pt x="295" y="4956"/>
                    <a:pt x="204" y="4956"/>
                  </a:cubicBezTo>
                  <a:cubicBezTo>
                    <a:pt x="447" y="5048"/>
                    <a:pt x="599" y="5108"/>
                    <a:pt x="478" y="5108"/>
                  </a:cubicBezTo>
                  <a:lnTo>
                    <a:pt x="204" y="5017"/>
                  </a:lnTo>
                  <a:lnTo>
                    <a:pt x="204" y="5017"/>
                  </a:lnTo>
                  <a:cubicBezTo>
                    <a:pt x="356" y="5169"/>
                    <a:pt x="22" y="5108"/>
                    <a:pt x="326" y="5352"/>
                  </a:cubicBezTo>
                  <a:lnTo>
                    <a:pt x="174" y="5260"/>
                  </a:lnTo>
                  <a:lnTo>
                    <a:pt x="174" y="5260"/>
                  </a:lnTo>
                  <a:cubicBezTo>
                    <a:pt x="326" y="5412"/>
                    <a:pt x="113" y="5412"/>
                    <a:pt x="356" y="5655"/>
                  </a:cubicBezTo>
                  <a:cubicBezTo>
                    <a:pt x="311" y="5640"/>
                    <a:pt x="265" y="5633"/>
                    <a:pt x="231" y="5633"/>
                  </a:cubicBezTo>
                  <a:cubicBezTo>
                    <a:pt x="197" y="5633"/>
                    <a:pt x="174" y="5640"/>
                    <a:pt x="174" y="5655"/>
                  </a:cubicBezTo>
                  <a:cubicBezTo>
                    <a:pt x="326" y="5777"/>
                    <a:pt x="295" y="5777"/>
                    <a:pt x="508" y="5868"/>
                  </a:cubicBezTo>
                  <a:cubicBezTo>
                    <a:pt x="508" y="5887"/>
                    <a:pt x="499" y="5894"/>
                    <a:pt x="485" y="5894"/>
                  </a:cubicBezTo>
                  <a:cubicBezTo>
                    <a:pt x="452" y="5894"/>
                    <a:pt x="389" y="5859"/>
                    <a:pt x="326" y="5838"/>
                  </a:cubicBezTo>
                  <a:cubicBezTo>
                    <a:pt x="299" y="5865"/>
                    <a:pt x="80" y="5820"/>
                    <a:pt x="223" y="5916"/>
                  </a:cubicBezTo>
                  <a:lnTo>
                    <a:pt x="223" y="5916"/>
                  </a:lnTo>
                  <a:lnTo>
                    <a:pt x="143" y="5868"/>
                  </a:lnTo>
                  <a:lnTo>
                    <a:pt x="143" y="5868"/>
                  </a:lnTo>
                  <a:cubicBezTo>
                    <a:pt x="279" y="5977"/>
                    <a:pt x="415" y="6086"/>
                    <a:pt x="312" y="6086"/>
                  </a:cubicBezTo>
                  <a:cubicBezTo>
                    <a:pt x="300" y="6086"/>
                    <a:pt x="284" y="6084"/>
                    <a:pt x="265" y="6081"/>
                  </a:cubicBezTo>
                  <a:lnTo>
                    <a:pt x="265" y="6081"/>
                  </a:lnTo>
                  <a:cubicBezTo>
                    <a:pt x="417" y="6142"/>
                    <a:pt x="447" y="6172"/>
                    <a:pt x="599" y="6263"/>
                  </a:cubicBezTo>
                  <a:cubicBezTo>
                    <a:pt x="599" y="6267"/>
                    <a:pt x="596" y="6268"/>
                    <a:pt x="589" y="6268"/>
                  </a:cubicBezTo>
                  <a:cubicBezTo>
                    <a:pt x="557" y="6268"/>
                    <a:pt x="455" y="6229"/>
                    <a:pt x="435" y="6229"/>
                  </a:cubicBezTo>
                  <a:cubicBezTo>
                    <a:pt x="431" y="6229"/>
                    <a:pt x="431" y="6231"/>
                    <a:pt x="435" y="6235"/>
                  </a:cubicBezTo>
                  <a:lnTo>
                    <a:pt x="435" y="6235"/>
                  </a:lnTo>
                  <a:lnTo>
                    <a:pt x="295" y="6142"/>
                  </a:lnTo>
                  <a:lnTo>
                    <a:pt x="295" y="6142"/>
                  </a:lnTo>
                  <a:cubicBezTo>
                    <a:pt x="204" y="6172"/>
                    <a:pt x="295" y="6294"/>
                    <a:pt x="356" y="6415"/>
                  </a:cubicBezTo>
                  <a:cubicBezTo>
                    <a:pt x="318" y="6399"/>
                    <a:pt x="293" y="6392"/>
                    <a:pt x="278" y="6392"/>
                  </a:cubicBezTo>
                  <a:cubicBezTo>
                    <a:pt x="219" y="6392"/>
                    <a:pt x="296" y="6487"/>
                    <a:pt x="246" y="6487"/>
                  </a:cubicBezTo>
                  <a:cubicBezTo>
                    <a:pt x="237" y="6487"/>
                    <a:pt x="224" y="6484"/>
                    <a:pt x="204" y="6476"/>
                  </a:cubicBezTo>
                  <a:lnTo>
                    <a:pt x="204" y="6476"/>
                  </a:lnTo>
                  <a:cubicBezTo>
                    <a:pt x="292" y="6542"/>
                    <a:pt x="206" y="6544"/>
                    <a:pt x="265" y="6598"/>
                  </a:cubicBezTo>
                  <a:lnTo>
                    <a:pt x="265" y="6598"/>
                  </a:lnTo>
                  <a:cubicBezTo>
                    <a:pt x="204" y="6628"/>
                    <a:pt x="174" y="6689"/>
                    <a:pt x="113" y="6689"/>
                  </a:cubicBezTo>
                  <a:cubicBezTo>
                    <a:pt x="60" y="6689"/>
                    <a:pt x="216" y="6759"/>
                    <a:pt x="296" y="6817"/>
                  </a:cubicBezTo>
                  <a:lnTo>
                    <a:pt x="296" y="6817"/>
                  </a:lnTo>
                  <a:cubicBezTo>
                    <a:pt x="242" y="6786"/>
                    <a:pt x="197" y="6761"/>
                    <a:pt x="174" y="6750"/>
                  </a:cubicBezTo>
                  <a:lnTo>
                    <a:pt x="174" y="6750"/>
                  </a:lnTo>
                  <a:lnTo>
                    <a:pt x="326" y="6841"/>
                  </a:lnTo>
                  <a:cubicBezTo>
                    <a:pt x="318" y="6833"/>
                    <a:pt x="308" y="6825"/>
                    <a:pt x="296" y="6817"/>
                  </a:cubicBezTo>
                  <a:lnTo>
                    <a:pt x="296" y="6817"/>
                  </a:lnTo>
                  <a:cubicBezTo>
                    <a:pt x="387" y="6868"/>
                    <a:pt x="505" y="6936"/>
                    <a:pt x="599" y="6993"/>
                  </a:cubicBezTo>
                  <a:cubicBezTo>
                    <a:pt x="568" y="6977"/>
                    <a:pt x="552" y="6971"/>
                    <a:pt x="545" y="6971"/>
                  </a:cubicBezTo>
                  <a:cubicBezTo>
                    <a:pt x="529" y="6971"/>
                    <a:pt x="553" y="6999"/>
                    <a:pt x="518" y="6999"/>
                  </a:cubicBezTo>
                  <a:cubicBezTo>
                    <a:pt x="509" y="6999"/>
                    <a:pt x="496" y="6997"/>
                    <a:pt x="478" y="6993"/>
                  </a:cubicBezTo>
                  <a:cubicBezTo>
                    <a:pt x="417" y="6932"/>
                    <a:pt x="235" y="6871"/>
                    <a:pt x="52" y="6750"/>
                  </a:cubicBezTo>
                  <a:cubicBezTo>
                    <a:pt x="0" y="6750"/>
                    <a:pt x="238" y="6884"/>
                    <a:pt x="154" y="6884"/>
                  </a:cubicBezTo>
                  <a:cubicBezTo>
                    <a:pt x="140" y="6884"/>
                    <a:pt x="117" y="6880"/>
                    <a:pt x="83" y="6871"/>
                  </a:cubicBezTo>
                  <a:cubicBezTo>
                    <a:pt x="63" y="6871"/>
                    <a:pt x="69" y="6884"/>
                    <a:pt x="129" y="6916"/>
                  </a:cubicBezTo>
                  <a:lnTo>
                    <a:pt x="129" y="6916"/>
                  </a:lnTo>
                  <a:cubicBezTo>
                    <a:pt x="115" y="6912"/>
                    <a:pt x="99" y="6907"/>
                    <a:pt x="83" y="6902"/>
                  </a:cubicBezTo>
                  <a:lnTo>
                    <a:pt x="83" y="6902"/>
                  </a:lnTo>
                  <a:cubicBezTo>
                    <a:pt x="83" y="6930"/>
                    <a:pt x="83" y="6932"/>
                    <a:pt x="177" y="7003"/>
                  </a:cubicBezTo>
                  <a:lnTo>
                    <a:pt x="177" y="7003"/>
                  </a:lnTo>
                  <a:cubicBezTo>
                    <a:pt x="175" y="6993"/>
                    <a:pt x="204" y="6993"/>
                    <a:pt x="204" y="6993"/>
                  </a:cubicBezTo>
                  <a:cubicBezTo>
                    <a:pt x="356" y="7054"/>
                    <a:pt x="326" y="7084"/>
                    <a:pt x="569" y="7175"/>
                  </a:cubicBezTo>
                  <a:cubicBezTo>
                    <a:pt x="569" y="7151"/>
                    <a:pt x="431" y="7067"/>
                    <a:pt x="488" y="7067"/>
                  </a:cubicBezTo>
                  <a:cubicBezTo>
                    <a:pt x="502" y="7067"/>
                    <a:pt x="527" y="7072"/>
                    <a:pt x="569" y="7084"/>
                  </a:cubicBezTo>
                  <a:lnTo>
                    <a:pt x="782" y="7206"/>
                  </a:lnTo>
                  <a:lnTo>
                    <a:pt x="782" y="7206"/>
                  </a:lnTo>
                  <a:lnTo>
                    <a:pt x="721" y="7175"/>
                  </a:lnTo>
                  <a:cubicBezTo>
                    <a:pt x="660" y="7175"/>
                    <a:pt x="751" y="7206"/>
                    <a:pt x="782" y="7206"/>
                  </a:cubicBezTo>
                  <a:lnTo>
                    <a:pt x="782" y="7206"/>
                  </a:lnTo>
                  <a:lnTo>
                    <a:pt x="964" y="7297"/>
                  </a:lnTo>
                  <a:cubicBezTo>
                    <a:pt x="759" y="7166"/>
                    <a:pt x="771" y="7150"/>
                    <a:pt x="797" y="7150"/>
                  </a:cubicBezTo>
                  <a:cubicBezTo>
                    <a:pt x="798" y="7150"/>
                    <a:pt x="798" y="7150"/>
                    <a:pt x="799" y="7150"/>
                  </a:cubicBezTo>
                  <a:lnTo>
                    <a:pt x="799" y="7150"/>
                  </a:lnTo>
                  <a:cubicBezTo>
                    <a:pt x="759" y="7132"/>
                    <a:pt x="721" y="7108"/>
                    <a:pt x="721" y="7084"/>
                  </a:cubicBezTo>
                  <a:cubicBezTo>
                    <a:pt x="782" y="7084"/>
                    <a:pt x="995" y="7206"/>
                    <a:pt x="1116" y="7236"/>
                  </a:cubicBezTo>
                  <a:cubicBezTo>
                    <a:pt x="1116" y="7213"/>
                    <a:pt x="1007" y="7116"/>
                    <a:pt x="1070" y="7116"/>
                  </a:cubicBezTo>
                  <a:cubicBezTo>
                    <a:pt x="1089" y="7116"/>
                    <a:pt x="1122" y="7124"/>
                    <a:pt x="1177" y="7145"/>
                  </a:cubicBezTo>
                  <a:cubicBezTo>
                    <a:pt x="1116" y="7084"/>
                    <a:pt x="1055" y="7023"/>
                    <a:pt x="934" y="6932"/>
                  </a:cubicBezTo>
                  <a:cubicBezTo>
                    <a:pt x="934" y="6929"/>
                    <a:pt x="936" y="6928"/>
                    <a:pt x="940" y="6928"/>
                  </a:cubicBezTo>
                  <a:cubicBezTo>
                    <a:pt x="973" y="6928"/>
                    <a:pt x="1122" y="7007"/>
                    <a:pt x="1117" y="7007"/>
                  </a:cubicBezTo>
                  <a:cubicBezTo>
                    <a:pt x="1116" y="7007"/>
                    <a:pt x="1111" y="7005"/>
                    <a:pt x="1100" y="7000"/>
                  </a:cubicBezTo>
                  <a:lnTo>
                    <a:pt x="1100" y="7000"/>
                  </a:lnTo>
                  <a:cubicBezTo>
                    <a:pt x="1264" y="7080"/>
                    <a:pt x="1492" y="7159"/>
                    <a:pt x="1601" y="7217"/>
                  </a:cubicBezTo>
                  <a:lnTo>
                    <a:pt x="1601" y="7217"/>
                  </a:lnTo>
                  <a:cubicBezTo>
                    <a:pt x="1578" y="7211"/>
                    <a:pt x="1559" y="7206"/>
                    <a:pt x="1556" y="7206"/>
                  </a:cubicBezTo>
                  <a:cubicBezTo>
                    <a:pt x="1553" y="7206"/>
                    <a:pt x="1572" y="7213"/>
                    <a:pt x="1633" y="7236"/>
                  </a:cubicBezTo>
                  <a:cubicBezTo>
                    <a:pt x="1624" y="7230"/>
                    <a:pt x="1613" y="7224"/>
                    <a:pt x="1601" y="7217"/>
                  </a:cubicBezTo>
                  <a:lnTo>
                    <a:pt x="1601" y="7217"/>
                  </a:lnTo>
                  <a:cubicBezTo>
                    <a:pt x="1633" y="7226"/>
                    <a:pt x="1672" y="7236"/>
                    <a:pt x="1688" y="7236"/>
                  </a:cubicBezTo>
                  <a:cubicBezTo>
                    <a:pt x="1703" y="7236"/>
                    <a:pt x="1701" y="7228"/>
                    <a:pt x="1663" y="7206"/>
                  </a:cubicBezTo>
                  <a:lnTo>
                    <a:pt x="1663" y="7206"/>
                  </a:lnTo>
                  <a:cubicBezTo>
                    <a:pt x="1724" y="7236"/>
                    <a:pt x="1815" y="7297"/>
                    <a:pt x="1846" y="7297"/>
                  </a:cubicBezTo>
                  <a:cubicBezTo>
                    <a:pt x="1724" y="7206"/>
                    <a:pt x="1542" y="7145"/>
                    <a:pt x="1481" y="7145"/>
                  </a:cubicBezTo>
                  <a:cubicBezTo>
                    <a:pt x="1207" y="7054"/>
                    <a:pt x="1481" y="7084"/>
                    <a:pt x="1177" y="6993"/>
                  </a:cubicBezTo>
                  <a:cubicBezTo>
                    <a:pt x="1238" y="6993"/>
                    <a:pt x="1268" y="6932"/>
                    <a:pt x="1238" y="6902"/>
                  </a:cubicBezTo>
                  <a:lnTo>
                    <a:pt x="1238" y="6902"/>
                  </a:lnTo>
                  <a:cubicBezTo>
                    <a:pt x="1238" y="6902"/>
                    <a:pt x="1420" y="6993"/>
                    <a:pt x="1511" y="7023"/>
                  </a:cubicBezTo>
                  <a:cubicBezTo>
                    <a:pt x="1359" y="6932"/>
                    <a:pt x="1238" y="6871"/>
                    <a:pt x="1299" y="6871"/>
                  </a:cubicBezTo>
                  <a:cubicBezTo>
                    <a:pt x="1116" y="6780"/>
                    <a:pt x="1116" y="6780"/>
                    <a:pt x="964" y="6719"/>
                  </a:cubicBezTo>
                  <a:cubicBezTo>
                    <a:pt x="964" y="6689"/>
                    <a:pt x="903" y="6628"/>
                    <a:pt x="903" y="6628"/>
                  </a:cubicBezTo>
                  <a:lnTo>
                    <a:pt x="903" y="6628"/>
                  </a:lnTo>
                  <a:cubicBezTo>
                    <a:pt x="1042" y="6711"/>
                    <a:pt x="1307" y="6845"/>
                    <a:pt x="1352" y="6845"/>
                  </a:cubicBezTo>
                  <a:cubicBezTo>
                    <a:pt x="1357" y="6845"/>
                    <a:pt x="1359" y="6844"/>
                    <a:pt x="1359" y="6841"/>
                  </a:cubicBezTo>
                  <a:lnTo>
                    <a:pt x="1359" y="6841"/>
                  </a:lnTo>
                  <a:cubicBezTo>
                    <a:pt x="1602" y="6993"/>
                    <a:pt x="1299" y="6871"/>
                    <a:pt x="1572" y="6993"/>
                  </a:cubicBezTo>
                  <a:cubicBezTo>
                    <a:pt x="1747" y="7059"/>
                    <a:pt x="1796" y="7109"/>
                    <a:pt x="1753" y="7109"/>
                  </a:cubicBezTo>
                  <a:cubicBezTo>
                    <a:pt x="1736" y="7109"/>
                    <a:pt x="1706" y="7101"/>
                    <a:pt x="1663" y="7084"/>
                  </a:cubicBezTo>
                  <a:lnTo>
                    <a:pt x="1663" y="7084"/>
                  </a:lnTo>
                  <a:cubicBezTo>
                    <a:pt x="1750" y="7146"/>
                    <a:pt x="1771" y="7158"/>
                    <a:pt x="1780" y="7158"/>
                  </a:cubicBezTo>
                  <a:cubicBezTo>
                    <a:pt x="1785" y="7158"/>
                    <a:pt x="1786" y="7154"/>
                    <a:pt x="1794" y="7154"/>
                  </a:cubicBezTo>
                  <a:cubicBezTo>
                    <a:pt x="1805" y="7154"/>
                    <a:pt x="1831" y="7162"/>
                    <a:pt x="1906" y="7206"/>
                  </a:cubicBezTo>
                  <a:cubicBezTo>
                    <a:pt x="1906" y="7175"/>
                    <a:pt x="1815" y="7084"/>
                    <a:pt x="1754" y="7054"/>
                  </a:cubicBezTo>
                  <a:cubicBezTo>
                    <a:pt x="1663" y="6993"/>
                    <a:pt x="1602" y="7023"/>
                    <a:pt x="1542" y="6932"/>
                  </a:cubicBezTo>
                  <a:cubicBezTo>
                    <a:pt x="1470" y="6892"/>
                    <a:pt x="1448" y="6877"/>
                    <a:pt x="1456" y="6877"/>
                  </a:cubicBezTo>
                  <a:cubicBezTo>
                    <a:pt x="1477" y="6877"/>
                    <a:pt x="1724" y="6993"/>
                    <a:pt x="1724" y="6993"/>
                  </a:cubicBezTo>
                  <a:cubicBezTo>
                    <a:pt x="1754" y="6993"/>
                    <a:pt x="1754" y="7023"/>
                    <a:pt x="1815" y="7023"/>
                  </a:cubicBezTo>
                  <a:cubicBezTo>
                    <a:pt x="1906" y="7023"/>
                    <a:pt x="1724" y="6932"/>
                    <a:pt x="1754" y="6932"/>
                  </a:cubicBezTo>
                  <a:cubicBezTo>
                    <a:pt x="2119" y="7084"/>
                    <a:pt x="1815" y="6993"/>
                    <a:pt x="1998" y="7084"/>
                  </a:cubicBezTo>
                  <a:lnTo>
                    <a:pt x="2210" y="7175"/>
                  </a:lnTo>
                  <a:cubicBezTo>
                    <a:pt x="2271" y="7175"/>
                    <a:pt x="1967" y="7054"/>
                    <a:pt x="2058" y="7054"/>
                  </a:cubicBezTo>
                  <a:lnTo>
                    <a:pt x="2180" y="7084"/>
                  </a:lnTo>
                  <a:lnTo>
                    <a:pt x="2180" y="7084"/>
                  </a:lnTo>
                  <a:lnTo>
                    <a:pt x="2119" y="7054"/>
                  </a:lnTo>
                  <a:cubicBezTo>
                    <a:pt x="1988" y="7001"/>
                    <a:pt x="1857" y="6926"/>
                    <a:pt x="1823" y="6926"/>
                  </a:cubicBezTo>
                  <a:cubicBezTo>
                    <a:pt x="1818" y="6926"/>
                    <a:pt x="1815" y="6928"/>
                    <a:pt x="1815" y="6932"/>
                  </a:cubicBezTo>
                  <a:cubicBezTo>
                    <a:pt x="1692" y="6870"/>
                    <a:pt x="1659" y="6854"/>
                    <a:pt x="1661" y="6854"/>
                  </a:cubicBezTo>
                  <a:cubicBezTo>
                    <a:pt x="1663" y="6854"/>
                    <a:pt x="1713" y="6876"/>
                    <a:pt x="1725" y="6876"/>
                  </a:cubicBezTo>
                  <a:cubicBezTo>
                    <a:pt x="1727" y="6876"/>
                    <a:pt x="1728" y="6875"/>
                    <a:pt x="1724" y="6871"/>
                  </a:cubicBezTo>
                  <a:cubicBezTo>
                    <a:pt x="1683" y="6838"/>
                    <a:pt x="1666" y="6823"/>
                    <a:pt x="1660" y="6817"/>
                  </a:cubicBezTo>
                  <a:lnTo>
                    <a:pt x="1660" y="6817"/>
                  </a:lnTo>
                  <a:cubicBezTo>
                    <a:pt x="1660" y="6817"/>
                    <a:pt x="1659" y="6817"/>
                    <a:pt x="1659" y="6817"/>
                  </a:cubicBezTo>
                  <a:cubicBezTo>
                    <a:pt x="1653" y="6817"/>
                    <a:pt x="1633" y="6810"/>
                    <a:pt x="1572" y="6780"/>
                  </a:cubicBezTo>
                  <a:cubicBezTo>
                    <a:pt x="1420" y="6719"/>
                    <a:pt x="1420" y="6719"/>
                    <a:pt x="1390" y="6689"/>
                  </a:cubicBezTo>
                  <a:cubicBezTo>
                    <a:pt x="1390" y="6677"/>
                    <a:pt x="1397" y="6672"/>
                    <a:pt x="1409" y="6672"/>
                  </a:cubicBezTo>
                  <a:cubicBezTo>
                    <a:pt x="1459" y="6672"/>
                    <a:pt x="1596" y="6756"/>
                    <a:pt x="1694" y="6780"/>
                  </a:cubicBezTo>
                  <a:cubicBezTo>
                    <a:pt x="1695" y="6782"/>
                    <a:pt x="1696" y="6784"/>
                    <a:pt x="1697" y="6786"/>
                  </a:cubicBezTo>
                  <a:lnTo>
                    <a:pt x="1697" y="6786"/>
                  </a:lnTo>
                  <a:cubicBezTo>
                    <a:pt x="1657" y="6771"/>
                    <a:pt x="1629" y="6761"/>
                    <a:pt x="1621" y="6761"/>
                  </a:cubicBezTo>
                  <a:cubicBezTo>
                    <a:pt x="1611" y="6761"/>
                    <a:pt x="1637" y="6778"/>
                    <a:pt x="1721" y="6823"/>
                  </a:cubicBezTo>
                  <a:lnTo>
                    <a:pt x="1721" y="6823"/>
                  </a:lnTo>
                  <a:cubicBezTo>
                    <a:pt x="1723" y="6825"/>
                    <a:pt x="1724" y="6826"/>
                    <a:pt x="1724" y="6826"/>
                  </a:cubicBezTo>
                  <a:cubicBezTo>
                    <a:pt x="1724" y="6826"/>
                    <a:pt x="1723" y="6825"/>
                    <a:pt x="1722" y="6823"/>
                  </a:cubicBezTo>
                  <a:lnTo>
                    <a:pt x="1722" y="6823"/>
                  </a:lnTo>
                  <a:cubicBezTo>
                    <a:pt x="1732" y="6829"/>
                    <a:pt x="1743" y="6835"/>
                    <a:pt x="1754" y="6841"/>
                  </a:cubicBezTo>
                  <a:cubicBezTo>
                    <a:pt x="1812" y="6860"/>
                    <a:pt x="1917" y="6915"/>
                    <a:pt x="1973" y="6931"/>
                  </a:cubicBezTo>
                  <a:lnTo>
                    <a:pt x="1973" y="6931"/>
                  </a:lnTo>
                  <a:cubicBezTo>
                    <a:pt x="1892" y="6897"/>
                    <a:pt x="1803" y="6864"/>
                    <a:pt x="1712" y="6810"/>
                  </a:cubicBezTo>
                  <a:lnTo>
                    <a:pt x="1712" y="6810"/>
                  </a:lnTo>
                  <a:cubicBezTo>
                    <a:pt x="1707" y="6804"/>
                    <a:pt x="1702" y="6796"/>
                    <a:pt x="1697" y="6786"/>
                  </a:cubicBezTo>
                  <a:lnTo>
                    <a:pt x="1697" y="6786"/>
                  </a:lnTo>
                  <a:cubicBezTo>
                    <a:pt x="1811" y="6830"/>
                    <a:pt x="2017" y="6916"/>
                    <a:pt x="2058" y="6916"/>
                  </a:cubicBezTo>
                  <a:cubicBezTo>
                    <a:pt x="2067" y="6916"/>
                    <a:pt x="2068" y="6911"/>
                    <a:pt x="2058" y="6902"/>
                  </a:cubicBezTo>
                  <a:cubicBezTo>
                    <a:pt x="1754" y="6750"/>
                    <a:pt x="1663" y="6628"/>
                    <a:pt x="1299" y="6537"/>
                  </a:cubicBezTo>
                  <a:cubicBezTo>
                    <a:pt x="1268" y="6476"/>
                    <a:pt x="1207" y="6446"/>
                    <a:pt x="1238" y="6446"/>
                  </a:cubicBezTo>
                  <a:cubicBezTo>
                    <a:pt x="1451" y="6537"/>
                    <a:pt x="1420" y="6476"/>
                    <a:pt x="1602" y="6598"/>
                  </a:cubicBezTo>
                  <a:lnTo>
                    <a:pt x="1846" y="6719"/>
                  </a:lnTo>
                  <a:cubicBezTo>
                    <a:pt x="1998" y="6750"/>
                    <a:pt x="2150" y="6780"/>
                    <a:pt x="2271" y="6841"/>
                  </a:cubicBezTo>
                  <a:cubicBezTo>
                    <a:pt x="2195" y="6790"/>
                    <a:pt x="2096" y="6760"/>
                    <a:pt x="2049" y="6734"/>
                  </a:cubicBezTo>
                  <a:lnTo>
                    <a:pt x="2049" y="6734"/>
                  </a:lnTo>
                  <a:cubicBezTo>
                    <a:pt x="2053" y="6735"/>
                    <a:pt x="2056" y="6737"/>
                    <a:pt x="2060" y="6738"/>
                  </a:cubicBezTo>
                  <a:lnTo>
                    <a:pt x="2060" y="6738"/>
                  </a:lnTo>
                  <a:cubicBezTo>
                    <a:pt x="2049" y="6733"/>
                    <a:pt x="2039" y="6726"/>
                    <a:pt x="2028" y="6719"/>
                  </a:cubicBezTo>
                  <a:lnTo>
                    <a:pt x="2028" y="6719"/>
                  </a:lnTo>
                  <a:cubicBezTo>
                    <a:pt x="2033" y="6724"/>
                    <a:pt x="2040" y="6729"/>
                    <a:pt x="2049" y="6734"/>
                  </a:cubicBezTo>
                  <a:lnTo>
                    <a:pt x="2049" y="6734"/>
                  </a:lnTo>
                  <a:cubicBezTo>
                    <a:pt x="1971" y="6703"/>
                    <a:pt x="1892" y="6661"/>
                    <a:pt x="1876" y="6628"/>
                  </a:cubicBezTo>
                  <a:cubicBezTo>
                    <a:pt x="1876" y="6624"/>
                    <a:pt x="1881" y="6622"/>
                    <a:pt x="1889" y="6622"/>
                  </a:cubicBezTo>
                  <a:cubicBezTo>
                    <a:pt x="1940" y="6622"/>
                    <a:pt x="2123" y="6693"/>
                    <a:pt x="2150" y="6719"/>
                  </a:cubicBezTo>
                  <a:lnTo>
                    <a:pt x="2332" y="6841"/>
                  </a:lnTo>
                  <a:cubicBezTo>
                    <a:pt x="2298" y="6815"/>
                    <a:pt x="2292" y="6806"/>
                    <a:pt x="2301" y="6806"/>
                  </a:cubicBezTo>
                  <a:cubicBezTo>
                    <a:pt x="2307" y="6806"/>
                    <a:pt x="2323" y="6812"/>
                    <a:pt x="2340" y="6820"/>
                  </a:cubicBezTo>
                  <a:lnTo>
                    <a:pt x="2340" y="6820"/>
                  </a:lnTo>
                  <a:cubicBezTo>
                    <a:pt x="2247" y="6740"/>
                    <a:pt x="2107" y="6682"/>
                    <a:pt x="1967" y="6598"/>
                  </a:cubicBezTo>
                  <a:cubicBezTo>
                    <a:pt x="1947" y="6588"/>
                    <a:pt x="1950" y="6584"/>
                    <a:pt x="1963" y="6584"/>
                  </a:cubicBezTo>
                  <a:cubicBezTo>
                    <a:pt x="1987" y="6584"/>
                    <a:pt x="2048" y="6598"/>
                    <a:pt x="2028" y="6598"/>
                  </a:cubicBezTo>
                  <a:lnTo>
                    <a:pt x="2150" y="6689"/>
                  </a:lnTo>
                  <a:cubicBezTo>
                    <a:pt x="2146" y="6681"/>
                    <a:pt x="2148" y="6678"/>
                    <a:pt x="2156" y="6678"/>
                  </a:cubicBezTo>
                  <a:cubicBezTo>
                    <a:pt x="2196" y="6678"/>
                    <a:pt x="2373" y="6773"/>
                    <a:pt x="2419" y="6773"/>
                  </a:cubicBezTo>
                  <a:cubicBezTo>
                    <a:pt x="2431" y="6773"/>
                    <a:pt x="2434" y="6766"/>
                    <a:pt x="2423" y="6750"/>
                  </a:cubicBezTo>
                  <a:cubicBezTo>
                    <a:pt x="2302" y="6719"/>
                    <a:pt x="2332" y="6719"/>
                    <a:pt x="2302" y="6689"/>
                  </a:cubicBezTo>
                  <a:lnTo>
                    <a:pt x="2302" y="6689"/>
                  </a:lnTo>
                  <a:lnTo>
                    <a:pt x="2423" y="6719"/>
                  </a:lnTo>
                  <a:cubicBezTo>
                    <a:pt x="2350" y="6695"/>
                    <a:pt x="2198" y="6611"/>
                    <a:pt x="2252" y="6611"/>
                  </a:cubicBezTo>
                  <a:cubicBezTo>
                    <a:pt x="2265" y="6611"/>
                    <a:pt x="2290" y="6616"/>
                    <a:pt x="2332" y="6628"/>
                  </a:cubicBezTo>
                  <a:cubicBezTo>
                    <a:pt x="2256" y="6596"/>
                    <a:pt x="2235" y="6586"/>
                    <a:pt x="2232" y="6586"/>
                  </a:cubicBezTo>
                  <a:cubicBezTo>
                    <a:pt x="2229" y="6586"/>
                    <a:pt x="2263" y="6604"/>
                    <a:pt x="2246" y="6604"/>
                  </a:cubicBezTo>
                  <a:cubicBezTo>
                    <a:pt x="2240" y="6604"/>
                    <a:pt x="2229" y="6602"/>
                    <a:pt x="2210" y="6598"/>
                  </a:cubicBezTo>
                  <a:cubicBezTo>
                    <a:pt x="2060" y="6548"/>
                    <a:pt x="2054" y="6497"/>
                    <a:pt x="2040" y="6481"/>
                  </a:cubicBezTo>
                  <a:lnTo>
                    <a:pt x="2040" y="6481"/>
                  </a:lnTo>
                  <a:cubicBezTo>
                    <a:pt x="2110" y="6512"/>
                    <a:pt x="2143" y="6523"/>
                    <a:pt x="2154" y="6523"/>
                  </a:cubicBezTo>
                  <a:cubicBezTo>
                    <a:pt x="2182" y="6523"/>
                    <a:pt x="2058" y="6446"/>
                    <a:pt x="2058" y="6446"/>
                  </a:cubicBezTo>
                  <a:lnTo>
                    <a:pt x="2058" y="6446"/>
                  </a:lnTo>
                  <a:cubicBezTo>
                    <a:pt x="2113" y="6459"/>
                    <a:pt x="2149" y="6467"/>
                    <a:pt x="2181" y="6477"/>
                  </a:cubicBezTo>
                  <a:lnTo>
                    <a:pt x="2181" y="6477"/>
                  </a:lnTo>
                  <a:lnTo>
                    <a:pt x="2119" y="6446"/>
                  </a:lnTo>
                  <a:lnTo>
                    <a:pt x="2119" y="6446"/>
                  </a:lnTo>
                  <a:cubicBezTo>
                    <a:pt x="2209" y="6487"/>
                    <a:pt x="2244" y="6501"/>
                    <a:pt x="2249" y="6501"/>
                  </a:cubicBezTo>
                  <a:cubicBezTo>
                    <a:pt x="2263" y="6501"/>
                    <a:pt x="2097" y="6412"/>
                    <a:pt x="2132" y="6412"/>
                  </a:cubicBezTo>
                  <a:cubicBezTo>
                    <a:pt x="2136" y="6412"/>
                    <a:pt x="2141" y="6413"/>
                    <a:pt x="2150" y="6415"/>
                  </a:cubicBezTo>
                  <a:cubicBezTo>
                    <a:pt x="2168" y="6420"/>
                    <a:pt x="2188" y="6426"/>
                    <a:pt x="2208" y="6433"/>
                  </a:cubicBezTo>
                  <a:lnTo>
                    <a:pt x="2208" y="6433"/>
                  </a:lnTo>
                  <a:cubicBezTo>
                    <a:pt x="2127" y="6389"/>
                    <a:pt x="2073" y="6347"/>
                    <a:pt x="1967" y="6294"/>
                  </a:cubicBezTo>
                  <a:cubicBezTo>
                    <a:pt x="2058" y="6294"/>
                    <a:pt x="2302" y="6446"/>
                    <a:pt x="2484" y="6537"/>
                  </a:cubicBezTo>
                  <a:cubicBezTo>
                    <a:pt x="2393" y="6476"/>
                    <a:pt x="2431" y="6476"/>
                    <a:pt x="2457" y="6476"/>
                  </a:cubicBezTo>
                  <a:cubicBezTo>
                    <a:pt x="2484" y="6476"/>
                    <a:pt x="2499" y="6476"/>
                    <a:pt x="2362" y="6415"/>
                  </a:cubicBezTo>
                  <a:cubicBezTo>
                    <a:pt x="2302" y="6385"/>
                    <a:pt x="2210" y="6294"/>
                    <a:pt x="2119" y="6263"/>
                  </a:cubicBezTo>
                  <a:cubicBezTo>
                    <a:pt x="2125" y="6258"/>
                    <a:pt x="2132" y="6255"/>
                    <a:pt x="2140" y="6255"/>
                  </a:cubicBezTo>
                  <a:cubicBezTo>
                    <a:pt x="2175" y="6255"/>
                    <a:pt x="2234" y="6300"/>
                    <a:pt x="2332" y="6324"/>
                  </a:cubicBezTo>
                  <a:cubicBezTo>
                    <a:pt x="2302" y="6294"/>
                    <a:pt x="2119" y="6233"/>
                    <a:pt x="2028" y="6172"/>
                  </a:cubicBezTo>
                  <a:cubicBezTo>
                    <a:pt x="2098" y="6172"/>
                    <a:pt x="1970" y="6082"/>
                    <a:pt x="1977" y="6082"/>
                  </a:cubicBezTo>
                  <a:cubicBezTo>
                    <a:pt x="1979" y="6082"/>
                    <a:pt x="1993" y="6090"/>
                    <a:pt x="2028" y="6111"/>
                  </a:cubicBezTo>
                  <a:cubicBezTo>
                    <a:pt x="2210" y="6172"/>
                    <a:pt x="2119" y="6172"/>
                    <a:pt x="2210" y="6233"/>
                  </a:cubicBezTo>
                  <a:cubicBezTo>
                    <a:pt x="2229" y="6215"/>
                    <a:pt x="2200" y="6185"/>
                    <a:pt x="2149" y="6152"/>
                  </a:cubicBezTo>
                  <a:lnTo>
                    <a:pt x="2149" y="6152"/>
                  </a:lnTo>
                  <a:cubicBezTo>
                    <a:pt x="2169" y="6159"/>
                    <a:pt x="2190" y="6166"/>
                    <a:pt x="2210" y="6172"/>
                  </a:cubicBezTo>
                  <a:lnTo>
                    <a:pt x="2150" y="6111"/>
                  </a:lnTo>
                  <a:lnTo>
                    <a:pt x="2454" y="6263"/>
                  </a:lnTo>
                  <a:cubicBezTo>
                    <a:pt x="2271" y="6172"/>
                    <a:pt x="2423" y="6233"/>
                    <a:pt x="2362" y="6172"/>
                  </a:cubicBezTo>
                  <a:cubicBezTo>
                    <a:pt x="2336" y="6159"/>
                    <a:pt x="2324" y="6154"/>
                    <a:pt x="2320" y="6154"/>
                  </a:cubicBezTo>
                  <a:cubicBezTo>
                    <a:pt x="2319" y="6154"/>
                    <a:pt x="2319" y="6154"/>
                    <a:pt x="2319" y="6155"/>
                  </a:cubicBezTo>
                  <a:lnTo>
                    <a:pt x="2319" y="6155"/>
                  </a:lnTo>
                  <a:cubicBezTo>
                    <a:pt x="2314" y="6151"/>
                    <a:pt x="2308" y="6147"/>
                    <a:pt x="2302" y="6142"/>
                  </a:cubicBezTo>
                  <a:cubicBezTo>
                    <a:pt x="2274" y="6114"/>
                    <a:pt x="2045" y="5986"/>
                    <a:pt x="2096" y="5986"/>
                  </a:cubicBezTo>
                  <a:cubicBezTo>
                    <a:pt x="2101" y="5986"/>
                    <a:pt x="2108" y="5987"/>
                    <a:pt x="2119" y="5990"/>
                  </a:cubicBezTo>
                  <a:cubicBezTo>
                    <a:pt x="2241" y="6081"/>
                    <a:pt x="2393" y="6111"/>
                    <a:pt x="2454" y="6142"/>
                  </a:cubicBezTo>
                  <a:cubicBezTo>
                    <a:pt x="2482" y="6142"/>
                    <a:pt x="2431" y="6115"/>
                    <a:pt x="2380" y="6093"/>
                  </a:cubicBezTo>
                  <a:lnTo>
                    <a:pt x="2380" y="6093"/>
                  </a:lnTo>
                  <a:lnTo>
                    <a:pt x="2454" y="6111"/>
                  </a:lnTo>
                  <a:cubicBezTo>
                    <a:pt x="2514" y="6020"/>
                    <a:pt x="2514" y="5959"/>
                    <a:pt x="2150" y="5716"/>
                  </a:cubicBezTo>
                  <a:lnTo>
                    <a:pt x="2150" y="5716"/>
                  </a:lnTo>
                  <a:cubicBezTo>
                    <a:pt x="2332" y="5807"/>
                    <a:pt x="2332" y="5777"/>
                    <a:pt x="2484" y="5807"/>
                  </a:cubicBezTo>
                  <a:cubicBezTo>
                    <a:pt x="2423" y="5777"/>
                    <a:pt x="2302" y="5686"/>
                    <a:pt x="2302" y="5686"/>
                  </a:cubicBezTo>
                  <a:lnTo>
                    <a:pt x="2302" y="5686"/>
                  </a:lnTo>
                  <a:lnTo>
                    <a:pt x="2484" y="5777"/>
                  </a:lnTo>
                  <a:cubicBezTo>
                    <a:pt x="2497" y="5780"/>
                    <a:pt x="2507" y="5782"/>
                    <a:pt x="2514" y="5782"/>
                  </a:cubicBezTo>
                  <a:cubicBezTo>
                    <a:pt x="2554" y="5782"/>
                    <a:pt x="2506" y="5735"/>
                    <a:pt x="2438" y="5688"/>
                  </a:cubicBezTo>
                  <a:lnTo>
                    <a:pt x="2438" y="5688"/>
                  </a:lnTo>
                  <a:cubicBezTo>
                    <a:pt x="2473" y="5705"/>
                    <a:pt x="2505" y="5719"/>
                    <a:pt x="2515" y="5719"/>
                  </a:cubicBezTo>
                  <a:cubicBezTo>
                    <a:pt x="2523" y="5719"/>
                    <a:pt x="2516" y="5710"/>
                    <a:pt x="2484" y="5686"/>
                  </a:cubicBezTo>
                  <a:cubicBezTo>
                    <a:pt x="2462" y="5664"/>
                    <a:pt x="2408" y="5658"/>
                    <a:pt x="2368" y="5645"/>
                  </a:cubicBezTo>
                  <a:lnTo>
                    <a:pt x="2368" y="5645"/>
                  </a:lnTo>
                  <a:cubicBezTo>
                    <a:pt x="2392" y="5658"/>
                    <a:pt x="2416" y="5673"/>
                    <a:pt x="2438" y="5688"/>
                  </a:cubicBezTo>
                  <a:lnTo>
                    <a:pt x="2438" y="5688"/>
                  </a:lnTo>
                  <a:cubicBezTo>
                    <a:pt x="2397" y="5668"/>
                    <a:pt x="2353" y="5643"/>
                    <a:pt x="2336" y="5629"/>
                  </a:cubicBezTo>
                  <a:lnTo>
                    <a:pt x="2336" y="5629"/>
                  </a:lnTo>
                  <a:cubicBezTo>
                    <a:pt x="2344" y="5635"/>
                    <a:pt x="2356" y="5640"/>
                    <a:pt x="2368" y="5645"/>
                  </a:cubicBezTo>
                  <a:lnTo>
                    <a:pt x="2368" y="5645"/>
                  </a:lnTo>
                  <a:cubicBezTo>
                    <a:pt x="2356" y="5638"/>
                    <a:pt x="2344" y="5631"/>
                    <a:pt x="2332" y="5625"/>
                  </a:cubicBezTo>
                  <a:lnTo>
                    <a:pt x="2332" y="5625"/>
                  </a:lnTo>
                  <a:lnTo>
                    <a:pt x="2484" y="5655"/>
                  </a:lnTo>
                  <a:lnTo>
                    <a:pt x="2332" y="5564"/>
                  </a:lnTo>
                  <a:cubicBezTo>
                    <a:pt x="2307" y="5539"/>
                    <a:pt x="2297" y="5524"/>
                    <a:pt x="2310" y="5524"/>
                  </a:cubicBezTo>
                  <a:cubicBezTo>
                    <a:pt x="2328" y="5524"/>
                    <a:pt x="2390" y="5554"/>
                    <a:pt x="2514" y="5625"/>
                  </a:cubicBezTo>
                  <a:cubicBezTo>
                    <a:pt x="2484" y="5564"/>
                    <a:pt x="2454" y="5564"/>
                    <a:pt x="2362" y="5534"/>
                  </a:cubicBezTo>
                  <a:lnTo>
                    <a:pt x="2362" y="5534"/>
                  </a:lnTo>
                  <a:cubicBezTo>
                    <a:pt x="2395" y="5542"/>
                    <a:pt x="2421" y="5546"/>
                    <a:pt x="2440" y="5546"/>
                  </a:cubicBezTo>
                  <a:cubicBezTo>
                    <a:pt x="2494" y="5546"/>
                    <a:pt x="2498" y="5518"/>
                    <a:pt x="2454" y="5473"/>
                  </a:cubicBezTo>
                  <a:cubicBezTo>
                    <a:pt x="2362" y="5412"/>
                    <a:pt x="2332" y="5412"/>
                    <a:pt x="2180" y="5352"/>
                  </a:cubicBezTo>
                  <a:cubicBezTo>
                    <a:pt x="2095" y="5303"/>
                    <a:pt x="2092" y="5293"/>
                    <a:pt x="2110" y="5293"/>
                  </a:cubicBezTo>
                  <a:cubicBezTo>
                    <a:pt x="2122" y="5293"/>
                    <a:pt x="2144" y="5297"/>
                    <a:pt x="2155" y="5297"/>
                  </a:cubicBezTo>
                  <a:cubicBezTo>
                    <a:pt x="2170" y="5297"/>
                    <a:pt x="2170" y="5291"/>
                    <a:pt x="2119" y="5260"/>
                  </a:cubicBezTo>
                  <a:lnTo>
                    <a:pt x="2119" y="5260"/>
                  </a:lnTo>
                  <a:lnTo>
                    <a:pt x="2332" y="5382"/>
                  </a:lnTo>
                  <a:cubicBezTo>
                    <a:pt x="2433" y="5416"/>
                    <a:pt x="2488" y="5428"/>
                    <a:pt x="2515" y="5428"/>
                  </a:cubicBezTo>
                  <a:cubicBezTo>
                    <a:pt x="2585" y="5428"/>
                    <a:pt x="2470" y="5343"/>
                    <a:pt x="2514" y="5321"/>
                  </a:cubicBezTo>
                  <a:cubicBezTo>
                    <a:pt x="2486" y="5264"/>
                    <a:pt x="2457" y="5261"/>
                    <a:pt x="2377" y="5235"/>
                  </a:cubicBezTo>
                  <a:lnTo>
                    <a:pt x="2377" y="5235"/>
                  </a:lnTo>
                  <a:cubicBezTo>
                    <a:pt x="2431" y="5252"/>
                    <a:pt x="2464" y="5259"/>
                    <a:pt x="2484" y="5259"/>
                  </a:cubicBezTo>
                  <a:cubicBezTo>
                    <a:pt x="2554" y="5259"/>
                    <a:pt x="2444" y="5169"/>
                    <a:pt x="2514" y="5169"/>
                  </a:cubicBezTo>
                  <a:cubicBezTo>
                    <a:pt x="2423" y="5108"/>
                    <a:pt x="2150" y="5017"/>
                    <a:pt x="2150" y="4956"/>
                  </a:cubicBezTo>
                  <a:cubicBezTo>
                    <a:pt x="2123" y="4940"/>
                    <a:pt x="2115" y="4934"/>
                    <a:pt x="2121" y="4934"/>
                  </a:cubicBezTo>
                  <a:cubicBezTo>
                    <a:pt x="2146" y="4934"/>
                    <a:pt x="2475" y="5083"/>
                    <a:pt x="2575" y="5108"/>
                  </a:cubicBezTo>
                  <a:cubicBezTo>
                    <a:pt x="2484" y="5078"/>
                    <a:pt x="2484" y="5048"/>
                    <a:pt x="2484" y="5048"/>
                  </a:cubicBezTo>
                  <a:lnTo>
                    <a:pt x="2514" y="5048"/>
                  </a:lnTo>
                  <a:cubicBezTo>
                    <a:pt x="2469" y="4979"/>
                    <a:pt x="2406" y="4945"/>
                    <a:pt x="2429" y="4945"/>
                  </a:cubicBezTo>
                  <a:cubicBezTo>
                    <a:pt x="2436" y="4945"/>
                    <a:pt x="2454" y="4949"/>
                    <a:pt x="2484" y="4956"/>
                  </a:cubicBezTo>
                  <a:cubicBezTo>
                    <a:pt x="2514" y="4956"/>
                    <a:pt x="2636" y="5017"/>
                    <a:pt x="2636" y="5017"/>
                  </a:cubicBezTo>
                  <a:cubicBezTo>
                    <a:pt x="2469" y="4906"/>
                    <a:pt x="2557" y="4922"/>
                    <a:pt x="2455" y="4878"/>
                  </a:cubicBezTo>
                  <a:lnTo>
                    <a:pt x="2455" y="4878"/>
                  </a:lnTo>
                  <a:lnTo>
                    <a:pt x="2441" y="4870"/>
                  </a:lnTo>
                  <a:lnTo>
                    <a:pt x="2441" y="4870"/>
                  </a:lnTo>
                  <a:cubicBezTo>
                    <a:pt x="2444" y="4872"/>
                    <a:pt x="2446" y="4874"/>
                    <a:pt x="2449" y="4876"/>
                  </a:cubicBezTo>
                  <a:lnTo>
                    <a:pt x="2449" y="4876"/>
                  </a:lnTo>
                  <a:cubicBezTo>
                    <a:pt x="2441" y="4872"/>
                    <a:pt x="2433" y="4869"/>
                    <a:pt x="2423" y="4865"/>
                  </a:cubicBezTo>
                  <a:cubicBezTo>
                    <a:pt x="2431" y="4865"/>
                    <a:pt x="2436" y="4867"/>
                    <a:pt x="2441" y="4870"/>
                  </a:cubicBezTo>
                  <a:lnTo>
                    <a:pt x="2441" y="4870"/>
                  </a:lnTo>
                  <a:lnTo>
                    <a:pt x="2332" y="4804"/>
                  </a:lnTo>
                  <a:lnTo>
                    <a:pt x="2454" y="4804"/>
                  </a:lnTo>
                  <a:cubicBezTo>
                    <a:pt x="2484" y="4865"/>
                    <a:pt x="2575" y="4865"/>
                    <a:pt x="2606" y="4896"/>
                  </a:cubicBezTo>
                  <a:cubicBezTo>
                    <a:pt x="2619" y="4899"/>
                    <a:pt x="2627" y="4900"/>
                    <a:pt x="2632" y="4900"/>
                  </a:cubicBezTo>
                  <a:cubicBezTo>
                    <a:pt x="2670" y="4900"/>
                    <a:pt x="2447" y="4801"/>
                    <a:pt x="2393" y="4774"/>
                  </a:cubicBezTo>
                  <a:cubicBezTo>
                    <a:pt x="2357" y="4765"/>
                    <a:pt x="2345" y="4761"/>
                    <a:pt x="2347" y="4761"/>
                  </a:cubicBezTo>
                  <a:cubicBezTo>
                    <a:pt x="2352" y="4761"/>
                    <a:pt x="2441" y="4783"/>
                    <a:pt x="2484" y="4804"/>
                  </a:cubicBezTo>
                  <a:cubicBezTo>
                    <a:pt x="2464" y="4804"/>
                    <a:pt x="2511" y="4831"/>
                    <a:pt x="2518" y="4831"/>
                  </a:cubicBezTo>
                  <a:cubicBezTo>
                    <a:pt x="2521" y="4831"/>
                    <a:pt x="2514" y="4825"/>
                    <a:pt x="2484" y="4804"/>
                  </a:cubicBezTo>
                  <a:lnTo>
                    <a:pt x="2484" y="4804"/>
                  </a:lnTo>
                  <a:cubicBezTo>
                    <a:pt x="2537" y="4831"/>
                    <a:pt x="2561" y="4834"/>
                    <a:pt x="2577" y="4835"/>
                  </a:cubicBezTo>
                  <a:lnTo>
                    <a:pt x="2577" y="4835"/>
                  </a:lnTo>
                  <a:cubicBezTo>
                    <a:pt x="2527" y="4808"/>
                    <a:pt x="2465" y="4774"/>
                    <a:pt x="2484" y="4774"/>
                  </a:cubicBezTo>
                  <a:cubicBezTo>
                    <a:pt x="2514" y="4774"/>
                    <a:pt x="2514" y="4766"/>
                    <a:pt x="2526" y="4766"/>
                  </a:cubicBezTo>
                  <a:cubicBezTo>
                    <a:pt x="2533" y="4766"/>
                    <a:pt x="2544" y="4769"/>
                    <a:pt x="2568" y="4778"/>
                  </a:cubicBezTo>
                  <a:lnTo>
                    <a:pt x="2568" y="4778"/>
                  </a:lnTo>
                  <a:cubicBezTo>
                    <a:pt x="2549" y="4769"/>
                    <a:pt x="2538" y="4762"/>
                    <a:pt x="2484" y="4744"/>
                  </a:cubicBezTo>
                  <a:cubicBezTo>
                    <a:pt x="2454" y="4744"/>
                    <a:pt x="2423" y="4744"/>
                    <a:pt x="2302" y="4713"/>
                  </a:cubicBezTo>
                  <a:cubicBezTo>
                    <a:pt x="2298" y="4707"/>
                    <a:pt x="2295" y="4700"/>
                    <a:pt x="2292" y="4695"/>
                  </a:cubicBezTo>
                  <a:lnTo>
                    <a:pt x="2292" y="4695"/>
                  </a:lnTo>
                  <a:cubicBezTo>
                    <a:pt x="2317" y="4713"/>
                    <a:pt x="2314" y="4713"/>
                    <a:pt x="2332" y="4713"/>
                  </a:cubicBezTo>
                  <a:lnTo>
                    <a:pt x="2311" y="4671"/>
                  </a:lnTo>
                  <a:lnTo>
                    <a:pt x="2311" y="4671"/>
                  </a:lnTo>
                  <a:lnTo>
                    <a:pt x="2271" y="4656"/>
                  </a:lnTo>
                  <a:lnTo>
                    <a:pt x="2271" y="4656"/>
                  </a:lnTo>
                  <a:cubicBezTo>
                    <a:pt x="2275" y="4665"/>
                    <a:pt x="2283" y="4678"/>
                    <a:pt x="2292" y="4695"/>
                  </a:cubicBezTo>
                  <a:lnTo>
                    <a:pt x="2292" y="4695"/>
                  </a:lnTo>
                  <a:cubicBezTo>
                    <a:pt x="2274" y="4682"/>
                    <a:pt x="2242" y="4659"/>
                    <a:pt x="2180" y="4622"/>
                  </a:cubicBezTo>
                  <a:lnTo>
                    <a:pt x="2180" y="4622"/>
                  </a:lnTo>
                  <a:lnTo>
                    <a:pt x="2271" y="4656"/>
                  </a:lnTo>
                  <a:lnTo>
                    <a:pt x="2271" y="4656"/>
                  </a:lnTo>
                  <a:cubicBezTo>
                    <a:pt x="2266" y="4646"/>
                    <a:pt x="2265" y="4640"/>
                    <a:pt x="2271" y="4640"/>
                  </a:cubicBezTo>
                  <a:cubicBezTo>
                    <a:pt x="2276" y="4640"/>
                    <a:pt x="2285" y="4644"/>
                    <a:pt x="2302" y="4652"/>
                  </a:cubicBezTo>
                  <a:lnTo>
                    <a:pt x="2311" y="4671"/>
                  </a:lnTo>
                  <a:lnTo>
                    <a:pt x="2311" y="4671"/>
                  </a:lnTo>
                  <a:lnTo>
                    <a:pt x="2423" y="4713"/>
                  </a:lnTo>
                  <a:cubicBezTo>
                    <a:pt x="2271" y="4622"/>
                    <a:pt x="2302" y="4622"/>
                    <a:pt x="2271" y="4592"/>
                  </a:cubicBezTo>
                  <a:lnTo>
                    <a:pt x="2271" y="4592"/>
                  </a:lnTo>
                  <a:cubicBezTo>
                    <a:pt x="2454" y="4652"/>
                    <a:pt x="2636" y="4744"/>
                    <a:pt x="2697" y="4744"/>
                  </a:cubicBezTo>
                  <a:lnTo>
                    <a:pt x="2514" y="4622"/>
                  </a:lnTo>
                  <a:cubicBezTo>
                    <a:pt x="2505" y="4613"/>
                    <a:pt x="2502" y="4609"/>
                    <a:pt x="2504" y="4609"/>
                  </a:cubicBezTo>
                  <a:cubicBezTo>
                    <a:pt x="2510" y="4609"/>
                    <a:pt x="2550" y="4631"/>
                    <a:pt x="2636" y="4652"/>
                  </a:cubicBezTo>
                  <a:cubicBezTo>
                    <a:pt x="2686" y="4652"/>
                    <a:pt x="2618" y="4612"/>
                    <a:pt x="2531" y="4565"/>
                  </a:cubicBezTo>
                  <a:lnTo>
                    <a:pt x="2531" y="4565"/>
                  </a:lnTo>
                  <a:cubicBezTo>
                    <a:pt x="2529" y="4566"/>
                    <a:pt x="2526" y="4566"/>
                    <a:pt x="2522" y="4566"/>
                  </a:cubicBezTo>
                  <a:cubicBezTo>
                    <a:pt x="2514" y="4566"/>
                    <a:pt x="2501" y="4565"/>
                    <a:pt x="2484" y="4561"/>
                  </a:cubicBezTo>
                  <a:cubicBezTo>
                    <a:pt x="2403" y="4521"/>
                    <a:pt x="2403" y="4507"/>
                    <a:pt x="2394" y="4494"/>
                  </a:cubicBezTo>
                  <a:lnTo>
                    <a:pt x="2394" y="4494"/>
                  </a:lnTo>
                  <a:cubicBezTo>
                    <a:pt x="2436" y="4516"/>
                    <a:pt x="2486" y="4541"/>
                    <a:pt x="2531" y="4565"/>
                  </a:cubicBezTo>
                  <a:lnTo>
                    <a:pt x="2531" y="4565"/>
                  </a:lnTo>
                  <a:cubicBezTo>
                    <a:pt x="2538" y="4564"/>
                    <a:pt x="2540" y="4561"/>
                    <a:pt x="2540" y="4558"/>
                  </a:cubicBezTo>
                  <a:lnTo>
                    <a:pt x="2540" y="4558"/>
                  </a:lnTo>
                  <a:cubicBezTo>
                    <a:pt x="2558" y="4561"/>
                    <a:pt x="2578" y="4561"/>
                    <a:pt x="2606" y="4561"/>
                  </a:cubicBezTo>
                  <a:cubicBezTo>
                    <a:pt x="2584" y="4561"/>
                    <a:pt x="2533" y="4531"/>
                    <a:pt x="2504" y="4514"/>
                  </a:cubicBezTo>
                  <a:lnTo>
                    <a:pt x="2504" y="4514"/>
                  </a:lnTo>
                  <a:cubicBezTo>
                    <a:pt x="2553" y="4526"/>
                    <a:pt x="2583" y="4531"/>
                    <a:pt x="2603" y="4531"/>
                  </a:cubicBezTo>
                  <a:cubicBezTo>
                    <a:pt x="2675" y="4531"/>
                    <a:pt x="2608" y="4467"/>
                    <a:pt x="2709" y="4467"/>
                  </a:cubicBezTo>
                  <a:cubicBezTo>
                    <a:pt x="2722" y="4467"/>
                    <a:pt x="2738" y="4468"/>
                    <a:pt x="2758" y="4470"/>
                  </a:cubicBezTo>
                  <a:cubicBezTo>
                    <a:pt x="2484" y="4348"/>
                    <a:pt x="2666" y="4409"/>
                    <a:pt x="2606" y="4348"/>
                  </a:cubicBezTo>
                  <a:lnTo>
                    <a:pt x="2606" y="4348"/>
                  </a:lnTo>
                  <a:cubicBezTo>
                    <a:pt x="2661" y="4380"/>
                    <a:pt x="2686" y="4391"/>
                    <a:pt x="2694" y="4391"/>
                  </a:cubicBezTo>
                  <a:cubicBezTo>
                    <a:pt x="2713" y="4391"/>
                    <a:pt x="2652" y="4336"/>
                    <a:pt x="2682" y="4336"/>
                  </a:cubicBezTo>
                  <a:cubicBezTo>
                    <a:pt x="2685" y="4336"/>
                    <a:pt x="2689" y="4336"/>
                    <a:pt x="2693" y="4337"/>
                  </a:cubicBezTo>
                  <a:lnTo>
                    <a:pt x="2693" y="4337"/>
                  </a:lnTo>
                  <a:lnTo>
                    <a:pt x="2454" y="4257"/>
                  </a:lnTo>
                  <a:lnTo>
                    <a:pt x="2454" y="4257"/>
                  </a:lnTo>
                  <a:cubicBezTo>
                    <a:pt x="2472" y="4263"/>
                    <a:pt x="2484" y="4266"/>
                    <a:pt x="2489" y="4266"/>
                  </a:cubicBezTo>
                  <a:cubicBezTo>
                    <a:pt x="2529" y="4266"/>
                    <a:pt x="2292" y="4135"/>
                    <a:pt x="2329" y="4135"/>
                  </a:cubicBezTo>
                  <a:cubicBezTo>
                    <a:pt x="2339" y="4135"/>
                    <a:pt x="2367" y="4144"/>
                    <a:pt x="2423" y="4166"/>
                  </a:cubicBezTo>
                  <a:cubicBezTo>
                    <a:pt x="2484" y="4196"/>
                    <a:pt x="2606" y="4257"/>
                    <a:pt x="2636" y="4288"/>
                  </a:cubicBezTo>
                  <a:cubicBezTo>
                    <a:pt x="2694" y="4311"/>
                    <a:pt x="2723" y="4320"/>
                    <a:pt x="2734" y="4320"/>
                  </a:cubicBezTo>
                  <a:cubicBezTo>
                    <a:pt x="2772" y="4320"/>
                    <a:pt x="2621" y="4225"/>
                    <a:pt x="2659" y="4225"/>
                  </a:cubicBezTo>
                  <a:cubicBezTo>
                    <a:pt x="2671" y="4225"/>
                    <a:pt x="2700" y="4234"/>
                    <a:pt x="2758" y="4257"/>
                  </a:cubicBezTo>
                  <a:cubicBezTo>
                    <a:pt x="2666" y="4166"/>
                    <a:pt x="2484" y="4136"/>
                    <a:pt x="2423" y="4045"/>
                  </a:cubicBezTo>
                  <a:lnTo>
                    <a:pt x="2423" y="4045"/>
                  </a:lnTo>
                  <a:cubicBezTo>
                    <a:pt x="2514" y="4105"/>
                    <a:pt x="2697" y="4105"/>
                    <a:pt x="2727" y="4136"/>
                  </a:cubicBezTo>
                  <a:cubicBezTo>
                    <a:pt x="2706" y="4115"/>
                    <a:pt x="2642" y="4079"/>
                    <a:pt x="2644" y="4079"/>
                  </a:cubicBezTo>
                  <a:cubicBezTo>
                    <a:pt x="2645" y="4079"/>
                    <a:pt x="2659" y="4086"/>
                    <a:pt x="2697" y="4105"/>
                  </a:cubicBezTo>
                  <a:cubicBezTo>
                    <a:pt x="2758" y="4136"/>
                    <a:pt x="2758" y="4166"/>
                    <a:pt x="2788" y="4166"/>
                  </a:cubicBezTo>
                  <a:cubicBezTo>
                    <a:pt x="2879" y="4166"/>
                    <a:pt x="2758" y="4136"/>
                    <a:pt x="2697" y="4045"/>
                  </a:cubicBezTo>
                  <a:lnTo>
                    <a:pt x="2697" y="4045"/>
                  </a:lnTo>
                  <a:cubicBezTo>
                    <a:pt x="2767" y="4080"/>
                    <a:pt x="2797" y="4088"/>
                    <a:pt x="2814" y="4088"/>
                  </a:cubicBezTo>
                  <a:cubicBezTo>
                    <a:pt x="2828" y="4088"/>
                    <a:pt x="2833" y="4083"/>
                    <a:pt x="2845" y="4083"/>
                  </a:cubicBezTo>
                  <a:cubicBezTo>
                    <a:pt x="2856" y="4083"/>
                    <a:pt x="2873" y="4087"/>
                    <a:pt x="2909" y="4105"/>
                  </a:cubicBezTo>
                  <a:cubicBezTo>
                    <a:pt x="2803" y="4029"/>
                    <a:pt x="2834" y="4029"/>
                    <a:pt x="2853" y="4029"/>
                  </a:cubicBezTo>
                  <a:cubicBezTo>
                    <a:pt x="2869" y="4029"/>
                    <a:pt x="2876" y="4029"/>
                    <a:pt x="2787" y="3984"/>
                  </a:cubicBezTo>
                  <a:lnTo>
                    <a:pt x="2787" y="3984"/>
                  </a:lnTo>
                  <a:cubicBezTo>
                    <a:pt x="2788" y="3984"/>
                    <a:pt x="2788" y="3984"/>
                    <a:pt x="2788" y="3984"/>
                  </a:cubicBezTo>
                  <a:cubicBezTo>
                    <a:pt x="2788" y="3984"/>
                    <a:pt x="2787" y="3984"/>
                    <a:pt x="2787" y="3983"/>
                  </a:cubicBezTo>
                  <a:lnTo>
                    <a:pt x="2787" y="3983"/>
                  </a:lnTo>
                  <a:cubicBezTo>
                    <a:pt x="2770" y="3975"/>
                    <a:pt x="2751" y="3965"/>
                    <a:pt x="2727" y="3953"/>
                  </a:cubicBezTo>
                  <a:lnTo>
                    <a:pt x="2727" y="3953"/>
                  </a:lnTo>
                  <a:cubicBezTo>
                    <a:pt x="2727" y="3953"/>
                    <a:pt x="2739" y="3965"/>
                    <a:pt x="2755" y="3974"/>
                  </a:cubicBezTo>
                  <a:lnTo>
                    <a:pt x="2755" y="3974"/>
                  </a:lnTo>
                  <a:cubicBezTo>
                    <a:pt x="2636" y="3933"/>
                    <a:pt x="2484" y="3832"/>
                    <a:pt x="2484" y="3832"/>
                  </a:cubicBezTo>
                  <a:lnTo>
                    <a:pt x="2484" y="3832"/>
                  </a:lnTo>
                  <a:lnTo>
                    <a:pt x="2666" y="3893"/>
                  </a:lnTo>
                  <a:cubicBezTo>
                    <a:pt x="2767" y="3937"/>
                    <a:pt x="2806" y="3949"/>
                    <a:pt x="2821" y="3949"/>
                  </a:cubicBezTo>
                  <a:cubicBezTo>
                    <a:pt x="2837" y="3949"/>
                    <a:pt x="2825" y="3935"/>
                    <a:pt x="2834" y="3935"/>
                  </a:cubicBezTo>
                  <a:cubicBezTo>
                    <a:pt x="2835" y="3935"/>
                    <a:pt x="2836" y="3935"/>
                    <a:pt x="2838" y="3936"/>
                  </a:cubicBezTo>
                  <a:lnTo>
                    <a:pt x="2838" y="3936"/>
                  </a:lnTo>
                  <a:cubicBezTo>
                    <a:pt x="2773" y="3908"/>
                    <a:pt x="2774" y="3908"/>
                    <a:pt x="2780" y="3908"/>
                  </a:cubicBezTo>
                  <a:cubicBezTo>
                    <a:pt x="2788" y="3908"/>
                    <a:pt x="2803" y="3908"/>
                    <a:pt x="2727" y="3862"/>
                  </a:cubicBezTo>
                  <a:lnTo>
                    <a:pt x="2636" y="3832"/>
                  </a:lnTo>
                  <a:cubicBezTo>
                    <a:pt x="2606" y="3801"/>
                    <a:pt x="2514" y="3801"/>
                    <a:pt x="2514" y="3741"/>
                  </a:cubicBezTo>
                  <a:cubicBezTo>
                    <a:pt x="2511" y="3737"/>
                    <a:pt x="2511" y="3736"/>
                    <a:pt x="2515" y="3736"/>
                  </a:cubicBezTo>
                  <a:cubicBezTo>
                    <a:pt x="2541" y="3736"/>
                    <a:pt x="2754" y="3832"/>
                    <a:pt x="2727" y="3832"/>
                  </a:cubicBezTo>
                  <a:cubicBezTo>
                    <a:pt x="2755" y="3837"/>
                    <a:pt x="2773" y="3840"/>
                    <a:pt x="2783" y="3840"/>
                  </a:cubicBezTo>
                  <a:cubicBezTo>
                    <a:pt x="2816" y="3840"/>
                    <a:pt x="2773" y="3814"/>
                    <a:pt x="2746" y="3781"/>
                  </a:cubicBezTo>
                  <a:lnTo>
                    <a:pt x="2746" y="3781"/>
                  </a:lnTo>
                  <a:cubicBezTo>
                    <a:pt x="2751" y="3783"/>
                    <a:pt x="2755" y="3784"/>
                    <a:pt x="2758" y="3784"/>
                  </a:cubicBezTo>
                  <a:cubicBezTo>
                    <a:pt x="2762" y="3784"/>
                    <a:pt x="2764" y="3783"/>
                    <a:pt x="2766" y="3782"/>
                  </a:cubicBezTo>
                  <a:lnTo>
                    <a:pt x="2766" y="3782"/>
                  </a:lnTo>
                  <a:cubicBezTo>
                    <a:pt x="2769" y="3783"/>
                    <a:pt x="2771" y="3783"/>
                    <a:pt x="2773" y="3783"/>
                  </a:cubicBezTo>
                  <a:cubicBezTo>
                    <a:pt x="2776" y="3783"/>
                    <a:pt x="2777" y="3782"/>
                    <a:pt x="2776" y="3779"/>
                  </a:cubicBezTo>
                  <a:lnTo>
                    <a:pt x="2776" y="3779"/>
                  </a:lnTo>
                  <a:cubicBezTo>
                    <a:pt x="2775" y="3779"/>
                    <a:pt x="2775" y="3779"/>
                    <a:pt x="2774" y="3779"/>
                  </a:cubicBezTo>
                  <a:cubicBezTo>
                    <a:pt x="2770" y="3779"/>
                    <a:pt x="2769" y="3780"/>
                    <a:pt x="2766" y="3782"/>
                  </a:cubicBezTo>
                  <a:lnTo>
                    <a:pt x="2766" y="3782"/>
                  </a:lnTo>
                  <a:cubicBezTo>
                    <a:pt x="2759" y="3780"/>
                    <a:pt x="2750" y="3777"/>
                    <a:pt x="2739" y="3773"/>
                  </a:cubicBezTo>
                  <a:lnTo>
                    <a:pt x="2739" y="3773"/>
                  </a:lnTo>
                  <a:cubicBezTo>
                    <a:pt x="2739" y="3773"/>
                    <a:pt x="2739" y="3773"/>
                    <a:pt x="2739" y="3772"/>
                  </a:cubicBezTo>
                  <a:lnTo>
                    <a:pt x="2739" y="3772"/>
                  </a:lnTo>
                  <a:cubicBezTo>
                    <a:pt x="2739" y="3772"/>
                    <a:pt x="2738" y="3772"/>
                    <a:pt x="2738" y="3772"/>
                  </a:cubicBezTo>
                  <a:cubicBezTo>
                    <a:pt x="2738" y="3772"/>
                    <a:pt x="2738" y="3772"/>
                    <a:pt x="2738" y="3772"/>
                  </a:cubicBezTo>
                  <a:lnTo>
                    <a:pt x="2738" y="3772"/>
                  </a:lnTo>
                  <a:cubicBezTo>
                    <a:pt x="2686" y="3752"/>
                    <a:pt x="2603" y="3707"/>
                    <a:pt x="2640" y="3707"/>
                  </a:cubicBezTo>
                  <a:cubicBezTo>
                    <a:pt x="2646" y="3707"/>
                    <a:pt x="2654" y="3708"/>
                    <a:pt x="2666" y="3710"/>
                  </a:cubicBezTo>
                  <a:cubicBezTo>
                    <a:pt x="2649" y="3687"/>
                    <a:pt x="2646" y="3678"/>
                    <a:pt x="2651" y="3678"/>
                  </a:cubicBezTo>
                  <a:cubicBezTo>
                    <a:pt x="2661" y="3678"/>
                    <a:pt x="2703" y="3714"/>
                    <a:pt x="2727" y="3742"/>
                  </a:cubicBezTo>
                  <a:lnTo>
                    <a:pt x="2727" y="3742"/>
                  </a:lnTo>
                  <a:cubicBezTo>
                    <a:pt x="2727" y="3741"/>
                    <a:pt x="2727" y="3741"/>
                    <a:pt x="2727" y="3741"/>
                  </a:cubicBezTo>
                  <a:lnTo>
                    <a:pt x="2727" y="3741"/>
                  </a:lnTo>
                  <a:cubicBezTo>
                    <a:pt x="2758" y="3761"/>
                    <a:pt x="2772" y="3773"/>
                    <a:pt x="2776" y="3779"/>
                  </a:cubicBezTo>
                  <a:lnTo>
                    <a:pt x="2776" y="3779"/>
                  </a:lnTo>
                  <a:cubicBezTo>
                    <a:pt x="2782" y="3779"/>
                    <a:pt x="2793" y="3785"/>
                    <a:pt x="2818" y="3801"/>
                  </a:cubicBezTo>
                  <a:lnTo>
                    <a:pt x="2970" y="3862"/>
                  </a:lnTo>
                  <a:cubicBezTo>
                    <a:pt x="2970" y="3862"/>
                    <a:pt x="2818" y="3741"/>
                    <a:pt x="2758" y="3710"/>
                  </a:cubicBezTo>
                  <a:lnTo>
                    <a:pt x="2758" y="3710"/>
                  </a:lnTo>
                  <a:cubicBezTo>
                    <a:pt x="2771" y="3713"/>
                    <a:pt x="2783" y="3714"/>
                    <a:pt x="2792" y="3714"/>
                  </a:cubicBezTo>
                  <a:cubicBezTo>
                    <a:pt x="2868" y="3714"/>
                    <a:pt x="2818" y="3634"/>
                    <a:pt x="2766" y="3587"/>
                  </a:cubicBezTo>
                  <a:lnTo>
                    <a:pt x="2766" y="3587"/>
                  </a:lnTo>
                  <a:cubicBezTo>
                    <a:pt x="2790" y="3602"/>
                    <a:pt x="2816" y="3615"/>
                    <a:pt x="2820" y="3615"/>
                  </a:cubicBezTo>
                  <a:cubicBezTo>
                    <a:pt x="2824" y="3615"/>
                    <a:pt x="2816" y="3607"/>
                    <a:pt x="2788" y="3589"/>
                  </a:cubicBezTo>
                  <a:cubicBezTo>
                    <a:pt x="2788" y="3589"/>
                    <a:pt x="2768" y="3581"/>
                    <a:pt x="2749" y="3572"/>
                  </a:cubicBezTo>
                  <a:lnTo>
                    <a:pt x="2749" y="3572"/>
                  </a:lnTo>
                  <a:cubicBezTo>
                    <a:pt x="2741" y="3566"/>
                    <a:pt x="2734" y="3561"/>
                    <a:pt x="2727" y="3558"/>
                  </a:cubicBezTo>
                  <a:lnTo>
                    <a:pt x="2727" y="3558"/>
                  </a:lnTo>
                  <a:cubicBezTo>
                    <a:pt x="2730" y="3561"/>
                    <a:pt x="2733" y="3564"/>
                    <a:pt x="2737" y="3567"/>
                  </a:cubicBezTo>
                  <a:lnTo>
                    <a:pt x="2737" y="3567"/>
                  </a:lnTo>
                  <a:cubicBezTo>
                    <a:pt x="2718" y="3558"/>
                    <a:pt x="2703" y="3550"/>
                    <a:pt x="2714" y="3550"/>
                  </a:cubicBezTo>
                  <a:cubicBezTo>
                    <a:pt x="2720" y="3550"/>
                    <a:pt x="2733" y="3552"/>
                    <a:pt x="2758" y="3558"/>
                  </a:cubicBezTo>
                  <a:cubicBezTo>
                    <a:pt x="2751" y="3552"/>
                    <a:pt x="2753" y="3550"/>
                    <a:pt x="2759" y="3550"/>
                  </a:cubicBezTo>
                  <a:cubicBezTo>
                    <a:pt x="2783" y="3550"/>
                    <a:pt x="2885" y="3589"/>
                    <a:pt x="2909" y="3589"/>
                  </a:cubicBezTo>
                  <a:cubicBezTo>
                    <a:pt x="2940" y="3589"/>
                    <a:pt x="2727" y="3528"/>
                    <a:pt x="2758" y="3528"/>
                  </a:cubicBezTo>
                  <a:cubicBezTo>
                    <a:pt x="2784" y="3535"/>
                    <a:pt x="2802" y="3539"/>
                    <a:pt x="2813" y="3539"/>
                  </a:cubicBezTo>
                  <a:cubicBezTo>
                    <a:pt x="2881" y="3539"/>
                    <a:pt x="2666" y="3403"/>
                    <a:pt x="2758" y="3403"/>
                  </a:cubicBezTo>
                  <a:cubicBezTo>
                    <a:pt x="2766" y="3403"/>
                    <a:pt x="2776" y="3404"/>
                    <a:pt x="2788" y="3406"/>
                  </a:cubicBezTo>
                  <a:cubicBezTo>
                    <a:pt x="2782" y="3403"/>
                    <a:pt x="2780" y="3402"/>
                    <a:pt x="2781" y="3402"/>
                  </a:cubicBezTo>
                  <a:cubicBezTo>
                    <a:pt x="2783" y="3402"/>
                    <a:pt x="2848" y="3432"/>
                    <a:pt x="2901" y="3459"/>
                  </a:cubicBezTo>
                  <a:lnTo>
                    <a:pt x="2901" y="3459"/>
                  </a:lnTo>
                  <a:cubicBezTo>
                    <a:pt x="2849" y="3409"/>
                    <a:pt x="2780" y="3351"/>
                    <a:pt x="2636" y="3254"/>
                  </a:cubicBezTo>
                  <a:lnTo>
                    <a:pt x="2636" y="3254"/>
                  </a:lnTo>
                  <a:cubicBezTo>
                    <a:pt x="2727" y="3285"/>
                    <a:pt x="2788" y="3285"/>
                    <a:pt x="2818" y="3345"/>
                  </a:cubicBezTo>
                  <a:cubicBezTo>
                    <a:pt x="2879" y="3285"/>
                    <a:pt x="2818" y="3254"/>
                    <a:pt x="2666" y="3193"/>
                  </a:cubicBezTo>
                  <a:lnTo>
                    <a:pt x="2666" y="3193"/>
                  </a:lnTo>
                  <a:lnTo>
                    <a:pt x="2758" y="3224"/>
                  </a:lnTo>
                  <a:cubicBezTo>
                    <a:pt x="2606" y="3163"/>
                    <a:pt x="2484" y="3072"/>
                    <a:pt x="2514" y="3072"/>
                  </a:cubicBezTo>
                  <a:lnTo>
                    <a:pt x="2575" y="3072"/>
                  </a:lnTo>
                  <a:cubicBezTo>
                    <a:pt x="2575" y="3072"/>
                    <a:pt x="2484" y="3041"/>
                    <a:pt x="2484" y="3011"/>
                  </a:cubicBezTo>
                  <a:lnTo>
                    <a:pt x="2484" y="3011"/>
                  </a:lnTo>
                  <a:cubicBezTo>
                    <a:pt x="2606" y="3041"/>
                    <a:pt x="2514" y="3041"/>
                    <a:pt x="2636" y="3072"/>
                  </a:cubicBezTo>
                  <a:cubicBezTo>
                    <a:pt x="2745" y="3120"/>
                    <a:pt x="2796" y="3135"/>
                    <a:pt x="2822" y="3135"/>
                  </a:cubicBezTo>
                  <a:cubicBezTo>
                    <a:pt x="2861" y="3135"/>
                    <a:pt x="2843" y="3102"/>
                    <a:pt x="2879" y="3102"/>
                  </a:cubicBezTo>
                  <a:cubicBezTo>
                    <a:pt x="2818" y="3072"/>
                    <a:pt x="2788" y="3072"/>
                    <a:pt x="2727" y="3041"/>
                  </a:cubicBezTo>
                  <a:cubicBezTo>
                    <a:pt x="2715" y="3035"/>
                    <a:pt x="2714" y="3033"/>
                    <a:pt x="2720" y="3033"/>
                  </a:cubicBezTo>
                  <a:cubicBezTo>
                    <a:pt x="2743" y="3033"/>
                    <a:pt x="2879" y="3072"/>
                    <a:pt x="2879" y="3072"/>
                  </a:cubicBezTo>
                  <a:lnTo>
                    <a:pt x="2514" y="2853"/>
                  </a:lnTo>
                  <a:lnTo>
                    <a:pt x="2514" y="2853"/>
                  </a:lnTo>
                  <a:cubicBezTo>
                    <a:pt x="2599" y="2884"/>
                    <a:pt x="2718" y="2910"/>
                    <a:pt x="2758" y="2950"/>
                  </a:cubicBezTo>
                  <a:cubicBezTo>
                    <a:pt x="2727" y="2889"/>
                    <a:pt x="2454" y="2737"/>
                    <a:pt x="2302" y="2646"/>
                  </a:cubicBezTo>
                  <a:cubicBezTo>
                    <a:pt x="2321" y="2646"/>
                    <a:pt x="2304" y="2622"/>
                    <a:pt x="2288" y="2604"/>
                  </a:cubicBezTo>
                  <a:lnTo>
                    <a:pt x="2288" y="2604"/>
                  </a:lnTo>
                  <a:cubicBezTo>
                    <a:pt x="2295" y="2606"/>
                    <a:pt x="2308" y="2610"/>
                    <a:pt x="2332" y="2616"/>
                  </a:cubicBezTo>
                  <a:lnTo>
                    <a:pt x="2484" y="2646"/>
                  </a:lnTo>
                  <a:cubicBezTo>
                    <a:pt x="2514" y="2707"/>
                    <a:pt x="2758" y="2768"/>
                    <a:pt x="2849" y="2798"/>
                  </a:cubicBezTo>
                  <a:cubicBezTo>
                    <a:pt x="2758" y="2737"/>
                    <a:pt x="2879" y="2737"/>
                    <a:pt x="2909" y="2737"/>
                  </a:cubicBezTo>
                  <a:cubicBezTo>
                    <a:pt x="2606" y="2616"/>
                    <a:pt x="2788" y="2616"/>
                    <a:pt x="2514" y="2494"/>
                  </a:cubicBezTo>
                  <a:cubicBezTo>
                    <a:pt x="2509" y="2484"/>
                    <a:pt x="2512" y="2480"/>
                    <a:pt x="2520" y="2480"/>
                  </a:cubicBezTo>
                  <a:cubicBezTo>
                    <a:pt x="2560" y="2480"/>
                    <a:pt x="2737" y="2586"/>
                    <a:pt x="2788" y="2586"/>
                  </a:cubicBezTo>
                  <a:cubicBezTo>
                    <a:pt x="2727" y="2494"/>
                    <a:pt x="2788" y="2494"/>
                    <a:pt x="2788" y="2464"/>
                  </a:cubicBezTo>
                  <a:lnTo>
                    <a:pt x="2799" y="2475"/>
                  </a:lnTo>
                  <a:lnTo>
                    <a:pt x="2799" y="2475"/>
                  </a:lnTo>
                  <a:cubicBezTo>
                    <a:pt x="2792" y="2448"/>
                    <a:pt x="2830" y="2409"/>
                    <a:pt x="2636" y="2312"/>
                  </a:cubicBezTo>
                  <a:lnTo>
                    <a:pt x="2636" y="2312"/>
                  </a:lnTo>
                  <a:cubicBezTo>
                    <a:pt x="2669" y="2323"/>
                    <a:pt x="2694" y="2330"/>
                    <a:pt x="2714" y="2337"/>
                  </a:cubicBezTo>
                  <a:lnTo>
                    <a:pt x="2714" y="2337"/>
                  </a:lnTo>
                  <a:cubicBezTo>
                    <a:pt x="2650" y="2307"/>
                    <a:pt x="2583" y="2278"/>
                    <a:pt x="2608" y="2278"/>
                  </a:cubicBezTo>
                  <a:cubicBezTo>
                    <a:pt x="2613" y="2278"/>
                    <a:pt x="2622" y="2279"/>
                    <a:pt x="2636" y="2282"/>
                  </a:cubicBezTo>
                  <a:lnTo>
                    <a:pt x="2758" y="2342"/>
                  </a:lnTo>
                  <a:cubicBezTo>
                    <a:pt x="2636" y="2282"/>
                    <a:pt x="2909" y="2342"/>
                    <a:pt x="2727" y="2251"/>
                  </a:cubicBezTo>
                  <a:lnTo>
                    <a:pt x="2727" y="2251"/>
                  </a:lnTo>
                  <a:cubicBezTo>
                    <a:pt x="2760" y="2268"/>
                    <a:pt x="2775" y="2275"/>
                    <a:pt x="2792" y="2284"/>
                  </a:cubicBezTo>
                  <a:lnTo>
                    <a:pt x="2792" y="2284"/>
                  </a:lnTo>
                  <a:cubicBezTo>
                    <a:pt x="2760" y="2259"/>
                    <a:pt x="2743" y="2224"/>
                    <a:pt x="2636" y="2160"/>
                  </a:cubicBezTo>
                  <a:lnTo>
                    <a:pt x="2636" y="2160"/>
                  </a:lnTo>
                  <a:cubicBezTo>
                    <a:pt x="2758" y="2190"/>
                    <a:pt x="2849" y="2251"/>
                    <a:pt x="2879" y="2282"/>
                  </a:cubicBezTo>
                  <a:cubicBezTo>
                    <a:pt x="2970" y="2282"/>
                    <a:pt x="2697" y="2160"/>
                    <a:pt x="2758" y="2160"/>
                  </a:cubicBezTo>
                  <a:lnTo>
                    <a:pt x="2879" y="2190"/>
                  </a:lnTo>
                  <a:cubicBezTo>
                    <a:pt x="2788" y="2160"/>
                    <a:pt x="2788" y="2130"/>
                    <a:pt x="2758" y="2099"/>
                  </a:cubicBezTo>
                  <a:lnTo>
                    <a:pt x="2758" y="2099"/>
                  </a:lnTo>
                  <a:cubicBezTo>
                    <a:pt x="2879" y="2130"/>
                    <a:pt x="2909" y="2130"/>
                    <a:pt x="2970" y="2160"/>
                  </a:cubicBezTo>
                  <a:cubicBezTo>
                    <a:pt x="3031" y="2099"/>
                    <a:pt x="3122" y="1978"/>
                    <a:pt x="2940" y="1795"/>
                  </a:cubicBezTo>
                  <a:lnTo>
                    <a:pt x="2940" y="1795"/>
                  </a:lnTo>
                  <a:cubicBezTo>
                    <a:pt x="3213" y="1856"/>
                    <a:pt x="3092" y="1856"/>
                    <a:pt x="3274" y="1917"/>
                  </a:cubicBezTo>
                  <a:cubicBezTo>
                    <a:pt x="3061" y="1826"/>
                    <a:pt x="3244" y="1886"/>
                    <a:pt x="3183" y="1826"/>
                  </a:cubicBezTo>
                  <a:lnTo>
                    <a:pt x="3213" y="1826"/>
                  </a:lnTo>
                  <a:cubicBezTo>
                    <a:pt x="3198" y="1795"/>
                    <a:pt x="3229" y="1795"/>
                    <a:pt x="3251" y="1795"/>
                  </a:cubicBezTo>
                  <a:cubicBezTo>
                    <a:pt x="3274" y="1795"/>
                    <a:pt x="3289" y="1795"/>
                    <a:pt x="3244" y="1765"/>
                  </a:cubicBezTo>
                  <a:lnTo>
                    <a:pt x="3183" y="1734"/>
                  </a:lnTo>
                  <a:cubicBezTo>
                    <a:pt x="3164" y="1725"/>
                    <a:pt x="3159" y="1722"/>
                    <a:pt x="3161" y="1722"/>
                  </a:cubicBezTo>
                  <a:cubicBezTo>
                    <a:pt x="3170" y="1722"/>
                    <a:pt x="3282" y="1766"/>
                    <a:pt x="3303" y="1766"/>
                  </a:cubicBezTo>
                  <a:cubicBezTo>
                    <a:pt x="3316" y="1766"/>
                    <a:pt x="3298" y="1751"/>
                    <a:pt x="3213" y="1704"/>
                  </a:cubicBezTo>
                  <a:lnTo>
                    <a:pt x="3213" y="1704"/>
                  </a:lnTo>
                  <a:lnTo>
                    <a:pt x="3365" y="1765"/>
                  </a:lnTo>
                  <a:cubicBezTo>
                    <a:pt x="3262" y="1707"/>
                    <a:pt x="3245" y="1693"/>
                    <a:pt x="3255" y="1693"/>
                  </a:cubicBezTo>
                  <a:cubicBezTo>
                    <a:pt x="3257" y="1693"/>
                    <a:pt x="3261" y="1694"/>
                    <a:pt x="3265" y="1695"/>
                  </a:cubicBezTo>
                  <a:lnTo>
                    <a:pt x="3265" y="1695"/>
                  </a:lnTo>
                  <a:lnTo>
                    <a:pt x="3274" y="1704"/>
                  </a:lnTo>
                  <a:cubicBezTo>
                    <a:pt x="3284" y="1706"/>
                    <a:pt x="3290" y="1707"/>
                    <a:pt x="3295" y="1707"/>
                  </a:cubicBezTo>
                  <a:cubicBezTo>
                    <a:pt x="3339" y="1707"/>
                    <a:pt x="3153" y="1600"/>
                    <a:pt x="3194" y="1600"/>
                  </a:cubicBezTo>
                  <a:cubicBezTo>
                    <a:pt x="3202" y="1600"/>
                    <a:pt x="3217" y="1604"/>
                    <a:pt x="3244" y="1613"/>
                  </a:cubicBezTo>
                  <a:cubicBezTo>
                    <a:pt x="3213" y="1582"/>
                    <a:pt x="3183" y="1522"/>
                    <a:pt x="2970" y="1430"/>
                  </a:cubicBezTo>
                  <a:lnTo>
                    <a:pt x="2970" y="1430"/>
                  </a:lnTo>
                  <a:cubicBezTo>
                    <a:pt x="3061" y="1461"/>
                    <a:pt x="3183" y="1522"/>
                    <a:pt x="3244" y="1552"/>
                  </a:cubicBezTo>
                  <a:cubicBezTo>
                    <a:pt x="3183" y="1430"/>
                    <a:pt x="3244" y="1370"/>
                    <a:pt x="3031" y="1157"/>
                  </a:cubicBezTo>
                  <a:cubicBezTo>
                    <a:pt x="3043" y="1157"/>
                    <a:pt x="3054" y="1157"/>
                    <a:pt x="3066" y="1160"/>
                  </a:cubicBezTo>
                  <a:lnTo>
                    <a:pt x="3066" y="1160"/>
                  </a:lnTo>
                  <a:cubicBezTo>
                    <a:pt x="3058" y="1108"/>
                    <a:pt x="3317" y="1173"/>
                    <a:pt x="2970" y="975"/>
                  </a:cubicBezTo>
                  <a:lnTo>
                    <a:pt x="2970" y="975"/>
                  </a:lnTo>
                  <a:cubicBezTo>
                    <a:pt x="3001" y="985"/>
                    <a:pt x="3031" y="995"/>
                    <a:pt x="3061" y="1005"/>
                  </a:cubicBezTo>
                  <a:cubicBezTo>
                    <a:pt x="2975" y="962"/>
                    <a:pt x="2996" y="949"/>
                    <a:pt x="2961" y="913"/>
                  </a:cubicBezTo>
                  <a:lnTo>
                    <a:pt x="2961" y="913"/>
                  </a:lnTo>
                  <a:cubicBezTo>
                    <a:pt x="2982" y="923"/>
                    <a:pt x="3003" y="930"/>
                    <a:pt x="3031" y="944"/>
                  </a:cubicBezTo>
                  <a:cubicBezTo>
                    <a:pt x="3061" y="944"/>
                    <a:pt x="2788" y="792"/>
                    <a:pt x="2879" y="792"/>
                  </a:cubicBezTo>
                  <a:lnTo>
                    <a:pt x="2940" y="823"/>
                  </a:lnTo>
                  <a:cubicBezTo>
                    <a:pt x="3033" y="837"/>
                    <a:pt x="3121" y="844"/>
                    <a:pt x="3196" y="844"/>
                  </a:cubicBezTo>
                  <a:cubicBezTo>
                    <a:pt x="3440" y="844"/>
                    <a:pt x="3546" y="765"/>
                    <a:pt x="3244" y="579"/>
                  </a:cubicBezTo>
                  <a:cubicBezTo>
                    <a:pt x="3234" y="569"/>
                    <a:pt x="3234" y="565"/>
                    <a:pt x="3241" y="565"/>
                  </a:cubicBezTo>
                  <a:cubicBezTo>
                    <a:pt x="3273" y="565"/>
                    <a:pt x="3442" y="644"/>
                    <a:pt x="3480" y="644"/>
                  </a:cubicBezTo>
                  <a:cubicBezTo>
                    <a:pt x="3484" y="644"/>
                    <a:pt x="3487" y="643"/>
                    <a:pt x="3487" y="640"/>
                  </a:cubicBezTo>
                  <a:cubicBezTo>
                    <a:pt x="3183" y="397"/>
                    <a:pt x="3730" y="519"/>
                    <a:pt x="3244" y="215"/>
                  </a:cubicBezTo>
                  <a:cubicBezTo>
                    <a:pt x="3204" y="154"/>
                    <a:pt x="2924" y="1"/>
                    <a:pt x="2713" y="1"/>
                  </a:cubicBezTo>
                  <a:close/>
                  <a:moveTo>
                    <a:pt x="174" y="7054"/>
                  </a:moveTo>
                  <a:lnTo>
                    <a:pt x="439" y="7246"/>
                  </a:lnTo>
                  <a:lnTo>
                    <a:pt x="439" y="7246"/>
                  </a:lnTo>
                  <a:cubicBezTo>
                    <a:pt x="437" y="7243"/>
                    <a:pt x="439" y="7242"/>
                    <a:pt x="443" y="7242"/>
                  </a:cubicBezTo>
                  <a:cubicBezTo>
                    <a:pt x="463" y="7242"/>
                    <a:pt x="542" y="7274"/>
                    <a:pt x="630" y="7327"/>
                  </a:cubicBezTo>
                  <a:lnTo>
                    <a:pt x="569" y="7236"/>
                  </a:lnTo>
                  <a:lnTo>
                    <a:pt x="569" y="7236"/>
                  </a:lnTo>
                  <a:lnTo>
                    <a:pt x="709" y="7320"/>
                  </a:lnTo>
                  <a:lnTo>
                    <a:pt x="709" y="7320"/>
                  </a:lnTo>
                  <a:cubicBezTo>
                    <a:pt x="687" y="7302"/>
                    <a:pt x="804" y="7319"/>
                    <a:pt x="721" y="7236"/>
                  </a:cubicBezTo>
                  <a:lnTo>
                    <a:pt x="569" y="7175"/>
                  </a:lnTo>
                  <a:cubicBezTo>
                    <a:pt x="542" y="7166"/>
                    <a:pt x="520" y="7160"/>
                    <a:pt x="504" y="7155"/>
                  </a:cubicBezTo>
                  <a:lnTo>
                    <a:pt x="504" y="7155"/>
                  </a:lnTo>
                  <a:cubicBezTo>
                    <a:pt x="596" y="7194"/>
                    <a:pt x="632" y="7218"/>
                    <a:pt x="592" y="7218"/>
                  </a:cubicBezTo>
                  <a:cubicBezTo>
                    <a:pt x="577" y="7218"/>
                    <a:pt x="549" y="7214"/>
                    <a:pt x="508" y="7206"/>
                  </a:cubicBezTo>
                  <a:cubicBezTo>
                    <a:pt x="356" y="7175"/>
                    <a:pt x="295" y="7084"/>
                    <a:pt x="174" y="7054"/>
                  </a:cubicBezTo>
                  <a:close/>
                  <a:moveTo>
                    <a:pt x="709" y="7320"/>
                  </a:moveTo>
                  <a:cubicBezTo>
                    <a:pt x="711" y="7322"/>
                    <a:pt x="715" y="7324"/>
                    <a:pt x="721" y="7327"/>
                  </a:cubicBezTo>
                  <a:lnTo>
                    <a:pt x="709" y="73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-1508125" y="3679675"/>
              <a:ext cx="9150" cy="3825"/>
            </a:xfrm>
            <a:custGeom>
              <a:avLst/>
              <a:gdLst/>
              <a:ahLst/>
              <a:cxnLst/>
              <a:rect l="l" t="t" r="r" b="b"/>
              <a:pathLst>
                <a:path w="366" h="153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61"/>
                    <a:pt x="244" y="92"/>
                    <a:pt x="365" y="152"/>
                  </a:cubicBezTo>
                  <a:cubicBezTo>
                    <a:pt x="213" y="31"/>
                    <a:pt x="122" y="3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-1474175" y="3681200"/>
              <a:ext cx="4775" cy="2450"/>
            </a:xfrm>
            <a:custGeom>
              <a:avLst/>
              <a:gdLst/>
              <a:ahLst/>
              <a:cxnLst/>
              <a:rect l="l" t="t" r="r" b="b"/>
              <a:pathLst>
                <a:path w="191" h="98" extrusionOk="0">
                  <a:moveTo>
                    <a:pt x="10" y="0"/>
                  </a:moveTo>
                  <a:cubicBezTo>
                    <a:pt x="1" y="0"/>
                    <a:pt x="3" y="0"/>
                    <a:pt x="12" y="1"/>
                  </a:cubicBezTo>
                  <a:lnTo>
                    <a:pt x="12" y="1"/>
                  </a:lnTo>
                  <a:cubicBezTo>
                    <a:pt x="12" y="1"/>
                    <a:pt x="11" y="1"/>
                    <a:pt x="10" y="0"/>
                  </a:cubicBezTo>
                  <a:close/>
                  <a:moveTo>
                    <a:pt x="12" y="1"/>
                  </a:moveTo>
                  <a:cubicBezTo>
                    <a:pt x="72" y="31"/>
                    <a:pt x="102" y="31"/>
                    <a:pt x="132" y="91"/>
                  </a:cubicBezTo>
                  <a:cubicBezTo>
                    <a:pt x="145" y="96"/>
                    <a:pt x="154" y="98"/>
                    <a:pt x="159" y="98"/>
                  </a:cubicBezTo>
                  <a:cubicBezTo>
                    <a:pt x="191" y="98"/>
                    <a:pt x="102" y="31"/>
                    <a:pt x="102" y="31"/>
                  </a:cubicBezTo>
                  <a:cubicBezTo>
                    <a:pt x="81" y="10"/>
                    <a:pt x="32" y="3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-1470875" y="3679675"/>
              <a:ext cx="4575" cy="2300"/>
            </a:xfrm>
            <a:custGeom>
              <a:avLst/>
              <a:gdLst/>
              <a:ahLst/>
              <a:cxnLst/>
              <a:rect l="l" t="t" r="r" b="b"/>
              <a:pathLst>
                <a:path w="183" h="92" extrusionOk="0">
                  <a:moveTo>
                    <a:pt x="0" y="1"/>
                  </a:moveTo>
                  <a:lnTo>
                    <a:pt x="149" y="75"/>
                  </a:lnTo>
                  <a:lnTo>
                    <a:pt x="149" y="75"/>
                  </a:lnTo>
                  <a:cubicBezTo>
                    <a:pt x="122" y="55"/>
                    <a:pt x="81" y="21"/>
                    <a:pt x="0" y="1"/>
                  </a:cubicBezTo>
                  <a:close/>
                  <a:moveTo>
                    <a:pt x="149" y="75"/>
                  </a:moveTo>
                  <a:cubicBezTo>
                    <a:pt x="162" y="85"/>
                    <a:pt x="172" y="92"/>
                    <a:pt x="182" y="92"/>
                  </a:cubicBezTo>
                  <a:lnTo>
                    <a:pt x="149" y="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-1459475" y="3681200"/>
              <a:ext cx="3800" cy="2300"/>
            </a:xfrm>
            <a:custGeom>
              <a:avLst/>
              <a:gdLst/>
              <a:ahLst/>
              <a:cxnLst/>
              <a:rect l="l" t="t" r="r" b="b"/>
              <a:pathLst>
                <a:path w="152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1"/>
                    <a:pt x="91" y="31"/>
                    <a:pt x="122" y="91"/>
                  </a:cubicBezTo>
                  <a:cubicBezTo>
                    <a:pt x="152" y="31"/>
                    <a:pt x="91" y="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-1464800" y="3678150"/>
              <a:ext cx="2400" cy="1550"/>
            </a:xfrm>
            <a:custGeom>
              <a:avLst/>
              <a:gdLst/>
              <a:ahLst/>
              <a:cxnLst/>
              <a:rect l="l" t="t" r="r" b="b"/>
              <a:pathLst>
                <a:path w="96" h="62" extrusionOk="0">
                  <a:moveTo>
                    <a:pt x="0" y="1"/>
                  </a:moveTo>
                  <a:cubicBezTo>
                    <a:pt x="37" y="19"/>
                    <a:pt x="61" y="30"/>
                    <a:pt x="75" y="37"/>
                  </a:cubicBezTo>
                  <a:lnTo>
                    <a:pt x="75" y="37"/>
                  </a:lnTo>
                  <a:cubicBezTo>
                    <a:pt x="43" y="1"/>
                    <a:pt x="0" y="1"/>
                    <a:pt x="0" y="1"/>
                  </a:cubicBezTo>
                  <a:close/>
                  <a:moveTo>
                    <a:pt x="75" y="37"/>
                  </a:moveTo>
                  <a:cubicBezTo>
                    <a:pt x="75" y="37"/>
                    <a:pt x="76" y="38"/>
                    <a:pt x="77" y="39"/>
                  </a:cubicBezTo>
                  <a:lnTo>
                    <a:pt x="77" y="39"/>
                  </a:lnTo>
                  <a:cubicBezTo>
                    <a:pt x="78" y="39"/>
                    <a:pt x="78" y="39"/>
                    <a:pt x="79" y="39"/>
                  </a:cubicBezTo>
                  <a:cubicBezTo>
                    <a:pt x="79" y="39"/>
                    <a:pt x="80" y="39"/>
                    <a:pt x="80" y="39"/>
                  </a:cubicBezTo>
                  <a:lnTo>
                    <a:pt x="80" y="39"/>
                  </a:lnTo>
                  <a:cubicBezTo>
                    <a:pt x="78" y="38"/>
                    <a:pt x="77" y="37"/>
                    <a:pt x="75" y="37"/>
                  </a:cubicBezTo>
                  <a:close/>
                  <a:moveTo>
                    <a:pt x="80" y="39"/>
                  </a:moveTo>
                  <a:cubicBezTo>
                    <a:pt x="89" y="43"/>
                    <a:pt x="93" y="44"/>
                    <a:pt x="93" y="44"/>
                  </a:cubicBezTo>
                  <a:cubicBezTo>
                    <a:pt x="95" y="44"/>
                    <a:pt x="85" y="39"/>
                    <a:pt x="80" y="39"/>
                  </a:cubicBezTo>
                  <a:close/>
                  <a:moveTo>
                    <a:pt x="77" y="39"/>
                  </a:moveTo>
                  <a:cubicBezTo>
                    <a:pt x="74" y="41"/>
                    <a:pt x="76" y="47"/>
                    <a:pt x="91" y="62"/>
                  </a:cubicBezTo>
                  <a:cubicBezTo>
                    <a:pt x="87" y="53"/>
                    <a:pt x="82" y="46"/>
                    <a:pt x="77" y="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-1455275" y="3675425"/>
              <a:ext cx="2100" cy="925"/>
            </a:xfrm>
            <a:custGeom>
              <a:avLst/>
              <a:gdLst/>
              <a:ahLst/>
              <a:cxnLst/>
              <a:rect l="l" t="t" r="r" b="b"/>
              <a:pathLst>
                <a:path w="84" h="37" extrusionOk="0">
                  <a:moveTo>
                    <a:pt x="6" y="1"/>
                  </a:moveTo>
                  <a:cubicBezTo>
                    <a:pt x="1" y="1"/>
                    <a:pt x="2" y="6"/>
                    <a:pt x="14" y="19"/>
                  </a:cubicBezTo>
                  <a:cubicBezTo>
                    <a:pt x="46" y="31"/>
                    <a:pt x="62" y="36"/>
                    <a:pt x="68" y="36"/>
                  </a:cubicBezTo>
                  <a:cubicBezTo>
                    <a:pt x="83" y="36"/>
                    <a:pt x="22" y="1"/>
                    <a:pt x="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-1457200" y="3672075"/>
              <a:ext cx="2300" cy="775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0" y="1"/>
                  </a:moveTo>
                  <a:lnTo>
                    <a:pt x="91" y="31"/>
                  </a:lnTo>
                  <a:cubicBezTo>
                    <a:pt x="9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-1447325" y="3616600"/>
              <a:ext cx="3050" cy="800"/>
            </a:xfrm>
            <a:custGeom>
              <a:avLst/>
              <a:gdLst/>
              <a:ahLst/>
              <a:cxnLst/>
              <a:rect l="l" t="t" r="r" b="b"/>
              <a:pathLst>
                <a:path w="122" h="32" extrusionOk="0">
                  <a:moveTo>
                    <a:pt x="0" y="1"/>
                  </a:move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-1436575" y="3594575"/>
              <a:ext cx="3700" cy="1700"/>
            </a:xfrm>
            <a:custGeom>
              <a:avLst/>
              <a:gdLst/>
              <a:ahLst/>
              <a:cxnLst/>
              <a:rect l="l" t="t" r="r" b="b"/>
              <a:pathLst>
                <a:path w="148" h="68" extrusionOk="0">
                  <a:moveTo>
                    <a:pt x="26" y="0"/>
                  </a:moveTo>
                  <a:cubicBezTo>
                    <a:pt x="0" y="0"/>
                    <a:pt x="108" y="67"/>
                    <a:pt x="140" y="67"/>
                  </a:cubicBezTo>
                  <a:cubicBezTo>
                    <a:pt x="145" y="67"/>
                    <a:pt x="148" y="65"/>
                    <a:pt x="148" y="61"/>
                  </a:cubicBezTo>
                  <a:cubicBezTo>
                    <a:pt x="148" y="61"/>
                    <a:pt x="59" y="17"/>
                    <a:pt x="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-1448850" y="3575575"/>
              <a:ext cx="5350" cy="2300"/>
            </a:xfrm>
            <a:custGeom>
              <a:avLst/>
              <a:gdLst/>
              <a:ahLst/>
              <a:cxnLst/>
              <a:rect l="l" t="t" r="r" b="b"/>
              <a:pathLst>
                <a:path w="214" h="92" extrusionOk="0">
                  <a:moveTo>
                    <a:pt x="213" y="92"/>
                  </a:moveTo>
                  <a:lnTo>
                    <a:pt x="213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-709500" y="3549975"/>
              <a:ext cx="3525" cy="2275"/>
            </a:xfrm>
            <a:custGeom>
              <a:avLst/>
              <a:gdLst/>
              <a:ahLst/>
              <a:cxnLst/>
              <a:rect l="l" t="t" r="r" b="b"/>
              <a:pathLst>
                <a:path w="141" h="91" extrusionOk="0">
                  <a:moveTo>
                    <a:pt x="8" y="1"/>
                  </a:moveTo>
                  <a:cubicBezTo>
                    <a:pt x="0" y="1"/>
                    <a:pt x="47" y="59"/>
                    <a:pt x="93" y="82"/>
                  </a:cubicBezTo>
                  <a:cubicBezTo>
                    <a:pt x="110" y="88"/>
                    <a:pt x="120" y="90"/>
                    <a:pt x="124" y="90"/>
                  </a:cubicBezTo>
                  <a:cubicBezTo>
                    <a:pt x="141" y="90"/>
                    <a:pt x="57" y="46"/>
                    <a:pt x="32" y="21"/>
                  </a:cubicBezTo>
                  <a:cubicBezTo>
                    <a:pt x="17" y="7"/>
                    <a:pt x="10" y="1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-708725" y="3374950"/>
              <a:ext cx="130750" cy="187725"/>
            </a:xfrm>
            <a:custGeom>
              <a:avLst/>
              <a:gdLst/>
              <a:ahLst/>
              <a:cxnLst/>
              <a:rect l="l" t="t" r="r" b="b"/>
              <a:pathLst>
                <a:path w="5230" h="7509" extrusionOk="0">
                  <a:moveTo>
                    <a:pt x="4153" y="2235"/>
                  </a:moveTo>
                  <a:cubicBezTo>
                    <a:pt x="4154" y="2245"/>
                    <a:pt x="4167" y="2263"/>
                    <a:pt x="4213" y="2304"/>
                  </a:cubicBezTo>
                  <a:lnTo>
                    <a:pt x="4213" y="2304"/>
                  </a:lnTo>
                  <a:cubicBezTo>
                    <a:pt x="4178" y="2272"/>
                    <a:pt x="4169" y="2254"/>
                    <a:pt x="4153" y="2235"/>
                  </a:cubicBezTo>
                  <a:close/>
                  <a:moveTo>
                    <a:pt x="4213" y="2304"/>
                  </a:moveTo>
                  <a:cubicBezTo>
                    <a:pt x="4224" y="2315"/>
                    <a:pt x="4238" y="2327"/>
                    <a:pt x="4256" y="2341"/>
                  </a:cubicBezTo>
                  <a:cubicBezTo>
                    <a:pt x="4239" y="2327"/>
                    <a:pt x="4225" y="2315"/>
                    <a:pt x="4213" y="2304"/>
                  </a:cubicBezTo>
                  <a:close/>
                  <a:moveTo>
                    <a:pt x="3693" y="2886"/>
                  </a:moveTo>
                  <a:cubicBezTo>
                    <a:pt x="3695" y="2895"/>
                    <a:pt x="3700" y="2906"/>
                    <a:pt x="3709" y="2919"/>
                  </a:cubicBezTo>
                  <a:lnTo>
                    <a:pt x="3693" y="2886"/>
                  </a:lnTo>
                  <a:close/>
                  <a:moveTo>
                    <a:pt x="2281" y="3010"/>
                  </a:moveTo>
                  <a:lnTo>
                    <a:pt x="2281" y="3010"/>
                  </a:lnTo>
                  <a:cubicBezTo>
                    <a:pt x="2320" y="3049"/>
                    <a:pt x="2330" y="3063"/>
                    <a:pt x="2322" y="3063"/>
                  </a:cubicBezTo>
                  <a:cubicBezTo>
                    <a:pt x="2321" y="3063"/>
                    <a:pt x="2318" y="3062"/>
                    <a:pt x="2315" y="3061"/>
                  </a:cubicBezTo>
                  <a:lnTo>
                    <a:pt x="2315" y="3061"/>
                  </a:lnTo>
                  <a:lnTo>
                    <a:pt x="2281" y="3010"/>
                  </a:lnTo>
                  <a:close/>
                  <a:moveTo>
                    <a:pt x="3647" y="3827"/>
                  </a:moveTo>
                  <a:lnTo>
                    <a:pt x="3647" y="3827"/>
                  </a:lnTo>
                  <a:cubicBezTo>
                    <a:pt x="3648" y="3828"/>
                    <a:pt x="3648" y="3830"/>
                    <a:pt x="3648" y="3831"/>
                  </a:cubicBezTo>
                  <a:cubicBezTo>
                    <a:pt x="3660" y="3838"/>
                    <a:pt x="3665" y="3842"/>
                    <a:pt x="3666" y="3842"/>
                  </a:cubicBezTo>
                  <a:cubicBezTo>
                    <a:pt x="3666" y="3842"/>
                    <a:pt x="3659" y="3836"/>
                    <a:pt x="3647" y="3827"/>
                  </a:cubicBezTo>
                  <a:close/>
                  <a:moveTo>
                    <a:pt x="3486" y="3856"/>
                  </a:moveTo>
                  <a:lnTo>
                    <a:pt x="3486" y="3856"/>
                  </a:lnTo>
                  <a:cubicBezTo>
                    <a:pt x="3515" y="3873"/>
                    <a:pt x="3545" y="3892"/>
                    <a:pt x="3557" y="3892"/>
                  </a:cubicBezTo>
                  <a:lnTo>
                    <a:pt x="3557" y="3892"/>
                  </a:lnTo>
                  <a:cubicBezTo>
                    <a:pt x="3541" y="3883"/>
                    <a:pt x="3512" y="3869"/>
                    <a:pt x="3486" y="3856"/>
                  </a:cubicBezTo>
                  <a:close/>
                  <a:moveTo>
                    <a:pt x="3429" y="4094"/>
                  </a:moveTo>
                  <a:cubicBezTo>
                    <a:pt x="3456" y="4116"/>
                    <a:pt x="3465" y="4125"/>
                    <a:pt x="3465" y="4125"/>
                  </a:cubicBezTo>
                  <a:cubicBezTo>
                    <a:pt x="3465" y="4125"/>
                    <a:pt x="3448" y="4111"/>
                    <a:pt x="3429" y="4094"/>
                  </a:cubicBezTo>
                  <a:close/>
                  <a:moveTo>
                    <a:pt x="3408" y="4164"/>
                  </a:moveTo>
                  <a:cubicBezTo>
                    <a:pt x="3407" y="4165"/>
                    <a:pt x="3406" y="4165"/>
                    <a:pt x="3405" y="4165"/>
                  </a:cubicBezTo>
                  <a:cubicBezTo>
                    <a:pt x="3408" y="4166"/>
                    <a:pt x="3410" y="4167"/>
                    <a:pt x="3412" y="4168"/>
                  </a:cubicBezTo>
                  <a:lnTo>
                    <a:pt x="3412" y="4168"/>
                  </a:lnTo>
                  <a:cubicBezTo>
                    <a:pt x="3411" y="4167"/>
                    <a:pt x="3409" y="4166"/>
                    <a:pt x="3408" y="4164"/>
                  </a:cubicBezTo>
                  <a:close/>
                  <a:moveTo>
                    <a:pt x="913" y="4165"/>
                  </a:moveTo>
                  <a:cubicBezTo>
                    <a:pt x="943" y="4195"/>
                    <a:pt x="1034" y="4226"/>
                    <a:pt x="1065" y="4287"/>
                  </a:cubicBezTo>
                  <a:cubicBezTo>
                    <a:pt x="1034" y="4287"/>
                    <a:pt x="943" y="4196"/>
                    <a:pt x="913" y="4165"/>
                  </a:cubicBezTo>
                  <a:close/>
                  <a:moveTo>
                    <a:pt x="3098" y="4526"/>
                  </a:moveTo>
                  <a:cubicBezTo>
                    <a:pt x="3097" y="4526"/>
                    <a:pt x="3097" y="4527"/>
                    <a:pt x="3096" y="4527"/>
                  </a:cubicBezTo>
                  <a:lnTo>
                    <a:pt x="3096" y="4527"/>
                  </a:lnTo>
                  <a:cubicBezTo>
                    <a:pt x="3131" y="4551"/>
                    <a:pt x="3165" y="4572"/>
                    <a:pt x="3193" y="4591"/>
                  </a:cubicBezTo>
                  <a:cubicBezTo>
                    <a:pt x="3132" y="4543"/>
                    <a:pt x="3106" y="4526"/>
                    <a:pt x="3098" y="4526"/>
                  </a:cubicBezTo>
                  <a:close/>
                  <a:moveTo>
                    <a:pt x="761" y="4591"/>
                  </a:moveTo>
                  <a:cubicBezTo>
                    <a:pt x="767" y="4597"/>
                    <a:pt x="778" y="4605"/>
                    <a:pt x="791" y="4613"/>
                  </a:cubicBezTo>
                  <a:lnTo>
                    <a:pt x="791" y="4613"/>
                  </a:lnTo>
                  <a:cubicBezTo>
                    <a:pt x="791" y="4606"/>
                    <a:pt x="791" y="4599"/>
                    <a:pt x="791" y="4591"/>
                  </a:cubicBezTo>
                  <a:close/>
                  <a:moveTo>
                    <a:pt x="2767" y="4743"/>
                  </a:moveTo>
                  <a:lnTo>
                    <a:pt x="2767" y="4743"/>
                  </a:lnTo>
                  <a:cubicBezTo>
                    <a:pt x="2807" y="4766"/>
                    <a:pt x="2841" y="4784"/>
                    <a:pt x="2870" y="4799"/>
                  </a:cubicBezTo>
                  <a:lnTo>
                    <a:pt x="2870" y="4799"/>
                  </a:lnTo>
                  <a:cubicBezTo>
                    <a:pt x="2870" y="4799"/>
                    <a:pt x="2870" y="4799"/>
                    <a:pt x="2870" y="4799"/>
                  </a:cubicBezTo>
                  <a:cubicBezTo>
                    <a:pt x="2856" y="4799"/>
                    <a:pt x="2863" y="4813"/>
                    <a:pt x="2875" y="4827"/>
                  </a:cubicBezTo>
                  <a:lnTo>
                    <a:pt x="2875" y="4827"/>
                  </a:lnTo>
                  <a:cubicBezTo>
                    <a:pt x="2769" y="4773"/>
                    <a:pt x="2796" y="4772"/>
                    <a:pt x="2767" y="4743"/>
                  </a:cubicBezTo>
                  <a:close/>
                  <a:moveTo>
                    <a:pt x="2674" y="5108"/>
                  </a:moveTo>
                  <a:lnTo>
                    <a:pt x="2674" y="5108"/>
                  </a:lnTo>
                  <a:cubicBezTo>
                    <a:pt x="2666" y="5110"/>
                    <a:pt x="2681" y="5127"/>
                    <a:pt x="2702" y="5147"/>
                  </a:cubicBezTo>
                  <a:lnTo>
                    <a:pt x="2702" y="5147"/>
                  </a:lnTo>
                  <a:cubicBezTo>
                    <a:pt x="2714" y="5153"/>
                    <a:pt x="2727" y="5159"/>
                    <a:pt x="2735" y="5159"/>
                  </a:cubicBezTo>
                  <a:cubicBezTo>
                    <a:pt x="2742" y="5159"/>
                    <a:pt x="2745" y="5154"/>
                    <a:pt x="2737" y="5138"/>
                  </a:cubicBezTo>
                  <a:cubicBezTo>
                    <a:pt x="2716" y="5131"/>
                    <a:pt x="2694" y="5120"/>
                    <a:pt x="2674" y="5108"/>
                  </a:cubicBezTo>
                  <a:close/>
                  <a:moveTo>
                    <a:pt x="2671" y="5131"/>
                  </a:moveTo>
                  <a:cubicBezTo>
                    <a:pt x="2670" y="5131"/>
                    <a:pt x="2671" y="5133"/>
                    <a:pt x="2676" y="5138"/>
                  </a:cubicBezTo>
                  <a:cubicBezTo>
                    <a:pt x="2767" y="5229"/>
                    <a:pt x="2737" y="5199"/>
                    <a:pt x="2797" y="5229"/>
                  </a:cubicBezTo>
                  <a:cubicBezTo>
                    <a:pt x="2797" y="5229"/>
                    <a:pt x="2739" y="5183"/>
                    <a:pt x="2702" y="5147"/>
                  </a:cubicBezTo>
                  <a:lnTo>
                    <a:pt x="2702" y="5147"/>
                  </a:lnTo>
                  <a:cubicBezTo>
                    <a:pt x="2688" y="5140"/>
                    <a:pt x="2674" y="5131"/>
                    <a:pt x="2671" y="5131"/>
                  </a:cubicBezTo>
                  <a:close/>
                  <a:moveTo>
                    <a:pt x="2635" y="5132"/>
                  </a:moveTo>
                  <a:cubicBezTo>
                    <a:pt x="2696" y="5202"/>
                    <a:pt x="2823" y="5287"/>
                    <a:pt x="2831" y="5287"/>
                  </a:cubicBezTo>
                  <a:cubicBezTo>
                    <a:pt x="2833" y="5287"/>
                    <a:pt x="2824" y="5279"/>
                    <a:pt x="2797" y="5259"/>
                  </a:cubicBezTo>
                  <a:cubicBezTo>
                    <a:pt x="2767" y="5229"/>
                    <a:pt x="2737" y="5199"/>
                    <a:pt x="2645" y="5138"/>
                  </a:cubicBezTo>
                  <a:lnTo>
                    <a:pt x="2635" y="5132"/>
                  </a:lnTo>
                  <a:close/>
                  <a:moveTo>
                    <a:pt x="502" y="6189"/>
                  </a:moveTo>
                  <a:lnTo>
                    <a:pt x="502" y="6189"/>
                  </a:lnTo>
                  <a:cubicBezTo>
                    <a:pt x="506" y="6192"/>
                    <a:pt x="510" y="6195"/>
                    <a:pt x="515" y="6199"/>
                  </a:cubicBezTo>
                  <a:lnTo>
                    <a:pt x="515" y="6199"/>
                  </a:lnTo>
                  <a:cubicBezTo>
                    <a:pt x="516" y="6200"/>
                    <a:pt x="517" y="6201"/>
                    <a:pt x="518" y="6202"/>
                  </a:cubicBezTo>
                  <a:lnTo>
                    <a:pt x="502" y="6189"/>
                  </a:lnTo>
                  <a:close/>
                  <a:moveTo>
                    <a:pt x="599" y="6256"/>
                  </a:moveTo>
                  <a:cubicBezTo>
                    <a:pt x="602" y="6258"/>
                    <a:pt x="606" y="6260"/>
                    <a:pt x="609" y="6262"/>
                  </a:cubicBezTo>
                  <a:cubicBezTo>
                    <a:pt x="611" y="6265"/>
                    <a:pt x="612" y="6266"/>
                    <a:pt x="612" y="6266"/>
                  </a:cubicBezTo>
                  <a:cubicBezTo>
                    <a:pt x="611" y="6266"/>
                    <a:pt x="606" y="6262"/>
                    <a:pt x="599" y="6256"/>
                  </a:cubicBezTo>
                  <a:close/>
                  <a:moveTo>
                    <a:pt x="1943" y="6311"/>
                  </a:moveTo>
                  <a:cubicBezTo>
                    <a:pt x="1980" y="6338"/>
                    <a:pt x="2016" y="6365"/>
                    <a:pt x="2047" y="6389"/>
                  </a:cubicBezTo>
                  <a:lnTo>
                    <a:pt x="2047" y="6389"/>
                  </a:lnTo>
                  <a:cubicBezTo>
                    <a:pt x="2035" y="6373"/>
                    <a:pt x="2014" y="6353"/>
                    <a:pt x="1977" y="6323"/>
                  </a:cubicBezTo>
                  <a:cubicBezTo>
                    <a:pt x="1962" y="6317"/>
                    <a:pt x="1951" y="6314"/>
                    <a:pt x="1943" y="6311"/>
                  </a:cubicBezTo>
                  <a:close/>
                  <a:moveTo>
                    <a:pt x="2280" y="6400"/>
                  </a:moveTo>
                  <a:cubicBezTo>
                    <a:pt x="2281" y="6400"/>
                    <a:pt x="2290" y="6404"/>
                    <a:pt x="2311" y="6414"/>
                  </a:cubicBezTo>
                  <a:lnTo>
                    <a:pt x="2330" y="6433"/>
                  </a:lnTo>
                  <a:lnTo>
                    <a:pt x="2330" y="6433"/>
                  </a:lnTo>
                  <a:cubicBezTo>
                    <a:pt x="2302" y="6416"/>
                    <a:pt x="2276" y="6400"/>
                    <a:pt x="2280" y="6400"/>
                  </a:cubicBezTo>
                  <a:close/>
                  <a:moveTo>
                    <a:pt x="2047" y="6389"/>
                  </a:moveTo>
                  <a:cubicBezTo>
                    <a:pt x="2084" y="6435"/>
                    <a:pt x="2037" y="6429"/>
                    <a:pt x="2129" y="6475"/>
                  </a:cubicBezTo>
                  <a:cubicBezTo>
                    <a:pt x="2139" y="6465"/>
                    <a:pt x="2102" y="6431"/>
                    <a:pt x="2047" y="6389"/>
                  </a:cubicBezTo>
                  <a:close/>
                  <a:moveTo>
                    <a:pt x="2113" y="6625"/>
                  </a:moveTo>
                  <a:cubicBezTo>
                    <a:pt x="2109" y="6625"/>
                    <a:pt x="2106" y="6626"/>
                    <a:pt x="2105" y="6627"/>
                  </a:cubicBezTo>
                  <a:lnTo>
                    <a:pt x="2105" y="6627"/>
                  </a:lnTo>
                  <a:cubicBezTo>
                    <a:pt x="2127" y="6644"/>
                    <a:pt x="2151" y="6662"/>
                    <a:pt x="2178" y="6681"/>
                  </a:cubicBezTo>
                  <a:lnTo>
                    <a:pt x="2178" y="6681"/>
                  </a:lnTo>
                  <a:cubicBezTo>
                    <a:pt x="2159" y="6665"/>
                    <a:pt x="2142" y="6647"/>
                    <a:pt x="2129" y="6627"/>
                  </a:cubicBezTo>
                  <a:cubicBezTo>
                    <a:pt x="2122" y="6625"/>
                    <a:pt x="2117" y="6625"/>
                    <a:pt x="2113" y="6625"/>
                  </a:cubicBezTo>
                  <a:close/>
                  <a:moveTo>
                    <a:pt x="2178" y="6681"/>
                  </a:moveTo>
                  <a:cubicBezTo>
                    <a:pt x="2216" y="6714"/>
                    <a:pt x="2262" y="6742"/>
                    <a:pt x="2301" y="6764"/>
                  </a:cubicBezTo>
                  <a:lnTo>
                    <a:pt x="2301" y="6764"/>
                  </a:lnTo>
                  <a:cubicBezTo>
                    <a:pt x="2253" y="6733"/>
                    <a:pt x="2213" y="6706"/>
                    <a:pt x="2178" y="6681"/>
                  </a:cubicBezTo>
                  <a:close/>
                  <a:moveTo>
                    <a:pt x="2207" y="6769"/>
                  </a:moveTo>
                  <a:lnTo>
                    <a:pt x="2220" y="6779"/>
                  </a:lnTo>
                  <a:cubicBezTo>
                    <a:pt x="2216" y="6775"/>
                    <a:pt x="2212" y="6772"/>
                    <a:pt x="2207" y="6769"/>
                  </a:cubicBezTo>
                  <a:close/>
                  <a:moveTo>
                    <a:pt x="2301" y="6764"/>
                  </a:moveTo>
                  <a:cubicBezTo>
                    <a:pt x="2315" y="6774"/>
                    <a:pt x="2331" y="6784"/>
                    <a:pt x="2347" y="6794"/>
                  </a:cubicBezTo>
                  <a:lnTo>
                    <a:pt x="2347" y="6794"/>
                  </a:lnTo>
                  <a:cubicBezTo>
                    <a:pt x="2338" y="6788"/>
                    <a:pt x="2328" y="6781"/>
                    <a:pt x="2319" y="6775"/>
                  </a:cubicBezTo>
                  <a:lnTo>
                    <a:pt x="2319" y="6775"/>
                  </a:lnTo>
                  <a:cubicBezTo>
                    <a:pt x="2313" y="6771"/>
                    <a:pt x="2307" y="6768"/>
                    <a:pt x="2301" y="6764"/>
                  </a:cubicBezTo>
                  <a:close/>
                  <a:moveTo>
                    <a:pt x="2347" y="6794"/>
                  </a:moveTo>
                  <a:cubicBezTo>
                    <a:pt x="2355" y="6799"/>
                    <a:pt x="2364" y="6805"/>
                    <a:pt x="2372" y="6810"/>
                  </a:cubicBezTo>
                  <a:cubicBezTo>
                    <a:pt x="2363" y="6804"/>
                    <a:pt x="2355" y="6799"/>
                    <a:pt x="2347" y="6794"/>
                  </a:cubicBezTo>
                  <a:close/>
                  <a:moveTo>
                    <a:pt x="1369" y="6566"/>
                  </a:moveTo>
                  <a:cubicBezTo>
                    <a:pt x="1521" y="6718"/>
                    <a:pt x="1521" y="6627"/>
                    <a:pt x="1673" y="6779"/>
                  </a:cubicBezTo>
                  <a:lnTo>
                    <a:pt x="1714" y="6821"/>
                  </a:lnTo>
                  <a:lnTo>
                    <a:pt x="1714" y="6821"/>
                  </a:lnTo>
                  <a:cubicBezTo>
                    <a:pt x="1635" y="6761"/>
                    <a:pt x="1549" y="6699"/>
                    <a:pt x="1430" y="6627"/>
                  </a:cubicBezTo>
                  <a:cubicBezTo>
                    <a:pt x="1399" y="6597"/>
                    <a:pt x="1338" y="6566"/>
                    <a:pt x="1369" y="6566"/>
                  </a:cubicBezTo>
                  <a:close/>
                  <a:moveTo>
                    <a:pt x="2216" y="6860"/>
                  </a:moveTo>
                  <a:cubicBezTo>
                    <a:pt x="2232" y="6870"/>
                    <a:pt x="2253" y="6883"/>
                    <a:pt x="2281" y="6901"/>
                  </a:cubicBezTo>
                  <a:cubicBezTo>
                    <a:pt x="2248" y="6879"/>
                    <a:pt x="2228" y="6866"/>
                    <a:pt x="2216" y="6860"/>
                  </a:cubicBezTo>
                  <a:close/>
                  <a:moveTo>
                    <a:pt x="1773" y="6950"/>
                  </a:moveTo>
                  <a:lnTo>
                    <a:pt x="1773" y="6950"/>
                  </a:lnTo>
                  <a:cubicBezTo>
                    <a:pt x="1781" y="6958"/>
                    <a:pt x="1790" y="6966"/>
                    <a:pt x="1801" y="6975"/>
                  </a:cubicBezTo>
                  <a:lnTo>
                    <a:pt x="1801" y="6975"/>
                  </a:lnTo>
                  <a:cubicBezTo>
                    <a:pt x="1799" y="6971"/>
                    <a:pt x="1797" y="6966"/>
                    <a:pt x="1794" y="6961"/>
                  </a:cubicBezTo>
                  <a:cubicBezTo>
                    <a:pt x="1787" y="6958"/>
                    <a:pt x="1780" y="6954"/>
                    <a:pt x="1773" y="6950"/>
                  </a:cubicBezTo>
                  <a:close/>
                  <a:moveTo>
                    <a:pt x="2103" y="6942"/>
                  </a:moveTo>
                  <a:cubicBezTo>
                    <a:pt x="2127" y="6962"/>
                    <a:pt x="2152" y="6982"/>
                    <a:pt x="2177" y="7000"/>
                  </a:cubicBezTo>
                  <a:lnTo>
                    <a:pt x="2177" y="7000"/>
                  </a:lnTo>
                  <a:lnTo>
                    <a:pt x="2129" y="6961"/>
                  </a:lnTo>
                  <a:cubicBezTo>
                    <a:pt x="2124" y="6957"/>
                    <a:pt x="2115" y="6950"/>
                    <a:pt x="2103" y="6942"/>
                  </a:cubicBezTo>
                  <a:close/>
                  <a:moveTo>
                    <a:pt x="408" y="7006"/>
                  </a:moveTo>
                  <a:cubicBezTo>
                    <a:pt x="403" y="7006"/>
                    <a:pt x="409" y="7015"/>
                    <a:pt x="420" y="7027"/>
                  </a:cubicBezTo>
                  <a:lnTo>
                    <a:pt x="420" y="7027"/>
                  </a:lnTo>
                  <a:cubicBezTo>
                    <a:pt x="427" y="7024"/>
                    <a:pt x="426" y="7018"/>
                    <a:pt x="426" y="7014"/>
                  </a:cubicBezTo>
                  <a:lnTo>
                    <a:pt x="426" y="7014"/>
                  </a:lnTo>
                  <a:cubicBezTo>
                    <a:pt x="439" y="7021"/>
                    <a:pt x="459" y="7034"/>
                    <a:pt x="487" y="7053"/>
                  </a:cubicBezTo>
                  <a:cubicBezTo>
                    <a:pt x="444" y="7020"/>
                    <a:pt x="432" y="7011"/>
                    <a:pt x="428" y="7011"/>
                  </a:cubicBezTo>
                  <a:cubicBezTo>
                    <a:pt x="427" y="7011"/>
                    <a:pt x="427" y="7012"/>
                    <a:pt x="426" y="7014"/>
                  </a:cubicBezTo>
                  <a:lnTo>
                    <a:pt x="426" y="7014"/>
                  </a:lnTo>
                  <a:cubicBezTo>
                    <a:pt x="416" y="7009"/>
                    <a:pt x="411" y="7006"/>
                    <a:pt x="408" y="7006"/>
                  </a:cubicBezTo>
                  <a:close/>
                  <a:moveTo>
                    <a:pt x="2182" y="7079"/>
                  </a:moveTo>
                  <a:cubicBezTo>
                    <a:pt x="2185" y="7081"/>
                    <a:pt x="2187" y="7082"/>
                    <a:pt x="2189" y="7083"/>
                  </a:cubicBezTo>
                  <a:lnTo>
                    <a:pt x="2189" y="7083"/>
                  </a:lnTo>
                  <a:cubicBezTo>
                    <a:pt x="2189" y="7083"/>
                    <a:pt x="2187" y="7082"/>
                    <a:pt x="2182" y="7079"/>
                  </a:cubicBezTo>
                  <a:close/>
                  <a:moveTo>
                    <a:pt x="2177" y="7000"/>
                  </a:moveTo>
                  <a:lnTo>
                    <a:pt x="2281" y="7083"/>
                  </a:lnTo>
                  <a:cubicBezTo>
                    <a:pt x="2263" y="7066"/>
                    <a:pt x="2252" y="7054"/>
                    <a:pt x="2246" y="7046"/>
                  </a:cubicBezTo>
                  <a:lnTo>
                    <a:pt x="2246" y="7046"/>
                  </a:lnTo>
                  <a:cubicBezTo>
                    <a:pt x="2264" y="7058"/>
                    <a:pt x="2283" y="7068"/>
                    <a:pt x="2301" y="7078"/>
                  </a:cubicBezTo>
                  <a:lnTo>
                    <a:pt x="2301" y="7078"/>
                  </a:lnTo>
                  <a:cubicBezTo>
                    <a:pt x="2280" y="7063"/>
                    <a:pt x="2245" y="7035"/>
                    <a:pt x="2239" y="7035"/>
                  </a:cubicBezTo>
                  <a:cubicBezTo>
                    <a:pt x="2237" y="7035"/>
                    <a:pt x="2239" y="7038"/>
                    <a:pt x="2246" y="7046"/>
                  </a:cubicBezTo>
                  <a:lnTo>
                    <a:pt x="2246" y="7046"/>
                  </a:lnTo>
                  <a:cubicBezTo>
                    <a:pt x="2223" y="7032"/>
                    <a:pt x="2200" y="7017"/>
                    <a:pt x="2177" y="7000"/>
                  </a:cubicBezTo>
                  <a:close/>
                  <a:moveTo>
                    <a:pt x="2301" y="7078"/>
                  </a:moveTo>
                  <a:lnTo>
                    <a:pt x="2301" y="7078"/>
                  </a:lnTo>
                  <a:cubicBezTo>
                    <a:pt x="2308" y="7083"/>
                    <a:pt x="2314" y="7087"/>
                    <a:pt x="2314" y="7087"/>
                  </a:cubicBezTo>
                  <a:cubicBezTo>
                    <a:pt x="2315" y="7087"/>
                    <a:pt x="2314" y="7086"/>
                    <a:pt x="2311" y="7083"/>
                  </a:cubicBezTo>
                  <a:cubicBezTo>
                    <a:pt x="2308" y="7081"/>
                    <a:pt x="2304" y="7080"/>
                    <a:pt x="2301" y="7078"/>
                  </a:cubicBezTo>
                  <a:close/>
                  <a:moveTo>
                    <a:pt x="1724" y="7007"/>
                  </a:moveTo>
                  <a:cubicBezTo>
                    <a:pt x="1729" y="7007"/>
                    <a:pt x="1775" y="7035"/>
                    <a:pt x="1791" y="7035"/>
                  </a:cubicBezTo>
                  <a:cubicBezTo>
                    <a:pt x="1795" y="7035"/>
                    <a:pt x="1797" y="7034"/>
                    <a:pt x="1797" y="7031"/>
                  </a:cubicBezTo>
                  <a:lnTo>
                    <a:pt x="1797" y="7031"/>
                  </a:lnTo>
                  <a:cubicBezTo>
                    <a:pt x="1844" y="7077"/>
                    <a:pt x="1895" y="7117"/>
                    <a:pt x="1946" y="7155"/>
                  </a:cubicBezTo>
                  <a:lnTo>
                    <a:pt x="1946" y="7155"/>
                  </a:lnTo>
                  <a:cubicBezTo>
                    <a:pt x="1905" y="7128"/>
                    <a:pt x="1872" y="7109"/>
                    <a:pt x="1860" y="7109"/>
                  </a:cubicBezTo>
                  <a:cubicBezTo>
                    <a:pt x="1857" y="7109"/>
                    <a:pt x="1855" y="7110"/>
                    <a:pt x="1855" y="7113"/>
                  </a:cubicBezTo>
                  <a:cubicBezTo>
                    <a:pt x="1747" y="7029"/>
                    <a:pt x="1720" y="7007"/>
                    <a:pt x="1724" y="7007"/>
                  </a:cubicBezTo>
                  <a:close/>
                  <a:moveTo>
                    <a:pt x="635" y="7184"/>
                  </a:moveTo>
                  <a:cubicBezTo>
                    <a:pt x="643" y="7190"/>
                    <a:pt x="659" y="7199"/>
                    <a:pt x="666" y="7203"/>
                  </a:cubicBezTo>
                  <a:lnTo>
                    <a:pt x="666" y="7203"/>
                  </a:lnTo>
                  <a:cubicBezTo>
                    <a:pt x="656" y="7198"/>
                    <a:pt x="646" y="7191"/>
                    <a:pt x="635" y="7184"/>
                  </a:cubicBezTo>
                  <a:close/>
                  <a:moveTo>
                    <a:pt x="366" y="7083"/>
                  </a:moveTo>
                  <a:cubicBezTo>
                    <a:pt x="467" y="7164"/>
                    <a:pt x="501" y="7205"/>
                    <a:pt x="485" y="7205"/>
                  </a:cubicBezTo>
                  <a:cubicBezTo>
                    <a:pt x="477" y="7205"/>
                    <a:pt x="457" y="7195"/>
                    <a:pt x="426" y="7174"/>
                  </a:cubicBezTo>
                  <a:cubicBezTo>
                    <a:pt x="381" y="7147"/>
                    <a:pt x="341" y="7117"/>
                    <a:pt x="306" y="7088"/>
                  </a:cubicBezTo>
                  <a:lnTo>
                    <a:pt x="306" y="7088"/>
                  </a:lnTo>
                  <a:cubicBezTo>
                    <a:pt x="337" y="7110"/>
                    <a:pt x="375" y="7138"/>
                    <a:pt x="426" y="7174"/>
                  </a:cubicBezTo>
                  <a:cubicBezTo>
                    <a:pt x="366" y="7113"/>
                    <a:pt x="335" y="7083"/>
                    <a:pt x="366" y="7083"/>
                  </a:cubicBezTo>
                  <a:close/>
                  <a:moveTo>
                    <a:pt x="666" y="7203"/>
                  </a:moveTo>
                  <a:lnTo>
                    <a:pt x="666" y="7203"/>
                  </a:lnTo>
                  <a:cubicBezTo>
                    <a:pt x="667" y="7203"/>
                    <a:pt x="668" y="7204"/>
                    <a:pt x="670" y="7205"/>
                  </a:cubicBezTo>
                  <a:lnTo>
                    <a:pt x="670" y="7205"/>
                  </a:lnTo>
                  <a:cubicBezTo>
                    <a:pt x="670" y="7205"/>
                    <a:pt x="668" y="7204"/>
                    <a:pt x="666" y="7203"/>
                  </a:cubicBezTo>
                  <a:close/>
                  <a:moveTo>
                    <a:pt x="31" y="6718"/>
                  </a:moveTo>
                  <a:cubicBezTo>
                    <a:pt x="8" y="6718"/>
                    <a:pt x="168" y="6847"/>
                    <a:pt x="140" y="6847"/>
                  </a:cubicBezTo>
                  <a:cubicBezTo>
                    <a:pt x="132" y="6847"/>
                    <a:pt x="109" y="6837"/>
                    <a:pt x="62" y="6810"/>
                  </a:cubicBezTo>
                  <a:cubicBezTo>
                    <a:pt x="58" y="6805"/>
                    <a:pt x="55" y="6804"/>
                    <a:pt x="53" y="6804"/>
                  </a:cubicBezTo>
                  <a:cubicBezTo>
                    <a:pt x="42" y="6804"/>
                    <a:pt x="82" y="6883"/>
                    <a:pt x="214" y="6961"/>
                  </a:cubicBezTo>
                  <a:cubicBezTo>
                    <a:pt x="153" y="6931"/>
                    <a:pt x="123" y="6931"/>
                    <a:pt x="31" y="6870"/>
                  </a:cubicBezTo>
                  <a:lnTo>
                    <a:pt x="31" y="6870"/>
                  </a:lnTo>
                  <a:cubicBezTo>
                    <a:pt x="31" y="6870"/>
                    <a:pt x="31" y="6901"/>
                    <a:pt x="122" y="6961"/>
                  </a:cubicBezTo>
                  <a:lnTo>
                    <a:pt x="122" y="6961"/>
                  </a:lnTo>
                  <a:cubicBezTo>
                    <a:pt x="77" y="6931"/>
                    <a:pt x="77" y="6923"/>
                    <a:pt x="88" y="6923"/>
                  </a:cubicBezTo>
                  <a:cubicBezTo>
                    <a:pt x="100" y="6923"/>
                    <a:pt x="123" y="6931"/>
                    <a:pt x="123" y="6931"/>
                  </a:cubicBezTo>
                  <a:lnTo>
                    <a:pt x="426" y="7235"/>
                  </a:lnTo>
                  <a:cubicBezTo>
                    <a:pt x="378" y="7186"/>
                    <a:pt x="368" y="7167"/>
                    <a:pt x="380" y="7167"/>
                  </a:cubicBezTo>
                  <a:cubicBezTo>
                    <a:pt x="397" y="7167"/>
                    <a:pt x="463" y="7211"/>
                    <a:pt x="518" y="7265"/>
                  </a:cubicBezTo>
                  <a:lnTo>
                    <a:pt x="457" y="7205"/>
                  </a:lnTo>
                  <a:lnTo>
                    <a:pt x="609" y="7326"/>
                  </a:lnTo>
                  <a:cubicBezTo>
                    <a:pt x="578" y="7235"/>
                    <a:pt x="730" y="7326"/>
                    <a:pt x="639" y="7205"/>
                  </a:cubicBezTo>
                  <a:lnTo>
                    <a:pt x="487" y="7113"/>
                  </a:lnTo>
                  <a:cubicBezTo>
                    <a:pt x="487" y="7098"/>
                    <a:pt x="442" y="7053"/>
                    <a:pt x="420" y="7027"/>
                  </a:cubicBezTo>
                  <a:lnTo>
                    <a:pt x="420" y="7027"/>
                  </a:lnTo>
                  <a:cubicBezTo>
                    <a:pt x="417" y="7028"/>
                    <a:pt x="412" y="7029"/>
                    <a:pt x="407" y="7029"/>
                  </a:cubicBezTo>
                  <a:cubicBezTo>
                    <a:pt x="398" y="7029"/>
                    <a:pt x="385" y="7027"/>
                    <a:pt x="366" y="7022"/>
                  </a:cubicBezTo>
                  <a:cubicBezTo>
                    <a:pt x="335" y="6931"/>
                    <a:pt x="183" y="6810"/>
                    <a:pt x="31" y="6718"/>
                  </a:cubicBezTo>
                  <a:close/>
                  <a:moveTo>
                    <a:pt x="1642" y="7387"/>
                  </a:moveTo>
                  <a:cubicBezTo>
                    <a:pt x="1646" y="7392"/>
                    <a:pt x="1649" y="7397"/>
                    <a:pt x="1652" y="7400"/>
                  </a:cubicBezTo>
                  <a:lnTo>
                    <a:pt x="1652" y="7400"/>
                  </a:lnTo>
                  <a:cubicBezTo>
                    <a:pt x="1654" y="7402"/>
                    <a:pt x="1656" y="7403"/>
                    <a:pt x="1658" y="7405"/>
                  </a:cubicBezTo>
                  <a:lnTo>
                    <a:pt x="1658" y="7405"/>
                  </a:lnTo>
                  <a:cubicBezTo>
                    <a:pt x="1652" y="7398"/>
                    <a:pt x="1647" y="7392"/>
                    <a:pt x="1642" y="7387"/>
                  </a:cubicBezTo>
                  <a:close/>
                  <a:moveTo>
                    <a:pt x="4226" y="1"/>
                  </a:moveTo>
                  <a:lnTo>
                    <a:pt x="4226" y="1"/>
                  </a:lnTo>
                  <a:cubicBezTo>
                    <a:pt x="4268" y="213"/>
                    <a:pt x="4133" y="262"/>
                    <a:pt x="3923" y="262"/>
                  </a:cubicBezTo>
                  <a:cubicBezTo>
                    <a:pt x="3832" y="262"/>
                    <a:pt x="3728" y="253"/>
                    <a:pt x="3618" y="244"/>
                  </a:cubicBezTo>
                  <a:lnTo>
                    <a:pt x="3618" y="244"/>
                  </a:lnTo>
                  <a:cubicBezTo>
                    <a:pt x="3618" y="305"/>
                    <a:pt x="3648" y="426"/>
                    <a:pt x="3527" y="426"/>
                  </a:cubicBezTo>
                  <a:cubicBezTo>
                    <a:pt x="3405" y="670"/>
                    <a:pt x="2889" y="578"/>
                    <a:pt x="2919" y="882"/>
                  </a:cubicBezTo>
                  <a:cubicBezTo>
                    <a:pt x="3010" y="913"/>
                    <a:pt x="3071" y="1004"/>
                    <a:pt x="3101" y="1034"/>
                  </a:cubicBezTo>
                  <a:lnTo>
                    <a:pt x="3041" y="1004"/>
                  </a:lnTo>
                  <a:lnTo>
                    <a:pt x="3041" y="1004"/>
                  </a:lnTo>
                  <a:lnTo>
                    <a:pt x="3162" y="1126"/>
                  </a:lnTo>
                  <a:cubicBezTo>
                    <a:pt x="3165" y="1129"/>
                    <a:pt x="3166" y="1130"/>
                    <a:pt x="3165" y="1130"/>
                  </a:cubicBezTo>
                  <a:cubicBezTo>
                    <a:pt x="3155" y="1130"/>
                    <a:pt x="3010" y="1031"/>
                    <a:pt x="3010" y="1004"/>
                  </a:cubicBezTo>
                  <a:cubicBezTo>
                    <a:pt x="2919" y="1065"/>
                    <a:pt x="2919" y="1186"/>
                    <a:pt x="2858" y="1217"/>
                  </a:cubicBezTo>
                  <a:cubicBezTo>
                    <a:pt x="2983" y="1321"/>
                    <a:pt x="2937" y="1311"/>
                    <a:pt x="2954" y="1343"/>
                  </a:cubicBezTo>
                  <a:lnTo>
                    <a:pt x="2954" y="1343"/>
                  </a:lnTo>
                  <a:lnTo>
                    <a:pt x="2949" y="1338"/>
                  </a:lnTo>
                  <a:lnTo>
                    <a:pt x="2949" y="1338"/>
                  </a:lnTo>
                  <a:cubicBezTo>
                    <a:pt x="2980" y="1399"/>
                    <a:pt x="2995" y="1429"/>
                    <a:pt x="2968" y="1429"/>
                  </a:cubicBezTo>
                  <a:cubicBezTo>
                    <a:pt x="2942" y="1429"/>
                    <a:pt x="2873" y="1399"/>
                    <a:pt x="2737" y="1338"/>
                  </a:cubicBezTo>
                  <a:cubicBezTo>
                    <a:pt x="2402" y="1429"/>
                    <a:pt x="2402" y="1733"/>
                    <a:pt x="2189" y="1885"/>
                  </a:cubicBezTo>
                  <a:cubicBezTo>
                    <a:pt x="2098" y="2098"/>
                    <a:pt x="2129" y="2402"/>
                    <a:pt x="2007" y="2676"/>
                  </a:cubicBezTo>
                  <a:cubicBezTo>
                    <a:pt x="2262" y="2931"/>
                    <a:pt x="2147" y="2869"/>
                    <a:pt x="2304" y="3057"/>
                  </a:cubicBezTo>
                  <a:lnTo>
                    <a:pt x="2304" y="3057"/>
                  </a:lnTo>
                  <a:cubicBezTo>
                    <a:pt x="2266" y="3041"/>
                    <a:pt x="2182" y="2996"/>
                    <a:pt x="2098" y="2980"/>
                  </a:cubicBezTo>
                  <a:lnTo>
                    <a:pt x="2098" y="2980"/>
                  </a:lnTo>
                  <a:cubicBezTo>
                    <a:pt x="2189" y="3040"/>
                    <a:pt x="2098" y="3010"/>
                    <a:pt x="2281" y="3132"/>
                  </a:cubicBezTo>
                  <a:cubicBezTo>
                    <a:pt x="2309" y="3154"/>
                    <a:pt x="2317" y="3163"/>
                    <a:pt x="2313" y="3163"/>
                  </a:cubicBezTo>
                  <a:cubicBezTo>
                    <a:pt x="2295" y="3163"/>
                    <a:pt x="2088" y="3032"/>
                    <a:pt x="2085" y="3032"/>
                  </a:cubicBezTo>
                  <a:cubicBezTo>
                    <a:pt x="2085" y="3032"/>
                    <a:pt x="2089" y="3034"/>
                    <a:pt x="2098" y="3040"/>
                  </a:cubicBezTo>
                  <a:cubicBezTo>
                    <a:pt x="2088" y="3037"/>
                    <a:pt x="2081" y="3036"/>
                    <a:pt x="2077" y="3036"/>
                  </a:cubicBezTo>
                  <a:cubicBezTo>
                    <a:pt x="2049" y="3036"/>
                    <a:pt x="2150" y="3106"/>
                    <a:pt x="2141" y="3106"/>
                  </a:cubicBezTo>
                  <a:cubicBezTo>
                    <a:pt x="2139" y="3106"/>
                    <a:pt x="2136" y="3105"/>
                    <a:pt x="2129" y="3101"/>
                  </a:cubicBezTo>
                  <a:lnTo>
                    <a:pt x="2129" y="3101"/>
                  </a:lnTo>
                  <a:cubicBezTo>
                    <a:pt x="2173" y="3146"/>
                    <a:pt x="2190" y="3163"/>
                    <a:pt x="2188" y="3163"/>
                  </a:cubicBezTo>
                  <a:cubicBezTo>
                    <a:pt x="2181" y="3163"/>
                    <a:pt x="1986" y="2995"/>
                    <a:pt x="1825" y="2949"/>
                  </a:cubicBezTo>
                  <a:lnTo>
                    <a:pt x="1825" y="2949"/>
                  </a:lnTo>
                  <a:cubicBezTo>
                    <a:pt x="1825" y="3101"/>
                    <a:pt x="1946" y="3314"/>
                    <a:pt x="1734" y="3314"/>
                  </a:cubicBezTo>
                  <a:lnTo>
                    <a:pt x="1885" y="3436"/>
                  </a:lnTo>
                  <a:cubicBezTo>
                    <a:pt x="1813" y="3392"/>
                    <a:pt x="1778" y="3376"/>
                    <a:pt x="1766" y="3376"/>
                  </a:cubicBezTo>
                  <a:cubicBezTo>
                    <a:pt x="1735" y="3376"/>
                    <a:pt x="1857" y="3483"/>
                    <a:pt x="1850" y="3483"/>
                  </a:cubicBezTo>
                  <a:cubicBezTo>
                    <a:pt x="1849" y="3483"/>
                    <a:pt x="1841" y="3478"/>
                    <a:pt x="1825" y="3466"/>
                  </a:cubicBezTo>
                  <a:cubicBezTo>
                    <a:pt x="1734" y="3436"/>
                    <a:pt x="1734" y="3436"/>
                    <a:pt x="1703" y="3405"/>
                  </a:cubicBezTo>
                  <a:cubicBezTo>
                    <a:pt x="1689" y="3402"/>
                    <a:pt x="1678" y="3401"/>
                    <a:pt x="1668" y="3401"/>
                  </a:cubicBezTo>
                  <a:cubicBezTo>
                    <a:pt x="1594" y="3401"/>
                    <a:pt x="1654" y="3480"/>
                    <a:pt x="1605" y="3480"/>
                  </a:cubicBezTo>
                  <a:cubicBezTo>
                    <a:pt x="1594" y="3480"/>
                    <a:pt x="1577" y="3476"/>
                    <a:pt x="1551" y="3466"/>
                  </a:cubicBezTo>
                  <a:lnTo>
                    <a:pt x="1521" y="3436"/>
                  </a:lnTo>
                  <a:lnTo>
                    <a:pt x="1521" y="3436"/>
                  </a:lnTo>
                  <a:cubicBezTo>
                    <a:pt x="1584" y="3511"/>
                    <a:pt x="1563" y="3524"/>
                    <a:pt x="1528" y="3524"/>
                  </a:cubicBezTo>
                  <a:cubicBezTo>
                    <a:pt x="1510" y="3524"/>
                    <a:pt x="1489" y="3521"/>
                    <a:pt x="1473" y="3521"/>
                  </a:cubicBezTo>
                  <a:cubicBezTo>
                    <a:pt x="1445" y="3521"/>
                    <a:pt x="1434" y="3531"/>
                    <a:pt x="1490" y="3588"/>
                  </a:cubicBezTo>
                  <a:cubicBezTo>
                    <a:pt x="1369" y="3527"/>
                    <a:pt x="1399" y="3557"/>
                    <a:pt x="1338" y="3527"/>
                  </a:cubicBezTo>
                  <a:lnTo>
                    <a:pt x="1338" y="3527"/>
                  </a:lnTo>
                  <a:cubicBezTo>
                    <a:pt x="1472" y="3624"/>
                    <a:pt x="1475" y="3643"/>
                    <a:pt x="1441" y="3643"/>
                  </a:cubicBezTo>
                  <a:cubicBezTo>
                    <a:pt x="1419" y="3643"/>
                    <a:pt x="1380" y="3635"/>
                    <a:pt x="1354" y="3635"/>
                  </a:cubicBezTo>
                  <a:cubicBezTo>
                    <a:pt x="1321" y="3635"/>
                    <a:pt x="1308" y="3648"/>
                    <a:pt x="1369" y="3709"/>
                  </a:cubicBezTo>
                  <a:lnTo>
                    <a:pt x="1278" y="3648"/>
                  </a:lnTo>
                  <a:cubicBezTo>
                    <a:pt x="1247" y="3770"/>
                    <a:pt x="1095" y="3800"/>
                    <a:pt x="1186" y="4044"/>
                  </a:cubicBezTo>
                  <a:cubicBezTo>
                    <a:pt x="1186" y="4080"/>
                    <a:pt x="1152" y="4089"/>
                    <a:pt x="1106" y="4089"/>
                  </a:cubicBezTo>
                  <a:cubicBezTo>
                    <a:pt x="1057" y="4089"/>
                    <a:pt x="996" y="4078"/>
                    <a:pt x="951" y="4078"/>
                  </a:cubicBezTo>
                  <a:cubicBezTo>
                    <a:pt x="896" y="4078"/>
                    <a:pt x="866" y="4094"/>
                    <a:pt x="913" y="4165"/>
                  </a:cubicBezTo>
                  <a:cubicBezTo>
                    <a:pt x="1034" y="4317"/>
                    <a:pt x="822" y="4226"/>
                    <a:pt x="791" y="4287"/>
                  </a:cubicBezTo>
                  <a:cubicBezTo>
                    <a:pt x="882" y="4317"/>
                    <a:pt x="882" y="4347"/>
                    <a:pt x="943" y="4378"/>
                  </a:cubicBezTo>
                  <a:cubicBezTo>
                    <a:pt x="899" y="4363"/>
                    <a:pt x="869" y="4357"/>
                    <a:pt x="849" y="4357"/>
                  </a:cubicBezTo>
                  <a:cubicBezTo>
                    <a:pt x="760" y="4357"/>
                    <a:pt x="873" y="4479"/>
                    <a:pt x="807" y="4479"/>
                  </a:cubicBezTo>
                  <a:cubicBezTo>
                    <a:pt x="796" y="4479"/>
                    <a:pt x="782" y="4476"/>
                    <a:pt x="761" y="4469"/>
                  </a:cubicBezTo>
                  <a:lnTo>
                    <a:pt x="761" y="4469"/>
                  </a:lnTo>
                  <a:cubicBezTo>
                    <a:pt x="1065" y="4682"/>
                    <a:pt x="882" y="4621"/>
                    <a:pt x="943" y="4682"/>
                  </a:cubicBezTo>
                  <a:cubicBezTo>
                    <a:pt x="919" y="4682"/>
                    <a:pt x="839" y="4644"/>
                    <a:pt x="791" y="4613"/>
                  </a:cubicBezTo>
                  <a:lnTo>
                    <a:pt x="791" y="4613"/>
                  </a:lnTo>
                  <a:cubicBezTo>
                    <a:pt x="790" y="4645"/>
                    <a:pt x="783" y="4663"/>
                    <a:pt x="744" y="4663"/>
                  </a:cubicBezTo>
                  <a:cubicBezTo>
                    <a:pt x="726" y="4663"/>
                    <a:pt x="702" y="4660"/>
                    <a:pt x="670" y="4651"/>
                  </a:cubicBezTo>
                  <a:lnTo>
                    <a:pt x="670" y="4651"/>
                  </a:lnTo>
                  <a:cubicBezTo>
                    <a:pt x="670" y="4682"/>
                    <a:pt x="882" y="4803"/>
                    <a:pt x="791" y="4803"/>
                  </a:cubicBezTo>
                  <a:cubicBezTo>
                    <a:pt x="727" y="4758"/>
                    <a:pt x="696" y="4742"/>
                    <a:pt x="682" y="4742"/>
                  </a:cubicBezTo>
                  <a:cubicBezTo>
                    <a:pt x="652" y="4742"/>
                    <a:pt x="692" y="4807"/>
                    <a:pt x="657" y="4807"/>
                  </a:cubicBezTo>
                  <a:cubicBezTo>
                    <a:pt x="652" y="4807"/>
                    <a:pt x="647" y="4806"/>
                    <a:pt x="639" y="4803"/>
                  </a:cubicBezTo>
                  <a:lnTo>
                    <a:pt x="639" y="4803"/>
                  </a:lnTo>
                  <a:cubicBezTo>
                    <a:pt x="806" y="4914"/>
                    <a:pt x="921" y="5050"/>
                    <a:pt x="894" y="5050"/>
                  </a:cubicBezTo>
                  <a:cubicBezTo>
                    <a:pt x="892" y="5050"/>
                    <a:pt x="888" y="5049"/>
                    <a:pt x="882" y="5047"/>
                  </a:cubicBezTo>
                  <a:lnTo>
                    <a:pt x="639" y="4834"/>
                  </a:lnTo>
                  <a:lnTo>
                    <a:pt x="639" y="4834"/>
                  </a:lnTo>
                  <a:cubicBezTo>
                    <a:pt x="761" y="5047"/>
                    <a:pt x="366" y="4925"/>
                    <a:pt x="639" y="5229"/>
                  </a:cubicBezTo>
                  <a:lnTo>
                    <a:pt x="487" y="5107"/>
                  </a:lnTo>
                  <a:lnTo>
                    <a:pt x="487" y="5107"/>
                  </a:lnTo>
                  <a:cubicBezTo>
                    <a:pt x="578" y="5320"/>
                    <a:pt x="335" y="5259"/>
                    <a:pt x="578" y="5563"/>
                  </a:cubicBezTo>
                  <a:cubicBezTo>
                    <a:pt x="518" y="5548"/>
                    <a:pt x="464" y="5540"/>
                    <a:pt x="426" y="5540"/>
                  </a:cubicBezTo>
                  <a:cubicBezTo>
                    <a:pt x="389" y="5540"/>
                    <a:pt x="366" y="5548"/>
                    <a:pt x="366" y="5563"/>
                  </a:cubicBezTo>
                  <a:cubicBezTo>
                    <a:pt x="487" y="5715"/>
                    <a:pt x="457" y="5715"/>
                    <a:pt x="639" y="5867"/>
                  </a:cubicBezTo>
                  <a:cubicBezTo>
                    <a:pt x="639" y="5873"/>
                    <a:pt x="634" y="5876"/>
                    <a:pt x="625" y="5876"/>
                  </a:cubicBezTo>
                  <a:cubicBezTo>
                    <a:pt x="586" y="5876"/>
                    <a:pt x="481" y="5831"/>
                    <a:pt x="457" y="5806"/>
                  </a:cubicBezTo>
                  <a:cubicBezTo>
                    <a:pt x="446" y="5810"/>
                    <a:pt x="433" y="5812"/>
                    <a:pt x="419" y="5812"/>
                  </a:cubicBezTo>
                  <a:cubicBezTo>
                    <a:pt x="371" y="5812"/>
                    <a:pt x="314" y="5795"/>
                    <a:pt x="288" y="5795"/>
                  </a:cubicBezTo>
                  <a:cubicBezTo>
                    <a:pt x="260" y="5795"/>
                    <a:pt x="269" y="5815"/>
                    <a:pt x="366" y="5898"/>
                  </a:cubicBezTo>
                  <a:lnTo>
                    <a:pt x="275" y="5837"/>
                  </a:lnTo>
                  <a:lnTo>
                    <a:pt x="275" y="5837"/>
                  </a:lnTo>
                  <a:cubicBezTo>
                    <a:pt x="346" y="5933"/>
                    <a:pt x="437" y="6047"/>
                    <a:pt x="398" y="6047"/>
                  </a:cubicBezTo>
                  <a:cubicBezTo>
                    <a:pt x="388" y="6047"/>
                    <a:pt x="368" y="6039"/>
                    <a:pt x="335" y="6019"/>
                  </a:cubicBezTo>
                  <a:lnTo>
                    <a:pt x="335" y="6019"/>
                  </a:lnTo>
                  <a:cubicBezTo>
                    <a:pt x="396" y="6080"/>
                    <a:pt x="430" y="6127"/>
                    <a:pt x="491" y="6179"/>
                  </a:cubicBezTo>
                  <a:lnTo>
                    <a:pt x="491" y="6179"/>
                  </a:lnTo>
                  <a:lnTo>
                    <a:pt x="335" y="6050"/>
                  </a:lnTo>
                  <a:cubicBezTo>
                    <a:pt x="275" y="6110"/>
                    <a:pt x="305" y="6202"/>
                    <a:pt x="335" y="6354"/>
                  </a:cubicBezTo>
                  <a:cubicBezTo>
                    <a:pt x="284" y="6317"/>
                    <a:pt x="256" y="6303"/>
                    <a:pt x="240" y="6303"/>
                  </a:cubicBezTo>
                  <a:cubicBezTo>
                    <a:pt x="195" y="6303"/>
                    <a:pt x="257" y="6417"/>
                    <a:pt x="177" y="6417"/>
                  </a:cubicBezTo>
                  <a:cubicBezTo>
                    <a:pt x="170" y="6417"/>
                    <a:pt x="162" y="6416"/>
                    <a:pt x="153" y="6414"/>
                  </a:cubicBezTo>
                  <a:lnTo>
                    <a:pt x="153" y="6414"/>
                  </a:lnTo>
                  <a:cubicBezTo>
                    <a:pt x="275" y="6506"/>
                    <a:pt x="31" y="6414"/>
                    <a:pt x="305" y="6627"/>
                  </a:cubicBezTo>
                  <a:lnTo>
                    <a:pt x="183" y="6566"/>
                  </a:lnTo>
                  <a:cubicBezTo>
                    <a:pt x="153" y="6597"/>
                    <a:pt x="123" y="6627"/>
                    <a:pt x="31" y="6627"/>
                  </a:cubicBezTo>
                  <a:cubicBezTo>
                    <a:pt x="1" y="6627"/>
                    <a:pt x="183" y="6749"/>
                    <a:pt x="214" y="6810"/>
                  </a:cubicBezTo>
                  <a:lnTo>
                    <a:pt x="123" y="6749"/>
                  </a:lnTo>
                  <a:lnTo>
                    <a:pt x="123" y="6749"/>
                  </a:lnTo>
                  <a:cubicBezTo>
                    <a:pt x="183" y="6810"/>
                    <a:pt x="366" y="6931"/>
                    <a:pt x="487" y="7053"/>
                  </a:cubicBezTo>
                  <a:cubicBezTo>
                    <a:pt x="512" y="7078"/>
                    <a:pt x="579" y="7144"/>
                    <a:pt x="635" y="7184"/>
                  </a:cubicBezTo>
                  <a:lnTo>
                    <a:pt x="635" y="7184"/>
                  </a:lnTo>
                  <a:cubicBezTo>
                    <a:pt x="629" y="7178"/>
                    <a:pt x="628" y="7174"/>
                    <a:pt x="639" y="7174"/>
                  </a:cubicBezTo>
                  <a:lnTo>
                    <a:pt x="882" y="7357"/>
                  </a:lnTo>
                  <a:cubicBezTo>
                    <a:pt x="708" y="7199"/>
                    <a:pt x="704" y="7173"/>
                    <a:pt x="726" y="7173"/>
                  </a:cubicBezTo>
                  <a:cubicBezTo>
                    <a:pt x="738" y="7173"/>
                    <a:pt x="756" y="7180"/>
                    <a:pt x="762" y="7180"/>
                  </a:cubicBezTo>
                  <a:cubicBezTo>
                    <a:pt x="765" y="7180"/>
                    <a:pt x="765" y="7178"/>
                    <a:pt x="761" y="7174"/>
                  </a:cubicBezTo>
                  <a:lnTo>
                    <a:pt x="761" y="7174"/>
                  </a:lnTo>
                  <a:lnTo>
                    <a:pt x="791" y="7205"/>
                  </a:lnTo>
                  <a:cubicBezTo>
                    <a:pt x="805" y="7208"/>
                    <a:pt x="814" y="7209"/>
                    <a:pt x="819" y="7209"/>
                  </a:cubicBezTo>
                  <a:cubicBezTo>
                    <a:pt x="862" y="7209"/>
                    <a:pt x="670" y="7110"/>
                    <a:pt x="670" y="7083"/>
                  </a:cubicBezTo>
                  <a:cubicBezTo>
                    <a:pt x="761" y="7083"/>
                    <a:pt x="943" y="7265"/>
                    <a:pt x="1065" y="7326"/>
                  </a:cubicBezTo>
                  <a:cubicBezTo>
                    <a:pt x="1065" y="7280"/>
                    <a:pt x="995" y="7164"/>
                    <a:pt x="1041" y="7164"/>
                  </a:cubicBezTo>
                  <a:cubicBezTo>
                    <a:pt x="1055" y="7164"/>
                    <a:pt x="1082" y="7175"/>
                    <a:pt x="1126" y="7205"/>
                  </a:cubicBezTo>
                  <a:lnTo>
                    <a:pt x="1126" y="7205"/>
                  </a:lnTo>
                  <a:cubicBezTo>
                    <a:pt x="1095" y="7174"/>
                    <a:pt x="1034" y="7083"/>
                    <a:pt x="943" y="6961"/>
                  </a:cubicBezTo>
                  <a:cubicBezTo>
                    <a:pt x="943" y="6960"/>
                    <a:pt x="944" y="6959"/>
                    <a:pt x="946" y="6959"/>
                  </a:cubicBezTo>
                  <a:cubicBezTo>
                    <a:pt x="966" y="6959"/>
                    <a:pt x="1099" y="7087"/>
                    <a:pt x="1114" y="7087"/>
                  </a:cubicBezTo>
                  <a:cubicBezTo>
                    <a:pt x="1118" y="7087"/>
                    <a:pt x="1114" y="7077"/>
                    <a:pt x="1095" y="7053"/>
                  </a:cubicBezTo>
                  <a:lnTo>
                    <a:pt x="1095" y="7053"/>
                  </a:lnTo>
                  <a:cubicBezTo>
                    <a:pt x="1278" y="7205"/>
                    <a:pt x="1521" y="7357"/>
                    <a:pt x="1582" y="7417"/>
                  </a:cubicBezTo>
                  <a:cubicBezTo>
                    <a:pt x="1533" y="7369"/>
                    <a:pt x="1521" y="7353"/>
                    <a:pt x="1528" y="7353"/>
                  </a:cubicBezTo>
                  <a:cubicBezTo>
                    <a:pt x="1542" y="7353"/>
                    <a:pt x="1633" y="7419"/>
                    <a:pt x="1654" y="7419"/>
                  </a:cubicBezTo>
                  <a:cubicBezTo>
                    <a:pt x="1660" y="7419"/>
                    <a:pt x="1660" y="7414"/>
                    <a:pt x="1652" y="7400"/>
                  </a:cubicBezTo>
                  <a:lnTo>
                    <a:pt x="1652" y="7400"/>
                  </a:lnTo>
                  <a:cubicBezTo>
                    <a:pt x="1571" y="7349"/>
                    <a:pt x="1484" y="7302"/>
                    <a:pt x="1430" y="7265"/>
                  </a:cubicBezTo>
                  <a:cubicBezTo>
                    <a:pt x="1247" y="7113"/>
                    <a:pt x="1490" y="7205"/>
                    <a:pt x="1217" y="7053"/>
                  </a:cubicBezTo>
                  <a:cubicBezTo>
                    <a:pt x="1241" y="7053"/>
                    <a:pt x="1305" y="7053"/>
                    <a:pt x="1297" y="7005"/>
                  </a:cubicBezTo>
                  <a:lnTo>
                    <a:pt x="1297" y="7005"/>
                  </a:lnTo>
                  <a:cubicBezTo>
                    <a:pt x="1342" y="7061"/>
                    <a:pt x="1450" y="7127"/>
                    <a:pt x="1521" y="7174"/>
                  </a:cubicBezTo>
                  <a:cubicBezTo>
                    <a:pt x="1369" y="7053"/>
                    <a:pt x="1278" y="6961"/>
                    <a:pt x="1369" y="6961"/>
                  </a:cubicBezTo>
                  <a:lnTo>
                    <a:pt x="1065" y="6749"/>
                  </a:lnTo>
                  <a:lnTo>
                    <a:pt x="974" y="6658"/>
                  </a:lnTo>
                  <a:lnTo>
                    <a:pt x="974" y="6658"/>
                  </a:lnTo>
                  <a:cubicBezTo>
                    <a:pt x="1114" y="6770"/>
                    <a:pt x="1333" y="6934"/>
                    <a:pt x="1389" y="6934"/>
                  </a:cubicBezTo>
                  <a:cubicBezTo>
                    <a:pt x="1393" y="6934"/>
                    <a:pt x="1397" y="6933"/>
                    <a:pt x="1399" y="6931"/>
                  </a:cubicBezTo>
                  <a:lnTo>
                    <a:pt x="1399" y="6931"/>
                  </a:lnTo>
                  <a:cubicBezTo>
                    <a:pt x="1642" y="7113"/>
                    <a:pt x="1338" y="6961"/>
                    <a:pt x="1582" y="7113"/>
                  </a:cubicBezTo>
                  <a:cubicBezTo>
                    <a:pt x="1726" y="7217"/>
                    <a:pt x="1744" y="7278"/>
                    <a:pt x="1713" y="7278"/>
                  </a:cubicBezTo>
                  <a:cubicBezTo>
                    <a:pt x="1698" y="7278"/>
                    <a:pt x="1672" y="7264"/>
                    <a:pt x="1642" y="7235"/>
                  </a:cubicBezTo>
                  <a:lnTo>
                    <a:pt x="1642" y="7235"/>
                  </a:lnTo>
                  <a:cubicBezTo>
                    <a:pt x="1718" y="7311"/>
                    <a:pt x="1736" y="7324"/>
                    <a:pt x="1744" y="7324"/>
                  </a:cubicBezTo>
                  <a:cubicBezTo>
                    <a:pt x="1749" y="7324"/>
                    <a:pt x="1750" y="7320"/>
                    <a:pt x="1756" y="7320"/>
                  </a:cubicBezTo>
                  <a:cubicBezTo>
                    <a:pt x="1766" y="7320"/>
                    <a:pt x="1787" y="7331"/>
                    <a:pt x="1855" y="7387"/>
                  </a:cubicBezTo>
                  <a:cubicBezTo>
                    <a:pt x="1855" y="7357"/>
                    <a:pt x="1734" y="7235"/>
                    <a:pt x="1734" y="7205"/>
                  </a:cubicBezTo>
                  <a:cubicBezTo>
                    <a:pt x="1673" y="7113"/>
                    <a:pt x="1642" y="7113"/>
                    <a:pt x="1551" y="7053"/>
                  </a:cubicBezTo>
                  <a:cubicBezTo>
                    <a:pt x="1493" y="7003"/>
                    <a:pt x="1480" y="6985"/>
                    <a:pt x="1492" y="6985"/>
                  </a:cubicBezTo>
                  <a:cubicBezTo>
                    <a:pt x="1525" y="6985"/>
                    <a:pt x="1734" y="7113"/>
                    <a:pt x="1734" y="7113"/>
                  </a:cubicBezTo>
                  <a:lnTo>
                    <a:pt x="1794" y="7174"/>
                  </a:lnTo>
                  <a:cubicBezTo>
                    <a:pt x="1801" y="7178"/>
                    <a:pt x="1805" y="7179"/>
                    <a:pt x="1807" y="7179"/>
                  </a:cubicBezTo>
                  <a:cubicBezTo>
                    <a:pt x="1824" y="7179"/>
                    <a:pt x="1706" y="7083"/>
                    <a:pt x="1734" y="7083"/>
                  </a:cubicBezTo>
                  <a:cubicBezTo>
                    <a:pt x="2037" y="7265"/>
                    <a:pt x="1794" y="7113"/>
                    <a:pt x="1946" y="7265"/>
                  </a:cubicBezTo>
                  <a:lnTo>
                    <a:pt x="2159" y="7417"/>
                  </a:lnTo>
                  <a:cubicBezTo>
                    <a:pt x="2243" y="7417"/>
                    <a:pt x="1991" y="7262"/>
                    <a:pt x="2023" y="7262"/>
                  </a:cubicBezTo>
                  <a:cubicBezTo>
                    <a:pt x="2026" y="7262"/>
                    <a:pt x="2030" y="7263"/>
                    <a:pt x="2037" y="7265"/>
                  </a:cubicBezTo>
                  <a:lnTo>
                    <a:pt x="2159" y="7357"/>
                  </a:lnTo>
                  <a:lnTo>
                    <a:pt x="2144" y="7312"/>
                  </a:lnTo>
                  <a:lnTo>
                    <a:pt x="2144" y="7312"/>
                  </a:lnTo>
                  <a:cubicBezTo>
                    <a:pt x="2149" y="7316"/>
                    <a:pt x="2154" y="7321"/>
                    <a:pt x="2159" y="7326"/>
                  </a:cubicBezTo>
                  <a:cubicBezTo>
                    <a:pt x="2178" y="7334"/>
                    <a:pt x="2190" y="7337"/>
                    <a:pt x="2196" y="7337"/>
                  </a:cubicBezTo>
                  <a:cubicBezTo>
                    <a:pt x="2240" y="7337"/>
                    <a:pt x="2011" y="7174"/>
                    <a:pt x="2037" y="7174"/>
                  </a:cubicBezTo>
                  <a:cubicBezTo>
                    <a:pt x="2050" y="7183"/>
                    <a:pt x="2058" y="7187"/>
                    <a:pt x="2061" y="7187"/>
                  </a:cubicBezTo>
                  <a:cubicBezTo>
                    <a:pt x="2079" y="7187"/>
                    <a:pt x="1933" y="7048"/>
                    <a:pt x="1855" y="7022"/>
                  </a:cubicBezTo>
                  <a:cubicBezTo>
                    <a:pt x="1834" y="7005"/>
                    <a:pt x="1816" y="6989"/>
                    <a:pt x="1801" y="6975"/>
                  </a:cubicBezTo>
                  <a:lnTo>
                    <a:pt x="1801" y="6975"/>
                  </a:lnTo>
                  <a:cubicBezTo>
                    <a:pt x="1813" y="7001"/>
                    <a:pt x="1817" y="7019"/>
                    <a:pt x="1807" y="7019"/>
                  </a:cubicBezTo>
                  <a:cubicBezTo>
                    <a:pt x="1797" y="7019"/>
                    <a:pt x="1775" y="7003"/>
                    <a:pt x="1734" y="6961"/>
                  </a:cubicBezTo>
                  <a:lnTo>
                    <a:pt x="1734" y="6961"/>
                  </a:lnTo>
                  <a:cubicBezTo>
                    <a:pt x="1745" y="6976"/>
                    <a:pt x="1757" y="6989"/>
                    <a:pt x="1769" y="7002"/>
                  </a:cubicBezTo>
                  <a:lnTo>
                    <a:pt x="1769" y="7002"/>
                  </a:lnTo>
                  <a:cubicBezTo>
                    <a:pt x="1738" y="6978"/>
                    <a:pt x="1726" y="6972"/>
                    <a:pt x="1721" y="6972"/>
                  </a:cubicBezTo>
                  <a:cubicBezTo>
                    <a:pt x="1715" y="6972"/>
                    <a:pt x="1721" y="6982"/>
                    <a:pt x="1715" y="6982"/>
                  </a:cubicBezTo>
                  <a:cubicBezTo>
                    <a:pt x="1710" y="6982"/>
                    <a:pt x="1693" y="6972"/>
                    <a:pt x="1642" y="6931"/>
                  </a:cubicBezTo>
                  <a:cubicBezTo>
                    <a:pt x="1490" y="6810"/>
                    <a:pt x="1490" y="6810"/>
                    <a:pt x="1490" y="6779"/>
                  </a:cubicBezTo>
                  <a:cubicBezTo>
                    <a:pt x="1519" y="6779"/>
                    <a:pt x="1656" y="6887"/>
                    <a:pt x="1773" y="6950"/>
                  </a:cubicBezTo>
                  <a:lnTo>
                    <a:pt x="1773" y="6950"/>
                  </a:lnTo>
                  <a:cubicBezTo>
                    <a:pt x="1730" y="6911"/>
                    <a:pt x="1716" y="6895"/>
                    <a:pt x="1723" y="6895"/>
                  </a:cubicBezTo>
                  <a:cubicBezTo>
                    <a:pt x="1750" y="6895"/>
                    <a:pt x="2071" y="7124"/>
                    <a:pt x="2123" y="7124"/>
                  </a:cubicBezTo>
                  <a:cubicBezTo>
                    <a:pt x="2129" y="7124"/>
                    <a:pt x="2131" y="7121"/>
                    <a:pt x="2129" y="7113"/>
                  </a:cubicBezTo>
                  <a:cubicBezTo>
                    <a:pt x="2107" y="7101"/>
                    <a:pt x="2087" y="7088"/>
                    <a:pt x="2068" y="7076"/>
                  </a:cubicBezTo>
                  <a:lnTo>
                    <a:pt x="2068" y="7076"/>
                  </a:lnTo>
                  <a:lnTo>
                    <a:pt x="2250" y="7174"/>
                  </a:lnTo>
                  <a:cubicBezTo>
                    <a:pt x="2159" y="7083"/>
                    <a:pt x="2037" y="7022"/>
                    <a:pt x="2007" y="6961"/>
                  </a:cubicBezTo>
                  <a:lnTo>
                    <a:pt x="2007" y="6961"/>
                  </a:lnTo>
                  <a:cubicBezTo>
                    <a:pt x="2105" y="7035"/>
                    <a:pt x="2163" y="7069"/>
                    <a:pt x="2182" y="7079"/>
                  </a:cubicBezTo>
                  <a:lnTo>
                    <a:pt x="2182" y="7079"/>
                  </a:lnTo>
                  <a:cubicBezTo>
                    <a:pt x="2116" y="7042"/>
                    <a:pt x="1944" y="6900"/>
                    <a:pt x="1885" y="6870"/>
                  </a:cubicBezTo>
                  <a:cubicBezTo>
                    <a:pt x="1885" y="6858"/>
                    <a:pt x="1894" y="6854"/>
                    <a:pt x="1907" y="6854"/>
                  </a:cubicBezTo>
                  <a:cubicBezTo>
                    <a:pt x="1951" y="6854"/>
                    <a:pt x="2052" y="6908"/>
                    <a:pt x="2103" y="6942"/>
                  </a:cubicBezTo>
                  <a:lnTo>
                    <a:pt x="2103" y="6942"/>
                  </a:lnTo>
                  <a:cubicBezTo>
                    <a:pt x="2054" y="6900"/>
                    <a:pt x="2008" y="6855"/>
                    <a:pt x="1970" y="6809"/>
                  </a:cubicBezTo>
                  <a:lnTo>
                    <a:pt x="1970" y="6809"/>
                  </a:lnTo>
                  <a:cubicBezTo>
                    <a:pt x="1984" y="6819"/>
                    <a:pt x="1999" y="6827"/>
                    <a:pt x="2006" y="6827"/>
                  </a:cubicBezTo>
                  <a:cubicBezTo>
                    <a:pt x="2012" y="6827"/>
                    <a:pt x="2013" y="6822"/>
                    <a:pt x="2007" y="6810"/>
                  </a:cubicBezTo>
                  <a:lnTo>
                    <a:pt x="2007" y="6810"/>
                  </a:lnTo>
                  <a:lnTo>
                    <a:pt x="2129" y="6931"/>
                  </a:lnTo>
                  <a:cubicBezTo>
                    <a:pt x="2125" y="6924"/>
                    <a:pt x="2126" y="6921"/>
                    <a:pt x="2129" y="6921"/>
                  </a:cubicBezTo>
                  <a:cubicBezTo>
                    <a:pt x="2153" y="6921"/>
                    <a:pt x="2317" y="7063"/>
                    <a:pt x="2341" y="7063"/>
                  </a:cubicBezTo>
                  <a:cubicBezTo>
                    <a:pt x="2344" y="7063"/>
                    <a:pt x="2345" y="7060"/>
                    <a:pt x="2341" y="7053"/>
                  </a:cubicBezTo>
                  <a:lnTo>
                    <a:pt x="2189" y="6931"/>
                  </a:lnTo>
                  <a:lnTo>
                    <a:pt x="2189" y="6931"/>
                  </a:lnTo>
                  <a:cubicBezTo>
                    <a:pt x="2250" y="6961"/>
                    <a:pt x="2311" y="7022"/>
                    <a:pt x="2341" y="7053"/>
                  </a:cubicBezTo>
                  <a:cubicBezTo>
                    <a:pt x="2250" y="6961"/>
                    <a:pt x="2281" y="6961"/>
                    <a:pt x="2250" y="6931"/>
                  </a:cubicBezTo>
                  <a:lnTo>
                    <a:pt x="2250" y="6931"/>
                  </a:lnTo>
                  <a:lnTo>
                    <a:pt x="2341" y="7022"/>
                  </a:lnTo>
                  <a:cubicBezTo>
                    <a:pt x="2297" y="6955"/>
                    <a:pt x="2186" y="6855"/>
                    <a:pt x="2203" y="6855"/>
                  </a:cubicBezTo>
                  <a:cubicBezTo>
                    <a:pt x="2205" y="6855"/>
                    <a:pt x="2209" y="6857"/>
                    <a:pt x="2216" y="6860"/>
                  </a:cubicBezTo>
                  <a:lnTo>
                    <a:pt x="2216" y="6860"/>
                  </a:lnTo>
                  <a:cubicBezTo>
                    <a:pt x="2182" y="6839"/>
                    <a:pt x="2170" y="6832"/>
                    <a:pt x="2168" y="6832"/>
                  </a:cubicBezTo>
                  <a:cubicBezTo>
                    <a:pt x="2163" y="6832"/>
                    <a:pt x="2218" y="6874"/>
                    <a:pt x="2185" y="6874"/>
                  </a:cubicBezTo>
                  <a:cubicBezTo>
                    <a:pt x="2179" y="6874"/>
                    <a:pt x="2171" y="6873"/>
                    <a:pt x="2159" y="6870"/>
                  </a:cubicBezTo>
                  <a:cubicBezTo>
                    <a:pt x="2007" y="6749"/>
                    <a:pt x="2037" y="6749"/>
                    <a:pt x="2007" y="6718"/>
                  </a:cubicBezTo>
                  <a:lnTo>
                    <a:pt x="2007" y="6718"/>
                  </a:lnTo>
                  <a:cubicBezTo>
                    <a:pt x="2063" y="6758"/>
                    <a:pt x="2092" y="6773"/>
                    <a:pt x="2103" y="6773"/>
                  </a:cubicBezTo>
                  <a:cubicBezTo>
                    <a:pt x="2136" y="6773"/>
                    <a:pt x="2038" y="6658"/>
                    <a:pt x="2037" y="6658"/>
                  </a:cubicBezTo>
                  <a:lnTo>
                    <a:pt x="2037" y="6658"/>
                  </a:lnTo>
                  <a:cubicBezTo>
                    <a:pt x="2118" y="6738"/>
                    <a:pt x="2174" y="6747"/>
                    <a:pt x="2207" y="6769"/>
                  </a:cubicBezTo>
                  <a:lnTo>
                    <a:pt x="2207" y="6769"/>
                  </a:lnTo>
                  <a:lnTo>
                    <a:pt x="2068" y="6658"/>
                  </a:lnTo>
                  <a:lnTo>
                    <a:pt x="2068" y="6658"/>
                  </a:lnTo>
                  <a:cubicBezTo>
                    <a:pt x="2154" y="6718"/>
                    <a:pt x="2187" y="6739"/>
                    <a:pt x="2192" y="6739"/>
                  </a:cubicBezTo>
                  <a:cubicBezTo>
                    <a:pt x="2202" y="6739"/>
                    <a:pt x="2087" y="6643"/>
                    <a:pt x="2105" y="6627"/>
                  </a:cubicBezTo>
                  <a:lnTo>
                    <a:pt x="2105" y="6627"/>
                  </a:lnTo>
                  <a:cubicBezTo>
                    <a:pt x="2042" y="6579"/>
                    <a:pt x="1990" y="6534"/>
                    <a:pt x="1916" y="6475"/>
                  </a:cubicBezTo>
                  <a:lnTo>
                    <a:pt x="1916" y="6475"/>
                  </a:lnTo>
                  <a:cubicBezTo>
                    <a:pt x="1997" y="6502"/>
                    <a:pt x="2174" y="6673"/>
                    <a:pt x="2319" y="6775"/>
                  </a:cubicBezTo>
                  <a:lnTo>
                    <a:pt x="2319" y="6775"/>
                  </a:lnTo>
                  <a:cubicBezTo>
                    <a:pt x="2343" y="6789"/>
                    <a:pt x="2363" y="6801"/>
                    <a:pt x="2372" y="6810"/>
                  </a:cubicBezTo>
                  <a:cubicBezTo>
                    <a:pt x="2331" y="6769"/>
                    <a:pt x="2323" y="6757"/>
                    <a:pt x="2329" y="6757"/>
                  </a:cubicBezTo>
                  <a:cubicBezTo>
                    <a:pt x="2338" y="6757"/>
                    <a:pt x="2384" y="6790"/>
                    <a:pt x="2389" y="6790"/>
                  </a:cubicBezTo>
                  <a:cubicBezTo>
                    <a:pt x="2392" y="6790"/>
                    <a:pt x="2375" y="6773"/>
                    <a:pt x="2311" y="6718"/>
                  </a:cubicBezTo>
                  <a:cubicBezTo>
                    <a:pt x="2189" y="6658"/>
                    <a:pt x="2159" y="6597"/>
                    <a:pt x="2037" y="6506"/>
                  </a:cubicBezTo>
                  <a:cubicBezTo>
                    <a:pt x="2041" y="6502"/>
                    <a:pt x="2044" y="6501"/>
                    <a:pt x="2049" y="6501"/>
                  </a:cubicBezTo>
                  <a:cubicBezTo>
                    <a:pt x="2082" y="6501"/>
                    <a:pt x="2139" y="6600"/>
                    <a:pt x="2220" y="6627"/>
                  </a:cubicBezTo>
                  <a:cubicBezTo>
                    <a:pt x="2220" y="6597"/>
                    <a:pt x="2037" y="6445"/>
                    <a:pt x="1977" y="6414"/>
                  </a:cubicBezTo>
                  <a:cubicBezTo>
                    <a:pt x="2027" y="6414"/>
                    <a:pt x="1888" y="6309"/>
                    <a:pt x="1928" y="6309"/>
                  </a:cubicBezTo>
                  <a:cubicBezTo>
                    <a:pt x="1932" y="6309"/>
                    <a:pt x="1936" y="6310"/>
                    <a:pt x="1943" y="6311"/>
                  </a:cubicBezTo>
                  <a:lnTo>
                    <a:pt x="1943" y="6311"/>
                  </a:lnTo>
                  <a:cubicBezTo>
                    <a:pt x="1847" y="6242"/>
                    <a:pt x="1748" y="6170"/>
                    <a:pt x="1734" y="6141"/>
                  </a:cubicBezTo>
                  <a:cubicBezTo>
                    <a:pt x="1673" y="6110"/>
                    <a:pt x="1399" y="5898"/>
                    <a:pt x="1308" y="5837"/>
                  </a:cubicBezTo>
                  <a:cubicBezTo>
                    <a:pt x="1399" y="5837"/>
                    <a:pt x="1399" y="5898"/>
                    <a:pt x="1582" y="6019"/>
                  </a:cubicBezTo>
                  <a:lnTo>
                    <a:pt x="1582" y="5989"/>
                  </a:lnTo>
                  <a:cubicBezTo>
                    <a:pt x="1855" y="6171"/>
                    <a:pt x="1977" y="6323"/>
                    <a:pt x="2189" y="6475"/>
                  </a:cubicBezTo>
                  <a:lnTo>
                    <a:pt x="2129" y="6414"/>
                  </a:lnTo>
                  <a:lnTo>
                    <a:pt x="2129" y="6414"/>
                  </a:lnTo>
                  <a:cubicBezTo>
                    <a:pt x="2189" y="6445"/>
                    <a:pt x="2311" y="6566"/>
                    <a:pt x="2372" y="6597"/>
                  </a:cubicBezTo>
                  <a:cubicBezTo>
                    <a:pt x="2189" y="6445"/>
                    <a:pt x="2341" y="6506"/>
                    <a:pt x="2311" y="6475"/>
                  </a:cubicBezTo>
                  <a:cubicBezTo>
                    <a:pt x="2265" y="6438"/>
                    <a:pt x="2249" y="6426"/>
                    <a:pt x="2247" y="6426"/>
                  </a:cubicBezTo>
                  <a:cubicBezTo>
                    <a:pt x="2243" y="6426"/>
                    <a:pt x="2277" y="6460"/>
                    <a:pt x="2260" y="6460"/>
                  </a:cubicBezTo>
                  <a:cubicBezTo>
                    <a:pt x="2254" y="6460"/>
                    <a:pt x="2242" y="6456"/>
                    <a:pt x="2220" y="6445"/>
                  </a:cubicBezTo>
                  <a:cubicBezTo>
                    <a:pt x="2220" y="6418"/>
                    <a:pt x="2033" y="6252"/>
                    <a:pt x="2048" y="6252"/>
                  </a:cubicBezTo>
                  <a:cubicBezTo>
                    <a:pt x="2050" y="6252"/>
                    <a:pt x="2057" y="6255"/>
                    <a:pt x="2068" y="6262"/>
                  </a:cubicBezTo>
                  <a:cubicBezTo>
                    <a:pt x="2189" y="6354"/>
                    <a:pt x="2311" y="6414"/>
                    <a:pt x="2372" y="6475"/>
                  </a:cubicBezTo>
                  <a:cubicBezTo>
                    <a:pt x="2380" y="6478"/>
                    <a:pt x="2386" y="6479"/>
                    <a:pt x="2388" y="6479"/>
                  </a:cubicBezTo>
                  <a:cubicBezTo>
                    <a:pt x="2393" y="6479"/>
                    <a:pt x="2391" y="6476"/>
                    <a:pt x="2384" y="6470"/>
                  </a:cubicBezTo>
                  <a:lnTo>
                    <a:pt x="2384" y="6470"/>
                  </a:lnTo>
                  <a:cubicBezTo>
                    <a:pt x="2465" y="6433"/>
                    <a:pt x="2478" y="6309"/>
                    <a:pt x="2159" y="6019"/>
                  </a:cubicBezTo>
                  <a:lnTo>
                    <a:pt x="2159" y="6019"/>
                  </a:lnTo>
                  <a:cubicBezTo>
                    <a:pt x="2311" y="6141"/>
                    <a:pt x="2341" y="6141"/>
                    <a:pt x="2463" y="6171"/>
                  </a:cubicBezTo>
                  <a:cubicBezTo>
                    <a:pt x="2433" y="6141"/>
                    <a:pt x="2311" y="6050"/>
                    <a:pt x="2311" y="6019"/>
                  </a:cubicBezTo>
                  <a:lnTo>
                    <a:pt x="2311" y="6019"/>
                  </a:lnTo>
                  <a:lnTo>
                    <a:pt x="2493" y="6141"/>
                  </a:lnTo>
                  <a:cubicBezTo>
                    <a:pt x="2504" y="6144"/>
                    <a:pt x="2513" y="6145"/>
                    <a:pt x="2520" y="6145"/>
                  </a:cubicBezTo>
                  <a:cubicBezTo>
                    <a:pt x="2588" y="6145"/>
                    <a:pt x="2455" y="6014"/>
                    <a:pt x="2372" y="5958"/>
                  </a:cubicBezTo>
                  <a:lnTo>
                    <a:pt x="2372" y="5958"/>
                  </a:lnTo>
                  <a:cubicBezTo>
                    <a:pt x="2372" y="5958"/>
                    <a:pt x="2463" y="5989"/>
                    <a:pt x="2493" y="6019"/>
                  </a:cubicBezTo>
                  <a:cubicBezTo>
                    <a:pt x="2527" y="6039"/>
                    <a:pt x="2543" y="6048"/>
                    <a:pt x="2546" y="6048"/>
                  </a:cubicBezTo>
                  <a:cubicBezTo>
                    <a:pt x="2559" y="6048"/>
                    <a:pt x="2419" y="5945"/>
                    <a:pt x="2372" y="5898"/>
                  </a:cubicBezTo>
                  <a:cubicBezTo>
                    <a:pt x="2360" y="5874"/>
                    <a:pt x="2357" y="5860"/>
                    <a:pt x="2371" y="5860"/>
                  </a:cubicBezTo>
                  <a:cubicBezTo>
                    <a:pt x="2392" y="5860"/>
                    <a:pt x="2454" y="5896"/>
                    <a:pt x="2585" y="5989"/>
                  </a:cubicBezTo>
                  <a:cubicBezTo>
                    <a:pt x="2585" y="5967"/>
                    <a:pt x="2554" y="5930"/>
                    <a:pt x="2515" y="5900"/>
                  </a:cubicBezTo>
                  <a:lnTo>
                    <a:pt x="2515" y="5900"/>
                  </a:lnTo>
                  <a:cubicBezTo>
                    <a:pt x="2534" y="5910"/>
                    <a:pt x="2549" y="5914"/>
                    <a:pt x="2562" y="5914"/>
                  </a:cubicBezTo>
                  <a:cubicBezTo>
                    <a:pt x="2599" y="5914"/>
                    <a:pt x="2604" y="5875"/>
                    <a:pt x="2585" y="5837"/>
                  </a:cubicBezTo>
                  <a:cubicBezTo>
                    <a:pt x="2524" y="5837"/>
                    <a:pt x="2463" y="5746"/>
                    <a:pt x="2341" y="5685"/>
                  </a:cubicBezTo>
                  <a:cubicBezTo>
                    <a:pt x="2271" y="5634"/>
                    <a:pt x="2250" y="5621"/>
                    <a:pt x="2251" y="5621"/>
                  </a:cubicBezTo>
                  <a:cubicBezTo>
                    <a:pt x="2253" y="5621"/>
                    <a:pt x="2282" y="5638"/>
                    <a:pt x="2295" y="5638"/>
                  </a:cubicBezTo>
                  <a:cubicBezTo>
                    <a:pt x="2305" y="5638"/>
                    <a:pt x="2307" y="5628"/>
                    <a:pt x="2281" y="5594"/>
                  </a:cubicBezTo>
                  <a:lnTo>
                    <a:pt x="2281" y="5594"/>
                  </a:lnTo>
                  <a:cubicBezTo>
                    <a:pt x="2341" y="5654"/>
                    <a:pt x="2463" y="5715"/>
                    <a:pt x="2493" y="5746"/>
                  </a:cubicBezTo>
                  <a:cubicBezTo>
                    <a:pt x="2565" y="5786"/>
                    <a:pt x="2608" y="5800"/>
                    <a:pt x="2633" y="5800"/>
                  </a:cubicBezTo>
                  <a:cubicBezTo>
                    <a:pt x="2702" y="5800"/>
                    <a:pt x="2631" y="5685"/>
                    <a:pt x="2676" y="5685"/>
                  </a:cubicBezTo>
                  <a:lnTo>
                    <a:pt x="2585" y="5563"/>
                  </a:lnTo>
                  <a:lnTo>
                    <a:pt x="2585" y="5563"/>
                  </a:lnTo>
                  <a:cubicBezTo>
                    <a:pt x="2639" y="5594"/>
                    <a:pt x="2668" y="5606"/>
                    <a:pt x="2682" y="5606"/>
                  </a:cubicBezTo>
                  <a:cubicBezTo>
                    <a:pt x="2720" y="5606"/>
                    <a:pt x="2661" y="5529"/>
                    <a:pt x="2713" y="5529"/>
                  </a:cubicBezTo>
                  <a:cubicBezTo>
                    <a:pt x="2719" y="5529"/>
                    <a:pt x="2727" y="5530"/>
                    <a:pt x="2737" y="5533"/>
                  </a:cubicBezTo>
                  <a:cubicBezTo>
                    <a:pt x="2615" y="5502"/>
                    <a:pt x="2372" y="5290"/>
                    <a:pt x="2372" y="5259"/>
                  </a:cubicBezTo>
                  <a:cubicBezTo>
                    <a:pt x="2344" y="5232"/>
                    <a:pt x="2336" y="5220"/>
                    <a:pt x="2341" y="5220"/>
                  </a:cubicBezTo>
                  <a:cubicBezTo>
                    <a:pt x="2365" y="5220"/>
                    <a:pt x="2668" y="5453"/>
                    <a:pt x="2767" y="5502"/>
                  </a:cubicBezTo>
                  <a:cubicBezTo>
                    <a:pt x="2676" y="5411"/>
                    <a:pt x="2676" y="5381"/>
                    <a:pt x="2676" y="5381"/>
                  </a:cubicBezTo>
                  <a:lnTo>
                    <a:pt x="2676" y="5381"/>
                  </a:lnTo>
                  <a:lnTo>
                    <a:pt x="2737" y="5411"/>
                  </a:lnTo>
                  <a:cubicBezTo>
                    <a:pt x="2672" y="5368"/>
                    <a:pt x="2638" y="5325"/>
                    <a:pt x="2645" y="5325"/>
                  </a:cubicBezTo>
                  <a:cubicBezTo>
                    <a:pt x="2648" y="5325"/>
                    <a:pt x="2658" y="5333"/>
                    <a:pt x="2676" y="5351"/>
                  </a:cubicBezTo>
                  <a:cubicBezTo>
                    <a:pt x="2724" y="5351"/>
                    <a:pt x="2792" y="5389"/>
                    <a:pt x="2818" y="5389"/>
                  </a:cubicBezTo>
                  <a:cubicBezTo>
                    <a:pt x="2824" y="5389"/>
                    <a:pt x="2828" y="5387"/>
                    <a:pt x="2828" y="5381"/>
                  </a:cubicBezTo>
                  <a:cubicBezTo>
                    <a:pt x="2676" y="5259"/>
                    <a:pt x="2797" y="5290"/>
                    <a:pt x="2645" y="5199"/>
                  </a:cubicBezTo>
                  <a:cubicBezTo>
                    <a:pt x="2676" y="5199"/>
                    <a:pt x="2676" y="5199"/>
                    <a:pt x="2737" y="5229"/>
                  </a:cubicBezTo>
                  <a:lnTo>
                    <a:pt x="2585" y="5107"/>
                  </a:lnTo>
                  <a:lnTo>
                    <a:pt x="2635" y="5132"/>
                  </a:lnTo>
                  <a:lnTo>
                    <a:pt x="2635" y="5132"/>
                  </a:lnTo>
                  <a:cubicBezTo>
                    <a:pt x="2627" y="5124"/>
                    <a:pt x="2620" y="5115"/>
                    <a:pt x="2615" y="5107"/>
                  </a:cubicBezTo>
                  <a:cubicBezTo>
                    <a:pt x="2586" y="5068"/>
                    <a:pt x="2578" y="5054"/>
                    <a:pt x="2585" y="5054"/>
                  </a:cubicBezTo>
                  <a:cubicBezTo>
                    <a:pt x="2594" y="5054"/>
                    <a:pt x="2632" y="5083"/>
                    <a:pt x="2674" y="5108"/>
                  </a:cubicBezTo>
                  <a:lnTo>
                    <a:pt x="2674" y="5108"/>
                  </a:lnTo>
                  <a:cubicBezTo>
                    <a:pt x="2674" y="5107"/>
                    <a:pt x="2675" y="5107"/>
                    <a:pt x="2676" y="5107"/>
                  </a:cubicBezTo>
                  <a:cubicBezTo>
                    <a:pt x="2711" y="5107"/>
                    <a:pt x="2706" y="5088"/>
                    <a:pt x="2723" y="5088"/>
                  </a:cubicBezTo>
                  <a:cubicBezTo>
                    <a:pt x="2737" y="5088"/>
                    <a:pt x="2763" y="5099"/>
                    <a:pt x="2828" y="5138"/>
                  </a:cubicBezTo>
                  <a:cubicBezTo>
                    <a:pt x="2767" y="5077"/>
                    <a:pt x="2797" y="5077"/>
                    <a:pt x="2737" y="5047"/>
                  </a:cubicBezTo>
                  <a:cubicBezTo>
                    <a:pt x="2676" y="5047"/>
                    <a:pt x="2645" y="5047"/>
                    <a:pt x="2524" y="4955"/>
                  </a:cubicBezTo>
                  <a:cubicBezTo>
                    <a:pt x="2524" y="4934"/>
                    <a:pt x="2509" y="4912"/>
                    <a:pt x="2532" y="4912"/>
                  </a:cubicBezTo>
                  <a:cubicBezTo>
                    <a:pt x="2542" y="4912"/>
                    <a:pt x="2558" y="4916"/>
                    <a:pt x="2585" y="4925"/>
                  </a:cubicBezTo>
                  <a:lnTo>
                    <a:pt x="2615" y="4955"/>
                  </a:lnTo>
                  <a:cubicBezTo>
                    <a:pt x="2592" y="4932"/>
                    <a:pt x="2622" y="4927"/>
                    <a:pt x="2568" y="4883"/>
                  </a:cubicBezTo>
                  <a:lnTo>
                    <a:pt x="2568" y="4883"/>
                  </a:lnTo>
                  <a:lnTo>
                    <a:pt x="2676" y="4955"/>
                  </a:lnTo>
                  <a:cubicBezTo>
                    <a:pt x="2585" y="4895"/>
                    <a:pt x="2585" y="4895"/>
                    <a:pt x="2585" y="4834"/>
                  </a:cubicBezTo>
                  <a:lnTo>
                    <a:pt x="2585" y="4834"/>
                  </a:lnTo>
                  <a:cubicBezTo>
                    <a:pt x="2737" y="4925"/>
                    <a:pt x="2919" y="5077"/>
                    <a:pt x="2949" y="5077"/>
                  </a:cubicBezTo>
                  <a:lnTo>
                    <a:pt x="2797" y="4925"/>
                  </a:lnTo>
                  <a:lnTo>
                    <a:pt x="2797" y="4925"/>
                  </a:lnTo>
                  <a:cubicBezTo>
                    <a:pt x="2797" y="4925"/>
                    <a:pt x="2828" y="4925"/>
                    <a:pt x="2919" y="4986"/>
                  </a:cubicBezTo>
                  <a:cubicBezTo>
                    <a:pt x="2928" y="4990"/>
                    <a:pt x="2933" y="4992"/>
                    <a:pt x="2936" y="4992"/>
                  </a:cubicBezTo>
                  <a:cubicBezTo>
                    <a:pt x="2966" y="4992"/>
                    <a:pt x="2627" y="4729"/>
                    <a:pt x="2649" y="4729"/>
                  </a:cubicBezTo>
                  <a:cubicBezTo>
                    <a:pt x="2651" y="4729"/>
                    <a:pt x="2660" y="4733"/>
                    <a:pt x="2676" y="4743"/>
                  </a:cubicBezTo>
                  <a:cubicBezTo>
                    <a:pt x="2804" y="4798"/>
                    <a:pt x="2855" y="4819"/>
                    <a:pt x="2889" y="4841"/>
                  </a:cubicBezTo>
                  <a:lnTo>
                    <a:pt x="2889" y="4841"/>
                  </a:lnTo>
                  <a:cubicBezTo>
                    <a:pt x="2901" y="4853"/>
                    <a:pt x="2913" y="4863"/>
                    <a:pt x="2915" y="4863"/>
                  </a:cubicBezTo>
                  <a:cubicBezTo>
                    <a:pt x="2915" y="4863"/>
                    <a:pt x="2915" y="4862"/>
                    <a:pt x="2913" y="4860"/>
                  </a:cubicBezTo>
                  <a:lnTo>
                    <a:pt x="2913" y="4860"/>
                  </a:lnTo>
                  <a:cubicBezTo>
                    <a:pt x="2924" y="4869"/>
                    <a:pt x="2935" y="4880"/>
                    <a:pt x="2949" y="4895"/>
                  </a:cubicBezTo>
                  <a:cubicBezTo>
                    <a:pt x="2949" y="4861"/>
                    <a:pt x="2930" y="4836"/>
                    <a:pt x="2913" y="4821"/>
                  </a:cubicBezTo>
                  <a:lnTo>
                    <a:pt x="2913" y="4821"/>
                  </a:lnTo>
                  <a:cubicBezTo>
                    <a:pt x="2963" y="4845"/>
                    <a:pt x="2991" y="4853"/>
                    <a:pt x="3007" y="4853"/>
                  </a:cubicBezTo>
                  <a:cubicBezTo>
                    <a:pt x="3051" y="4853"/>
                    <a:pt x="3014" y="4793"/>
                    <a:pt x="3075" y="4793"/>
                  </a:cubicBezTo>
                  <a:cubicBezTo>
                    <a:pt x="3088" y="4793"/>
                    <a:pt x="3107" y="4796"/>
                    <a:pt x="3132" y="4803"/>
                  </a:cubicBezTo>
                  <a:cubicBezTo>
                    <a:pt x="3025" y="4727"/>
                    <a:pt x="3018" y="4720"/>
                    <a:pt x="3029" y="4720"/>
                  </a:cubicBezTo>
                  <a:cubicBezTo>
                    <a:pt x="3032" y="4720"/>
                    <a:pt x="3036" y="4720"/>
                    <a:pt x="3040" y="4720"/>
                  </a:cubicBezTo>
                  <a:cubicBezTo>
                    <a:pt x="3052" y="4720"/>
                    <a:pt x="3063" y="4716"/>
                    <a:pt x="3041" y="4682"/>
                  </a:cubicBezTo>
                  <a:lnTo>
                    <a:pt x="3041" y="4682"/>
                  </a:lnTo>
                  <a:cubicBezTo>
                    <a:pt x="3065" y="4699"/>
                    <a:pt x="3082" y="4712"/>
                    <a:pt x="3095" y="4721"/>
                  </a:cubicBezTo>
                  <a:lnTo>
                    <a:pt x="3095" y="4721"/>
                  </a:lnTo>
                  <a:cubicBezTo>
                    <a:pt x="3088" y="4717"/>
                    <a:pt x="3084" y="4716"/>
                    <a:pt x="3083" y="4716"/>
                  </a:cubicBezTo>
                  <a:cubicBezTo>
                    <a:pt x="3080" y="4716"/>
                    <a:pt x="3123" y="4745"/>
                    <a:pt x="3125" y="4745"/>
                  </a:cubicBezTo>
                  <a:cubicBezTo>
                    <a:pt x="3126" y="4745"/>
                    <a:pt x="3119" y="4739"/>
                    <a:pt x="3095" y="4721"/>
                  </a:cubicBezTo>
                  <a:lnTo>
                    <a:pt x="3095" y="4721"/>
                  </a:lnTo>
                  <a:cubicBezTo>
                    <a:pt x="3103" y="4726"/>
                    <a:pt x="3115" y="4732"/>
                    <a:pt x="3132" y="4743"/>
                  </a:cubicBezTo>
                  <a:lnTo>
                    <a:pt x="2919" y="4591"/>
                  </a:lnTo>
                  <a:lnTo>
                    <a:pt x="2919" y="4591"/>
                  </a:lnTo>
                  <a:cubicBezTo>
                    <a:pt x="2931" y="4595"/>
                    <a:pt x="2939" y="4598"/>
                    <a:pt x="2944" y="4598"/>
                  </a:cubicBezTo>
                  <a:cubicBezTo>
                    <a:pt x="2991" y="4598"/>
                    <a:pt x="2778" y="4417"/>
                    <a:pt x="2801" y="4417"/>
                  </a:cubicBezTo>
                  <a:cubicBezTo>
                    <a:pt x="2807" y="4417"/>
                    <a:pt x="2833" y="4432"/>
                    <a:pt x="2889" y="4469"/>
                  </a:cubicBezTo>
                  <a:cubicBezTo>
                    <a:pt x="2949" y="4499"/>
                    <a:pt x="3041" y="4591"/>
                    <a:pt x="3071" y="4621"/>
                  </a:cubicBezTo>
                  <a:cubicBezTo>
                    <a:pt x="3117" y="4647"/>
                    <a:pt x="3143" y="4657"/>
                    <a:pt x="3156" y="4657"/>
                  </a:cubicBezTo>
                  <a:cubicBezTo>
                    <a:pt x="3201" y="4657"/>
                    <a:pt x="3092" y="4541"/>
                    <a:pt x="3096" y="4527"/>
                  </a:cubicBezTo>
                  <a:lnTo>
                    <a:pt x="3096" y="4527"/>
                  </a:lnTo>
                  <a:cubicBezTo>
                    <a:pt x="3017" y="4474"/>
                    <a:pt x="2931" y="4411"/>
                    <a:pt x="2889" y="4347"/>
                  </a:cubicBezTo>
                  <a:lnTo>
                    <a:pt x="2889" y="4347"/>
                  </a:lnTo>
                  <a:cubicBezTo>
                    <a:pt x="2980" y="4439"/>
                    <a:pt x="3132" y="4469"/>
                    <a:pt x="3193" y="4499"/>
                  </a:cubicBezTo>
                  <a:cubicBezTo>
                    <a:pt x="3150" y="4478"/>
                    <a:pt x="3122" y="4456"/>
                    <a:pt x="3141" y="4456"/>
                  </a:cubicBezTo>
                  <a:cubicBezTo>
                    <a:pt x="3150" y="4456"/>
                    <a:pt x="3166" y="4460"/>
                    <a:pt x="3193" y="4469"/>
                  </a:cubicBezTo>
                  <a:lnTo>
                    <a:pt x="3253" y="4530"/>
                  </a:lnTo>
                  <a:cubicBezTo>
                    <a:pt x="3344" y="4530"/>
                    <a:pt x="3253" y="4469"/>
                    <a:pt x="3193" y="4378"/>
                  </a:cubicBezTo>
                  <a:lnTo>
                    <a:pt x="3193" y="4378"/>
                  </a:lnTo>
                  <a:cubicBezTo>
                    <a:pt x="3375" y="4499"/>
                    <a:pt x="3284" y="4439"/>
                    <a:pt x="3405" y="4469"/>
                  </a:cubicBezTo>
                  <a:cubicBezTo>
                    <a:pt x="3314" y="4378"/>
                    <a:pt x="3344" y="4378"/>
                    <a:pt x="3363" y="4378"/>
                  </a:cubicBezTo>
                  <a:cubicBezTo>
                    <a:pt x="3382" y="4378"/>
                    <a:pt x="3390" y="4378"/>
                    <a:pt x="3253" y="4287"/>
                  </a:cubicBezTo>
                  <a:cubicBezTo>
                    <a:pt x="3284" y="4287"/>
                    <a:pt x="3344" y="4317"/>
                    <a:pt x="3344" y="4317"/>
                  </a:cubicBezTo>
                  <a:cubicBezTo>
                    <a:pt x="3253" y="4226"/>
                    <a:pt x="3071" y="4135"/>
                    <a:pt x="3071" y="4074"/>
                  </a:cubicBezTo>
                  <a:lnTo>
                    <a:pt x="3071" y="4074"/>
                  </a:lnTo>
                  <a:lnTo>
                    <a:pt x="3253" y="4195"/>
                  </a:lnTo>
                  <a:cubicBezTo>
                    <a:pt x="3346" y="4253"/>
                    <a:pt x="3381" y="4267"/>
                    <a:pt x="3394" y="4267"/>
                  </a:cubicBezTo>
                  <a:cubicBezTo>
                    <a:pt x="3402" y="4267"/>
                    <a:pt x="3402" y="4262"/>
                    <a:pt x="3402" y="4259"/>
                  </a:cubicBezTo>
                  <a:lnTo>
                    <a:pt x="3402" y="4259"/>
                  </a:lnTo>
                  <a:cubicBezTo>
                    <a:pt x="3411" y="4266"/>
                    <a:pt x="3422" y="4275"/>
                    <a:pt x="3436" y="4287"/>
                  </a:cubicBezTo>
                  <a:cubicBezTo>
                    <a:pt x="3411" y="4262"/>
                    <a:pt x="3404" y="4255"/>
                    <a:pt x="3402" y="4255"/>
                  </a:cubicBezTo>
                  <a:cubicBezTo>
                    <a:pt x="3402" y="4255"/>
                    <a:pt x="3402" y="4257"/>
                    <a:pt x="3402" y="4259"/>
                  </a:cubicBezTo>
                  <a:lnTo>
                    <a:pt x="3402" y="4259"/>
                  </a:lnTo>
                  <a:cubicBezTo>
                    <a:pt x="3365" y="4226"/>
                    <a:pt x="3378" y="4226"/>
                    <a:pt x="3390" y="4226"/>
                  </a:cubicBezTo>
                  <a:cubicBezTo>
                    <a:pt x="3405" y="4226"/>
                    <a:pt x="3420" y="4226"/>
                    <a:pt x="3344" y="4165"/>
                  </a:cubicBezTo>
                  <a:lnTo>
                    <a:pt x="3284" y="4135"/>
                  </a:lnTo>
                  <a:cubicBezTo>
                    <a:pt x="3284" y="4044"/>
                    <a:pt x="3223" y="4044"/>
                    <a:pt x="3223" y="4013"/>
                  </a:cubicBezTo>
                  <a:lnTo>
                    <a:pt x="3223" y="4013"/>
                  </a:lnTo>
                  <a:cubicBezTo>
                    <a:pt x="3223" y="4013"/>
                    <a:pt x="3345" y="4100"/>
                    <a:pt x="3391" y="4143"/>
                  </a:cubicBezTo>
                  <a:lnTo>
                    <a:pt x="3391" y="4143"/>
                  </a:lnTo>
                  <a:cubicBezTo>
                    <a:pt x="3386" y="4140"/>
                    <a:pt x="3381" y="4138"/>
                    <a:pt x="3375" y="4135"/>
                  </a:cubicBezTo>
                  <a:lnTo>
                    <a:pt x="3375" y="4135"/>
                  </a:lnTo>
                  <a:cubicBezTo>
                    <a:pt x="3389" y="4149"/>
                    <a:pt x="3400" y="4158"/>
                    <a:pt x="3408" y="4164"/>
                  </a:cubicBezTo>
                  <a:lnTo>
                    <a:pt x="3408" y="4164"/>
                  </a:lnTo>
                  <a:cubicBezTo>
                    <a:pt x="3410" y="4162"/>
                    <a:pt x="3404" y="4154"/>
                    <a:pt x="3391" y="4143"/>
                  </a:cubicBezTo>
                  <a:lnTo>
                    <a:pt x="3391" y="4143"/>
                  </a:lnTo>
                  <a:cubicBezTo>
                    <a:pt x="3406" y="4150"/>
                    <a:pt x="3417" y="4155"/>
                    <a:pt x="3425" y="4158"/>
                  </a:cubicBezTo>
                  <a:lnTo>
                    <a:pt x="3425" y="4158"/>
                  </a:lnTo>
                  <a:cubicBezTo>
                    <a:pt x="3427" y="4166"/>
                    <a:pt x="3427" y="4172"/>
                    <a:pt x="3424" y="4172"/>
                  </a:cubicBezTo>
                  <a:lnTo>
                    <a:pt x="3424" y="4172"/>
                  </a:lnTo>
                  <a:cubicBezTo>
                    <a:pt x="3420" y="4171"/>
                    <a:pt x="3416" y="4170"/>
                    <a:pt x="3412" y="4168"/>
                  </a:cubicBezTo>
                  <a:lnTo>
                    <a:pt x="3412" y="4168"/>
                  </a:lnTo>
                  <a:cubicBezTo>
                    <a:pt x="3417" y="4171"/>
                    <a:pt x="3420" y="4172"/>
                    <a:pt x="3423" y="4172"/>
                  </a:cubicBezTo>
                  <a:cubicBezTo>
                    <a:pt x="3423" y="4172"/>
                    <a:pt x="3423" y="4172"/>
                    <a:pt x="3424" y="4172"/>
                  </a:cubicBezTo>
                  <a:lnTo>
                    <a:pt x="3424" y="4172"/>
                  </a:lnTo>
                  <a:cubicBezTo>
                    <a:pt x="3447" y="4181"/>
                    <a:pt x="3461" y="4185"/>
                    <a:pt x="3468" y="4185"/>
                  </a:cubicBezTo>
                  <a:cubicBezTo>
                    <a:pt x="3479" y="4185"/>
                    <a:pt x="3470" y="4173"/>
                    <a:pt x="3455" y="4156"/>
                  </a:cubicBezTo>
                  <a:lnTo>
                    <a:pt x="3455" y="4156"/>
                  </a:lnTo>
                  <a:cubicBezTo>
                    <a:pt x="3456" y="4156"/>
                    <a:pt x="3457" y="4156"/>
                    <a:pt x="3458" y="4156"/>
                  </a:cubicBezTo>
                  <a:cubicBezTo>
                    <a:pt x="3465" y="4156"/>
                    <a:pt x="3476" y="4158"/>
                    <a:pt x="3496" y="4165"/>
                  </a:cubicBezTo>
                  <a:lnTo>
                    <a:pt x="3648" y="4287"/>
                  </a:lnTo>
                  <a:cubicBezTo>
                    <a:pt x="3648" y="4287"/>
                    <a:pt x="3527" y="4135"/>
                    <a:pt x="3436" y="4074"/>
                  </a:cubicBezTo>
                  <a:lnTo>
                    <a:pt x="3436" y="4074"/>
                  </a:lnTo>
                  <a:cubicBezTo>
                    <a:pt x="3465" y="4084"/>
                    <a:pt x="3487" y="4088"/>
                    <a:pt x="3503" y="4088"/>
                  </a:cubicBezTo>
                  <a:cubicBezTo>
                    <a:pt x="3589" y="4088"/>
                    <a:pt x="3512" y="3968"/>
                    <a:pt x="3436" y="3892"/>
                  </a:cubicBezTo>
                  <a:lnTo>
                    <a:pt x="3436" y="3892"/>
                  </a:lnTo>
                  <a:cubicBezTo>
                    <a:pt x="3436" y="3892"/>
                    <a:pt x="3504" y="3943"/>
                    <a:pt x="3513" y="3943"/>
                  </a:cubicBezTo>
                  <a:cubicBezTo>
                    <a:pt x="3515" y="3943"/>
                    <a:pt x="3512" y="3937"/>
                    <a:pt x="3496" y="3922"/>
                  </a:cubicBezTo>
                  <a:cubicBezTo>
                    <a:pt x="3452" y="3900"/>
                    <a:pt x="3407" y="3828"/>
                    <a:pt x="3411" y="3828"/>
                  </a:cubicBezTo>
                  <a:cubicBezTo>
                    <a:pt x="3412" y="3828"/>
                    <a:pt x="3420" y="3837"/>
                    <a:pt x="3436" y="3861"/>
                  </a:cubicBezTo>
                  <a:cubicBezTo>
                    <a:pt x="3419" y="3836"/>
                    <a:pt x="3418" y="3827"/>
                    <a:pt x="3427" y="3827"/>
                  </a:cubicBezTo>
                  <a:cubicBezTo>
                    <a:pt x="3432" y="3827"/>
                    <a:pt x="3441" y="3831"/>
                    <a:pt x="3452" y="3836"/>
                  </a:cubicBezTo>
                  <a:lnTo>
                    <a:pt x="3452" y="3836"/>
                  </a:lnTo>
                  <a:cubicBezTo>
                    <a:pt x="3447" y="3835"/>
                    <a:pt x="3441" y="3833"/>
                    <a:pt x="3436" y="3831"/>
                  </a:cubicBezTo>
                  <a:lnTo>
                    <a:pt x="3436" y="3831"/>
                  </a:lnTo>
                  <a:cubicBezTo>
                    <a:pt x="3436" y="3831"/>
                    <a:pt x="3459" y="3842"/>
                    <a:pt x="3486" y="3856"/>
                  </a:cubicBezTo>
                  <a:lnTo>
                    <a:pt x="3486" y="3856"/>
                  </a:lnTo>
                  <a:cubicBezTo>
                    <a:pt x="3474" y="3849"/>
                    <a:pt x="3462" y="3842"/>
                    <a:pt x="3452" y="3836"/>
                  </a:cubicBezTo>
                  <a:lnTo>
                    <a:pt x="3452" y="3836"/>
                  </a:lnTo>
                  <a:cubicBezTo>
                    <a:pt x="3476" y="3845"/>
                    <a:pt x="3493" y="3848"/>
                    <a:pt x="3505" y="3848"/>
                  </a:cubicBezTo>
                  <a:cubicBezTo>
                    <a:pt x="3585" y="3848"/>
                    <a:pt x="3432" y="3692"/>
                    <a:pt x="3479" y="3692"/>
                  </a:cubicBezTo>
                  <a:cubicBezTo>
                    <a:pt x="3487" y="3692"/>
                    <a:pt x="3503" y="3697"/>
                    <a:pt x="3527" y="3709"/>
                  </a:cubicBezTo>
                  <a:cubicBezTo>
                    <a:pt x="3521" y="3707"/>
                    <a:pt x="3516" y="3706"/>
                    <a:pt x="3514" y="3706"/>
                  </a:cubicBezTo>
                  <a:cubicBezTo>
                    <a:pt x="3487" y="3706"/>
                    <a:pt x="3601" y="3792"/>
                    <a:pt x="3647" y="3827"/>
                  </a:cubicBezTo>
                  <a:lnTo>
                    <a:pt x="3647" y="3827"/>
                  </a:lnTo>
                  <a:cubicBezTo>
                    <a:pt x="3616" y="3738"/>
                    <a:pt x="3555" y="3677"/>
                    <a:pt x="3405" y="3527"/>
                  </a:cubicBezTo>
                  <a:lnTo>
                    <a:pt x="3405" y="3527"/>
                  </a:lnTo>
                  <a:cubicBezTo>
                    <a:pt x="3496" y="3557"/>
                    <a:pt x="3527" y="3588"/>
                    <a:pt x="3557" y="3618"/>
                  </a:cubicBezTo>
                  <a:cubicBezTo>
                    <a:pt x="3618" y="3588"/>
                    <a:pt x="3557" y="3557"/>
                    <a:pt x="3466" y="3436"/>
                  </a:cubicBezTo>
                  <a:cubicBezTo>
                    <a:pt x="3444" y="3436"/>
                    <a:pt x="3436" y="3441"/>
                    <a:pt x="3437" y="3449"/>
                  </a:cubicBezTo>
                  <a:lnTo>
                    <a:pt x="3437" y="3449"/>
                  </a:lnTo>
                  <a:cubicBezTo>
                    <a:pt x="3365" y="3379"/>
                    <a:pt x="3322" y="3314"/>
                    <a:pt x="3344" y="3314"/>
                  </a:cubicBezTo>
                  <a:lnTo>
                    <a:pt x="3375" y="3375"/>
                  </a:lnTo>
                  <a:cubicBezTo>
                    <a:pt x="3405" y="3314"/>
                    <a:pt x="3344" y="3284"/>
                    <a:pt x="3344" y="3253"/>
                  </a:cubicBezTo>
                  <a:lnTo>
                    <a:pt x="3344" y="3253"/>
                  </a:lnTo>
                  <a:lnTo>
                    <a:pt x="3466" y="3375"/>
                  </a:lnTo>
                  <a:cubicBezTo>
                    <a:pt x="3563" y="3444"/>
                    <a:pt x="3603" y="3463"/>
                    <a:pt x="3621" y="3463"/>
                  </a:cubicBezTo>
                  <a:cubicBezTo>
                    <a:pt x="3642" y="3463"/>
                    <a:pt x="3632" y="3436"/>
                    <a:pt x="3648" y="3436"/>
                  </a:cubicBezTo>
                  <a:cubicBezTo>
                    <a:pt x="3557" y="3405"/>
                    <a:pt x="3557" y="3375"/>
                    <a:pt x="3496" y="3314"/>
                  </a:cubicBezTo>
                  <a:cubicBezTo>
                    <a:pt x="3493" y="3311"/>
                    <a:pt x="3492" y="3309"/>
                    <a:pt x="3494" y="3309"/>
                  </a:cubicBezTo>
                  <a:cubicBezTo>
                    <a:pt x="3504" y="3309"/>
                    <a:pt x="3648" y="3405"/>
                    <a:pt x="3648" y="3405"/>
                  </a:cubicBezTo>
                  <a:lnTo>
                    <a:pt x="3245" y="3088"/>
                  </a:lnTo>
                  <a:lnTo>
                    <a:pt x="3245" y="3088"/>
                  </a:lnTo>
                  <a:cubicBezTo>
                    <a:pt x="3309" y="3134"/>
                    <a:pt x="3474" y="3231"/>
                    <a:pt x="3527" y="3284"/>
                  </a:cubicBezTo>
                  <a:cubicBezTo>
                    <a:pt x="3527" y="3253"/>
                    <a:pt x="3253" y="3010"/>
                    <a:pt x="3162" y="2919"/>
                  </a:cubicBezTo>
                  <a:cubicBezTo>
                    <a:pt x="3193" y="2919"/>
                    <a:pt x="3101" y="2797"/>
                    <a:pt x="3101" y="2797"/>
                  </a:cubicBezTo>
                  <a:lnTo>
                    <a:pt x="3101" y="2797"/>
                  </a:lnTo>
                  <a:cubicBezTo>
                    <a:pt x="3162" y="2828"/>
                    <a:pt x="3162" y="2828"/>
                    <a:pt x="3158" y="2828"/>
                  </a:cubicBezTo>
                  <a:cubicBezTo>
                    <a:pt x="3155" y="2828"/>
                    <a:pt x="3147" y="2828"/>
                    <a:pt x="3193" y="2858"/>
                  </a:cubicBezTo>
                  <a:lnTo>
                    <a:pt x="3344" y="2949"/>
                  </a:lnTo>
                  <a:cubicBezTo>
                    <a:pt x="3344" y="2980"/>
                    <a:pt x="3557" y="3101"/>
                    <a:pt x="3648" y="3162"/>
                  </a:cubicBezTo>
                  <a:cubicBezTo>
                    <a:pt x="3633" y="3132"/>
                    <a:pt x="3648" y="3124"/>
                    <a:pt x="3675" y="3124"/>
                  </a:cubicBezTo>
                  <a:cubicBezTo>
                    <a:pt x="3702" y="3124"/>
                    <a:pt x="3740" y="3132"/>
                    <a:pt x="3770" y="3132"/>
                  </a:cubicBezTo>
                  <a:cubicBezTo>
                    <a:pt x="3496" y="2949"/>
                    <a:pt x="3648" y="2980"/>
                    <a:pt x="3405" y="2828"/>
                  </a:cubicBezTo>
                  <a:cubicBezTo>
                    <a:pt x="3405" y="2825"/>
                    <a:pt x="3407" y="2824"/>
                    <a:pt x="3410" y="2824"/>
                  </a:cubicBezTo>
                  <a:cubicBezTo>
                    <a:pt x="3442" y="2824"/>
                    <a:pt x="3624" y="2952"/>
                    <a:pt x="3679" y="2980"/>
                  </a:cubicBezTo>
                  <a:cubicBezTo>
                    <a:pt x="3618" y="2919"/>
                    <a:pt x="3679" y="2919"/>
                    <a:pt x="3679" y="2858"/>
                  </a:cubicBezTo>
                  <a:lnTo>
                    <a:pt x="3693" y="2886"/>
                  </a:lnTo>
                  <a:lnTo>
                    <a:pt x="3693" y="2886"/>
                  </a:lnTo>
                  <a:cubicBezTo>
                    <a:pt x="3682" y="2850"/>
                    <a:pt x="3706" y="2838"/>
                    <a:pt x="3671" y="2790"/>
                  </a:cubicBezTo>
                  <a:lnTo>
                    <a:pt x="3671" y="2790"/>
                  </a:lnTo>
                  <a:lnTo>
                    <a:pt x="3679" y="2797"/>
                  </a:lnTo>
                  <a:cubicBezTo>
                    <a:pt x="3685" y="2799"/>
                    <a:pt x="3690" y="2800"/>
                    <a:pt x="3694" y="2800"/>
                  </a:cubicBezTo>
                  <a:cubicBezTo>
                    <a:pt x="3750" y="2800"/>
                    <a:pt x="3509" y="2627"/>
                    <a:pt x="3522" y="2627"/>
                  </a:cubicBezTo>
                  <a:cubicBezTo>
                    <a:pt x="3525" y="2627"/>
                    <a:pt x="3535" y="2632"/>
                    <a:pt x="3557" y="2645"/>
                  </a:cubicBezTo>
                  <a:lnTo>
                    <a:pt x="3679" y="2706"/>
                  </a:lnTo>
                  <a:cubicBezTo>
                    <a:pt x="3646" y="2682"/>
                    <a:pt x="3640" y="2675"/>
                    <a:pt x="3645" y="2675"/>
                  </a:cubicBezTo>
                  <a:cubicBezTo>
                    <a:pt x="3652" y="2675"/>
                    <a:pt x="3679" y="2687"/>
                    <a:pt x="3692" y="2687"/>
                  </a:cubicBezTo>
                  <a:cubicBezTo>
                    <a:pt x="3707" y="2687"/>
                    <a:pt x="3706" y="2673"/>
                    <a:pt x="3648" y="2615"/>
                  </a:cubicBezTo>
                  <a:lnTo>
                    <a:pt x="3648" y="2615"/>
                  </a:lnTo>
                  <a:cubicBezTo>
                    <a:pt x="3709" y="2645"/>
                    <a:pt x="3709" y="2645"/>
                    <a:pt x="3770" y="2676"/>
                  </a:cubicBezTo>
                  <a:cubicBezTo>
                    <a:pt x="3719" y="2650"/>
                    <a:pt x="3753" y="2625"/>
                    <a:pt x="3677" y="2546"/>
                  </a:cubicBezTo>
                  <a:lnTo>
                    <a:pt x="3677" y="2546"/>
                  </a:lnTo>
                  <a:cubicBezTo>
                    <a:pt x="3727" y="2587"/>
                    <a:pt x="3779" y="2624"/>
                    <a:pt x="3800" y="2645"/>
                  </a:cubicBezTo>
                  <a:cubicBezTo>
                    <a:pt x="3804" y="2647"/>
                    <a:pt x="3807" y="2648"/>
                    <a:pt x="3809" y="2648"/>
                  </a:cubicBezTo>
                  <a:cubicBezTo>
                    <a:pt x="3828" y="2648"/>
                    <a:pt x="3651" y="2490"/>
                    <a:pt x="3671" y="2490"/>
                  </a:cubicBezTo>
                  <a:cubicBezTo>
                    <a:pt x="3672" y="2490"/>
                    <a:pt x="3675" y="2491"/>
                    <a:pt x="3679" y="2493"/>
                  </a:cubicBezTo>
                  <a:lnTo>
                    <a:pt x="3800" y="2554"/>
                  </a:lnTo>
                  <a:cubicBezTo>
                    <a:pt x="3679" y="2493"/>
                    <a:pt x="3709" y="2463"/>
                    <a:pt x="3679" y="2402"/>
                  </a:cubicBezTo>
                  <a:lnTo>
                    <a:pt x="3679" y="2402"/>
                  </a:lnTo>
                  <a:cubicBezTo>
                    <a:pt x="3770" y="2493"/>
                    <a:pt x="3800" y="2493"/>
                    <a:pt x="3861" y="2524"/>
                  </a:cubicBezTo>
                  <a:cubicBezTo>
                    <a:pt x="3952" y="2463"/>
                    <a:pt x="4074" y="2372"/>
                    <a:pt x="3952" y="2098"/>
                  </a:cubicBezTo>
                  <a:lnTo>
                    <a:pt x="3952" y="2098"/>
                  </a:lnTo>
                  <a:cubicBezTo>
                    <a:pt x="4096" y="2178"/>
                    <a:pt x="4131" y="2207"/>
                    <a:pt x="4153" y="2235"/>
                  </a:cubicBezTo>
                  <a:lnTo>
                    <a:pt x="4153" y="2235"/>
                  </a:lnTo>
                  <a:cubicBezTo>
                    <a:pt x="4152" y="2219"/>
                    <a:pt x="4182" y="2223"/>
                    <a:pt x="4165" y="2189"/>
                  </a:cubicBezTo>
                  <a:lnTo>
                    <a:pt x="4165" y="2189"/>
                  </a:lnTo>
                  <a:lnTo>
                    <a:pt x="4196" y="2220"/>
                  </a:lnTo>
                  <a:lnTo>
                    <a:pt x="4196" y="2220"/>
                  </a:lnTo>
                  <a:cubicBezTo>
                    <a:pt x="4192" y="2216"/>
                    <a:pt x="4191" y="2215"/>
                    <a:pt x="4191" y="2215"/>
                  </a:cubicBezTo>
                  <a:lnTo>
                    <a:pt x="4191" y="2215"/>
                  </a:lnTo>
                  <a:cubicBezTo>
                    <a:pt x="4191" y="2215"/>
                    <a:pt x="4234" y="2254"/>
                    <a:pt x="4253" y="2254"/>
                  </a:cubicBezTo>
                  <a:cubicBezTo>
                    <a:pt x="4261" y="2254"/>
                    <a:pt x="4265" y="2246"/>
                    <a:pt x="4256" y="2220"/>
                  </a:cubicBezTo>
                  <a:lnTo>
                    <a:pt x="4196" y="2189"/>
                  </a:lnTo>
                  <a:cubicBezTo>
                    <a:pt x="4178" y="2166"/>
                    <a:pt x="4177" y="2157"/>
                    <a:pt x="4187" y="2157"/>
                  </a:cubicBezTo>
                  <a:cubicBezTo>
                    <a:pt x="4212" y="2157"/>
                    <a:pt x="4311" y="2224"/>
                    <a:pt x="4323" y="2224"/>
                  </a:cubicBezTo>
                  <a:cubicBezTo>
                    <a:pt x="4329" y="2224"/>
                    <a:pt x="4313" y="2208"/>
                    <a:pt x="4256" y="2159"/>
                  </a:cubicBezTo>
                  <a:lnTo>
                    <a:pt x="4256" y="2159"/>
                  </a:lnTo>
                  <a:lnTo>
                    <a:pt x="4408" y="2220"/>
                  </a:lnTo>
                  <a:cubicBezTo>
                    <a:pt x="4334" y="2167"/>
                    <a:pt x="4323" y="2154"/>
                    <a:pt x="4332" y="2154"/>
                  </a:cubicBezTo>
                  <a:cubicBezTo>
                    <a:pt x="4335" y="2154"/>
                    <a:pt x="4341" y="2156"/>
                    <a:pt x="4347" y="2158"/>
                  </a:cubicBezTo>
                  <a:lnTo>
                    <a:pt x="4347" y="2158"/>
                  </a:lnTo>
                  <a:lnTo>
                    <a:pt x="4348" y="2159"/>
                  </a:lnTo>
                  <a:cubicBezTo>
                    <a:pt x="4352" y="2160"/>
                    <a:pt x="4356" y="2161"/>
                    <a:pt x="4359" y="2161"/>
                  </a:cubicBezTo>
                  <a:lnTo>
                    <a:pt x="4359" y="2161"/>
                  </a:lnTo>
                  <a:cubicBezTo>
                    <a:pt x="4364" y="2163"/>
                    <a:pt x="4369" y="2164"/>
                    <a:pt x="4373" y="2164"/>
                  </a:cubicBezTo>
                  <a:cubicBezTo>
                    <a:pt x="4379" y="2164"/>
                    <a:pt x="4381" y="2161"/>
                    <a:pt x="4375" y="2153"/>
                  </a:cubicBezTo>
                  <a:lnTo>
                    <a:pt x="4375" y="2153"/>
                  </a:lnTo>
                  <a:cubicBezTo>
                    <a:pt x="4374" y="2120"/>
                    <a:pt x="4246" y="2006"/>
                    <a:pt x="4263" y="2006"/>
                  </a:cubicBezTo>
                  <a:cubicBezTo>
                    <a:pt x="4268" y="2006"/>
                    <a:pt x="4284" y="2015"/>
                    <a:pt x="4317" y="2037"/>
                  </a:cubicBezTo>
                  <a:cubicBezTo>
                    <a:pt x="4293" y="2013"/>
                    <a:pt x="4288" y="1950"/>
                    <a:pt x="4193" y="1863"/>
                  </a:cubicBezTo>
                  <a:lnTo>
                    <a:pt x="4193" y="1863"/>
                  </a:lnTo>
                  <a:cubicBezTo>
                    <a:pt x="4245" y="1897"/>
                    <a:pt x="4298" y="1928"/>
                    <a:pt x="4317" y="1946"/>
                  </a:cubicBezTo>
                  <a:cubicBezTo>
                    <a:pt x="4287" y="1794"/>
                    <a:pt x="4408" y="1733"/>
                    <a:pt x="4196" y="1490"/>
                  </a:cubicBezTo>
                  <a:lnTo>
                    <a:pt x="4196" y="1490"/>
                  </a:lnTo>
                  <a:cubicBezTo>
                    <a:pt x="4256" y="1551"/>
                    <a:pt x="4287" y="1551"/>
                    <a:pt x="4317" y="1581"/>
                  </a:cubicBezTo>
                  <a:cubicBezTo>
                    <a:pt x="4165" y="1399"/>
                    <a:pt x="4621" y="1612"/>
                    <a:pt x="4256" y="1308"/>
                  </a:cubicBezTo>
                  <a:lnTo>
                    <a:pt x="4169" y="1238"/>
                  </a:lnTo>
                  <a:lnTo>
                    <a:pt x="4169" y="1238"/>
                  </a:lnTo>
                  <a:cubicBezTo>
                    <a:pt x="4230" y="1280"/>
                    <a:pt x="4304" y="1317"/>
                    <a:pt x="4348" y="1338"/>
                  </a:cubicBezTo>
                  <a:cubicBezTo>
                    <a:pt x="4279" y="1270"/>
                    <a:pt x="4314" y="1270"/>
                    <a:pt x="4270" y="1222"/>
                  </a:cubicBezTo>
                  <a:lnTo>
                    <a:pt x="4270" y="1222"/>
                  </a:lnTo>
                  <a:cubicBezTo>
                    <a:pt x="4307" y="1251"/>
                    <a:pt x="4327" y="1257"/>
                    <a:pt x="4348" y="1278"/>
                  </a:cubicBezTo>
                  <a:cubicBezTo>
                    <a:pt x="4408" y="1278"/>
                    <a:pt x="4165" y="1095"/>
                    <a:pt x="4256" y="1095"/>
                  </a:cubicBezTo>
                  <a:lnTo>
                    <a:pt x="4317" y="1156"/>
                  </a:lnTo>
                  <a:cubicBezTo>
                    <a:pt x="4469" y="1191"/>
                    <a:pt x="4607" y="1217"/>
                    <a:pt x="4702" y="1217"/>
                  </a:cubicBezTo>
                  <a:cubicBezTo>
                    <a:pt x="4856" y="1217"/>
                    <a:pt x="4900" y="1149"/>
                    <a:pt x="4712" y="943"/>
                  </a:cubicBezTo>
                  <a:cubicBezTo>
                    <a:pt x="4702" y="928"/>
                    <a:pt x="4701" y="922"/>
                    <a:pt x="4706" y="922"/>
                  </a:cubicBezTo>
                  <a:cubicBezTo>
                    <a:pt x="4729" y="922"/>
                    <a:pt x="4876" y="1044"/>
                    <a:pt x="4915" y="1044"/>
                  </a:cubicBezTo>
                  <a:cubicBezTo>
                    <a:pt x="4922" y="1044"/>
                    <a:pt x="4925" y="1041"/>
                    <a:pt x="4925" y="1034"/>
                  </a:cubicBezTo>
                  <a:cubicBezTo>
                    <a:pt x="4651" y="730"/>
                    <a:pt x="5229" y="974"/>
                    <a:pt x="4803" y="548"/>
                  </a:cubicBezTo>
                  <a:cubicBezTo>
                    <a:pt x="4743" y="396"/>
                    <a:pt x="4256" y="31"/>
                    <a:pt x="4226" y="1"/>
                  </a:cubicBezTo>
                  <a:close/>
                  <a:moveTo>
                    <a:pt x="1658" y="7405"/>
                  </a:moveTo>
                  <a:cubicBezTo>
                    <a:pt x="1691" y="7443"/>
                    <a:pt x="1743" y="7509"/>
                    <a:pt x="1794" y="7509"/>
                  </a:cubicBezTo>
                  <a:cubicBezTo>
                    <a:pt x="1759" y="7473"/>
                    <a:pt x="1710" y="7438"/>
                    <a:pt x="1658" y="74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-708700" y="3548975"/>
              <a:ext cx="7600" cy="5350"/>
            </a:xfrm>
            <a:custGeom>
              <a:avLst/>
              <a:gdLst/>
              <a:ahLst/>
              <a:cxnLst/>
              <a:rect l="l" t="t" r="r" b="b"/>
              <a:pathLst>
                <a:path w="304" h="214" extrusionOk="0">
                  <a:moveTo>
                    <a:pt x="0" y="1"/>
                  </a:moveTo>
                  <a:cubicBezTo>
                    <a:pt x="91" y="92"/>
                    <a:pt x="213" y="152"/>
                    <a:pt x="304" y="213"/>
                  </a:cubicBezTo>
                  <a:cubicBezTo>
                    <a:pt x="182" y="92"/>
                    <a:pt x="91" y="9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-674025" y="3556425"/>
              <a:ext cx="3325" cy="2450"/>
            </a:xfrm>
            <a:custGeom>
              <a:avLst/>
              <a:gdLst/>
              <a:ahLst/>
              <a:cxnLst/>
              <a:rect l="l" t="t" r="r" b="b"/>
              <a:pathLst>
                <a:path w="133" h="98" extrusionOk="0">
                  <a:moveTo>
                    <a:pt x="3" y="0"/>
                  </a:moveTo>
                  <a:cubicBezTo>
                    <a:pt x="0" y="0"/>
                    <a:pt x="12" y="18"/>
                    <a:pt x="27" y="35"/>
                  </a:cubicBezTo>
                  <a:lnTo>
                    <a:pt x="27" y="35"/>
                  </a:lnTo>
                  <a:cubicBezTo>
                    <a:pt x="22" y="27"/>
                    <a:pt x="16" y="17"/>
                    <a:pt x="11" y="6"/>
                  </a:cubicBezTo>
                  <a:cubicBezTo>
                    <a:pt x="7" y="2"/>
                    <a:pt x="4" y="0"/>
                    <a:pt x="3" y="0"/>
                  </a:cubicBezTo>
                  <a:close/>
                  <a:moveTo>
                    <a:pt x="27" y="35"/>
                  </a:moveTo>
                  <a:lnTo>
                    <a:pt x="27" y="35"/>
                  </a:lnTo>
                  <a:cubicBezTo>
                    <a:pt x="53" y="77"/>
                    <a:pt x="83" y="98"/>
                    <a:pt x="133" y="98"/>
                  </a:cubicBezTo>
                  <a:lnTo>
                    <a:pt x="72" y="67"/>
                  </a:lnTo>
                  <a:cubicBezTo>
                    <a:pt x="59" y="67"/>
                    <a:pt x="42" y="52"/>
                    <a:pt x="27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-670725" y="35550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53" y="1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-659325" y="3558850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61"/>
                  </a:cubicBezTo>
                  <a:cubicBezTo>
                    <a:pt x="92" y="61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-664650" y="3555050"/>
              <a:ext cx="3075" cy="1400"/>
            </a:xfrm>
            <a:custGeom>
              <a:avLst/>
              <a:gdLst/>
              <a:ahLst/>
              <a:cxnLst/>
              <a:rect l="l" t="t" r="r" b="b"/>
              <a:pathLst>
                <a:path w="123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54" y="43"/>
                    <a:pt x="77" y="56"/>
                    <a:pt x="88" y="56"/>
                  </a:cubicBezTo>
                  <a:cubicBezTo>
                    <a:pt x="101" y="56"/>
                    <a:pt x="94" y="35"/>
                    <a:pt x="101" y="28"/>
                  </a:cubicBezTo>
                  <a:lnTo>
                    <a:pt x="101" y="28"/>
                  </a:lnTo>
                  <a:cubicBezTo>
                    <a:pt x="109" y="30"/>
                    <a:pt x="117" y="31"/>
                    <a:pt x="122" y="31"/>
                  </a:cubicBezTo>
                  <a:cubicBezTo>
                    <a:pt x="115" y="27"/>
                    <a:pt x="110" y="26"/>
                    <a:pt x="107" y="26"/>
                  </a:cubicBezTo>
                  <a:cubicBezTo>
                    <a:pt x="104" y="26"/>
                    <a:pt x="102" y="27"/>
                    <a:pt x="101" y="28"/>
                  </a:cubicBezTo>
                  <a:lnTo>
                    <a:pt x="101" y="28"/>
                  </a:lnTo>
                  <a:cubicBezTo>
                    <a:pt x="62" y="2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-654175" y="3553550"/>
              <a:ext cx="2250" cy="1150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5" y="0"/>
                  </a:moveTo>
                  <a:cubicBezTo>
                    <a:pt x="5" y="0"/>
                    <a:pt x="0" y="8"/>
                    <a:pt x="7" y="30"/>
                  </a:cubicBezTo>
                  <a:cubicBezTo>
                    <a:pt x="34" y="41"/>
                    <a:pt x="51" y="45"/>
                    <a:pt x="60" y="45"/>
                  </a:cubicBezTo>
                  <a:cubicBezTo>
                    <a:pt x="89" y="45"/>
                    <a:pt x="39" y="0"/>
                    <a:pt x="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-654750" y="3548225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lnTo>
                    <a:pt x="122" y="91"/>
                  </a:lnTo>
                  <a:cubicBezTo>
                    <a:pt x="122" y="91"/>
                    <a:pt x="3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-628925" y="3491975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1"/>
                  </a:moveTo>
                  <a:lnTo>
                    <a:pt x="61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-612325" y="3470200"/>
              <a:ext cx="3175" cy="2050"/>
            </a:xfrm>
            <a:custGeom>
              <a:avLst/>
              <a:gdLst/>
              <a:ahLst/>
              <a:cxnLst/>
              <a:rect l="l" t="t" r="r" b="b"/>
              <a:pathLst>
                <a:path w="127" h="82" extrusionOk="0">
                  <a:moveTo>
                    <a:pt x="0" y="6"/>
                  </a:moveTo>
                  <a:lnTo>
                    <a:pt x="0" y="6"/>
                  </a:lnTo>
                  <a:cubicBezTo>
                    <a:pt x="0" y="9"/>
                    <a:pt x="2" y="14"/>
                    <a:pt x="5" y="21"/>
                  </a:cubicBezTo>
                  <a:cubicBezTo>
                    <a:pt x="2" y="14"/>
                    <a:pt x="1" y="10"/>
                    <a:pt x="0" y="6"/>
                  </a:cubicBezTo>
                  <a:close/>
                  <a:moveTo>
                    <a:pt x="6" y="0"/>
                  </a:moveTo>
                  <a:cubicBezTo>
                    <a:pt x="2" y="0"/>
                    <a:pt x="0" y="2"/>
                    <a:pt x="0" y="6"/>
                  </a:cubicBezTo>
                  <a:lnTo>
                    <a:pt x="0" y="6"/>
                  </a:lnTo>
                  <a:cubicBezTo>
                    <a:pt x="1" y="5"/>
                    <a:pt x="2" y="4"/>
                    <a:pt x="3" y="4"/>
                  </a:cubicBezTo>
                  <a:cubicBezTo>
                    <a:pt x="20" y="4"/>
                    <a:pt x="102" y="82"/>
                    <a:pt x="127" y="82"/>
                  </a:cubicBezTo>
                  <a:cubicBezTo>
                    <a:pt x="104" y="58"/>
                    <a:pt x="28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-619800" y="3447150"/>
              <a:ext cx="4575" cy="3075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183" y="122"/>
                  </a:moveTo>
                  <a:lnTo>
                    <a:pt x="183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-1739775" y="4410700"/>
              <a:ext cx="4950" cy="1425"/>
            </a:xfrm>
            <a:custGeom>
              <a:avLst/>
              <a:gdLst/>
              <a:ahLst/>
              <a:cxnLst/>
              <a:rect l="l" t="t" r="r" b="b"/>
              <a:pathLst>
                <a:path w="198" h="57" extrusionOk="0">
                  <a:moveTo>
                    <a:pt x="87" y="0"/>
                  </a:moveTo>
                  <a:cubicBezTo>
                    <a:pt x="1" y="0"/>
                    <a:pt x="51" y="27"/>
                    <a:pt x="134" y="30"/>
                  </a:cubicBezTo>
                  <a:lnTo>
                    <a:pt x="134" y="30"/>
                  </a:lnTo>
                  <a:cubicBezTo>
                    <a:pt x="115" y="20"/>
                    <a:pt x="96" y="9"/>
                    <a:pt x="87" y="0"/>
                  </a:cubicBezTo>
                  <a:close/>
                  <a:moveTo>
                    <a:pt x="134" y="30"/>
                  </a:moveTo>
                  <a:cubicBezTo>
                    <a:pt x="161" y="44"/>
                    <a:pt x="190" y="56"/>
                    <a:pt x="194" y="56"/>
                  </a:cubicBezTo>
                  <a:cubicBezTo>
                    <a:pt x="197" y="56"/>
                    <a:pt x="186" y="49"/>
                    <a:pt x="148" y="30"/>
                  </a:cubicBezTo>
                  <a:cubicBezTo>
                    <a:pt x="143" y="30"/>
                    <a:pt x="139" y="30"/>
                    <a:pt x="134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-1740650" y="4271425"/>
              <a:ext cx="82850" cy="151450"/>
            </a:xfrm>
            <a:custGeom>
              <a:avLst/>
              <a:gdLst/>
              <a:ahLst/>
              <a:cxnLst/>
              <a:rect l="l" t="t" r="r" b="b"/>
              <a:pathLst>
                <a:path w="3314" h="6058" extrusionOk="0">
                  <a:moveTo>
                    <a:pt x="2591" y="785"/>
                  </a:moveTo>
                  <a:cubicBezTo>
                    <a:pt x="2597" y="789"/>
                    <a:pt x="2603" y="793"/>
                    <a:pt x="2608" y="797"/>
                  </a:cubicBezTo>
                  <a:lnTo>
                    <a:pt x="2608" y="797"/>
                  </a:lnTo>
                  <a:cubicBezTo>
                    <a:pt x="2602" y="793"/>
                    <a:pt x="2596" y="789"/>
                    <a:pt x="2591" y="785"/>
                  </a:cubicBezTo>
                  <a:close/>
                  <a:moveTo>
                    <a:pt x="2608" y="797"/>
                  </a:moveTo>
                  <a:cubicBezTo>
                    <a:pt x="2620" y="805"/>
                    <a:pt x="2632" y="816"/>
                    <a:pt x="2645" y="829"/>
                  </a:cubicBezTo>
                  <a:cubicBezTo>
                    <a:pt x="2654" y="829"/>
                    <a:pt x="2636" y="816"/>
                    <a:pt x="2608" y="797"/>
                  </a:cubicBezTo>
                  <a:close/>
                  <a:moveTo>
                    <a:pt x="2617" y="841"/>
                  </a:moveTo>
                  <a:lnTo>
                    <a:pt x="2617" y="841"/>
                  </a:lnTo>
                  <a:cubicBezTo>
                    <a:pt x="2629" y="847"/>
                    <a:pt x="2646" y="852"/>
                    <a:pt x="2675" y="860"/>
                  </a:cubicBezTo>
                  <a:cubicBezTo>
                    <a:pt x="2657" y="854"/>
                    <a:pt x="2637" y="847"/>
                    <a:pt x="2617" y="841"/>
                  </a:cubicBezTo>
                  <a:close/>
                  <a:moveTo>
                    <a:pt x="1395" y="953"/>
                  </a:moveTo>
                  <a:cubicBezTo>
                    <a:pt x="1439" y="975"/>
                    <a:pt x="1475" y="997"/>
                    <a:pt x="1490" y="1012"/>
                  </a:cubicBezTo>
                  <a:lnTo>
                    <a:pt x="1477" y="1007"/>
                  </a:lnTo>
                  <a:lnTo>
                    <a:pt x="1477" y="1007"/>
                  </a:lnTo>
                  <a:cubicBezTo>
                    <a:pt x="1448" y="992"/>
                    <a:pt x="1417" y="973"/>
                    <a:pt x="1395" y="953"/>
                  </a:cubicBezTo>
                  <a:close/>
                  <a:moveTo>
                    <a:pt x="2708" y="1021"/>
                  </a:moveTo>
                  <a:cubicBezTo>
                    <a:pt x="2715" y="1027"/>
                    <a:pt x="2725" y="1034"/>
                    <a:pt x="2736" y="1042"/>
                  </a:cubicBezTo>
                  <a:cubicBezTo>
                    <a:pt x="2727" y="1033"/>
                    <a:pt x="2717" y="1026"/>
                    <a:pt x="2708" y="1021"/>
                  </a:cubicBezTo>
                  <a:close/>
                  <a:moveTo>
                    <a:pt x="1399" y="1224"/>
                  </a:moveTo>
                  <a:lnTo>
                    <a:pt x="1399" y="1224"/>
                  </a:lnTo>
                  <a:cubicBezTo>
                    <a:pt x="1436" y="1262"/>
                    <a:pt x="1451" y="1276"/>
                    <a:pt x="1470" y="1282"/>
                  </a:cubicBezTo>
                  <a:lnTo>
                    <a:pt x="1470" y="1282"/>
                  </a:lnTo>
                  <a:cubicBezTo>
                    <a:pt x="1461" y="1271"/>
                    <a:pt x="1435" y="1252"/>
                    <a:pt x="1399" y="1224"/>
                  </a:cubicBezTo>
                  <a:close/>
                  <a:moveTo>
                    <a:pt x="2502" y="1918"/>
                  </a:moveTo>
                  <a:cubicBezTo>
                    <a:pt x="2518" y="1933"/>
                    <a:pt x="2526" y="1940"/>
                    <a:pt x="2554" y="1954"/>
                  </a:cubicBezTo>
                  <a:cubicBezTo>
                    <a:pt x="2535" y="1935"/>
                    <a:pt x="2528" y="1928"/>
                    <a:pt x="2502" y="1918"/>
                  </a:cubicBezTo>
                  <a:close/>
                  <a:moveTo>
                    <a:pt x="2278" y="2072"/>
                  </a:moveTo>
                  <a:cubicBezTo>
                    <a:pt x="2280" y="2072"/>
                    <a:pt x="2291" y="2078"/>
                    <a:pt x="2308" y="2088"/>
                  </a:cubicBezTo>
                  <a:lnTo>
                    <a:pt x="2308" y="2088"/>
                  </a:lnTo>
                  <a:cubicBezTo>
                    <a:pt x="2299" y="2084"/>
                    <a:pt x="2290" y="2080"/>
                    <a:pt x="2280" y="2076"/>
                  </a:cubicBezTo>
                  <a:cubicBezTo>
                    <a:pt x="2278" y="2073"/>
                    <a:pt x="2277" y="2072"/>
                    <a:pt x="2278" y="2072"/>
                  </a:cubicBezTo>
                  <a:close/>
                  <a:moveTo>
                    <a:pt x="781" y="2957"/>
                  </a:moveTo>
                  <a:lnTo>
                    <a:pt x="781" y="2957"/>
                  </a:lnTo>
                  <a:cubicBezTo>
                    <a:pt x="781" y="2957"/>
                    <a:pt x="799" y="2965"/>
                    <a:pt x="819" y="2975"/>
                  </a:cubicBezTo>
                  <a:lnTo>
                    <a:pt x="819" y="2975"/>
                  </a:lnTo>
                  <a:cubicBezTo>
                    <a:pt x="791" y="2962"/>
                    <a:pt x="780" y="2957"/>
                    <a:pt x="781" y="2957"/>
                  </a:cubicBezTo>
                  <a:close/>
                  <a:moveTo>
                    <a:pt x="578" y="2957"/>
                  </a:moveTo>
                  <a:lnTo>
                    <a:pt x="609" y="2987"/>
                  </a:lnTo>
                  <a:cubicBezTo>
                    <a:pt x="610" y="2988"/>
                    <a:pt x="611" y="2988"/>
                    <a:pt x="613" y="2988"/>
                  </a:cubicBezTo>
                  <a:lnTo>
                    <a:pt x="613" y="2988"/>
                  </a:lnTo>
                  <a:cubicBezTo>
                    <a:pt x="604" y="2980"/>
                    <a:pt x="593" y="2969"/>
                    <a:pt x="578" y="2957"/>
                  </a:cubicBezTo>
                  <a:close/>
                  <a:moveTo>
                    <a:pt x="2762" y="2981"/>
                  </a:moveTo>
                  <a:cubicBezTo>
                    <a:pt x="2764" y="2983"/>
                    <a:pt x="2765" y="2985"/>
                    <a:pt x="2767" y="2987"/>
                  </a:cubicBezTo>
                  <a:cubicBezTo>
                    <a:pt x="2784" y="2996"/>
                    <a:pt x="2792" y="3000"/>
                    <a:pt x="2793" y="3000"/>
                  </a:cubicBezTo>
                  <a:cubicBezTo>
                    <a:pt x="2795" y="3000"/>
                    <a:pt x="2782" y="2992"/>
                    <a:pt x="2762" y="2981"/>
                  </a:cubicBezTo>
                  <a:close/>
                  <a:moveTo>
                    <a:pt x="2523" y="3200"/>
                  </a:moveTo>
                  <a:cubicBezTo>
                    <a:pt x="2548" y="3215"/>
                    <a:pt x="2566" y="3225"/>
                    <a:pt x="2578" y="3232"/>
                  </a:cubicBezTo>
                  <a:lnTo>
                    <a:pt x="2578" y="3232"/>
                  </a:lnTo>
                  <a:cubicBezTo>
                    <a:pt x="2570" y="3230"/>
                    <a:pt x="2554" y="3220"/>
                    <a:pt x="2523" y="3200"/>
                  </a:cubicBezTo>
                  <a:close/>
                  <a:moveTo>
                    <a:pt x="2494" y="3138"/>
                  </a:moveTo>
                  <a:cubicBezTo>
                    <a:pt x="2497" y="3138"/>
                    <a:pt x="2548" y="3185"/>
                    <a:pt x="2572" y="3212"/>
                  </a:cubicBezTo>
                  <a:lnTo>
                    <a:pt x="2572" y="3212"/>
                  </a:lnTo>
                  <a:cubicBezTo>
                    <a:pt x="2567" y="3209"/>
                    <a:pt x="2561" y="3205"/>
                    <a:pt x="2554" y="3200"/>
                  </a:cubicBezTo>
                  <a:lnTo>
                    <a:pt x="2554" y="3200"/>
                  </a:lnTo>
                  <a:cubicBezTo>
                    <a:pt x="2554" y="3200"/>
                    <a:pt x="2566" y="3210"/>
                    <a:pt x="2581" y="3224"/>
                  </a:cubicBezTo>
                  <a:lnTo>
                    <a:pt x="2581" y="3224"/>
                  </a:lnTo>
                  <a:cubicBezTo>
                    <a:pt x="2579" y="3221"/>
                    <a:pt x="2576" y="3217"/>
                    <a:pt x="2572" y="3212"/>
                  </a:cubicBezTo>
                  <a:lnTo>
                    <a:pt x="2572" y="3212"/>
                  </a:lnTo>
                  <a:cubicBezTo>
                    <a:pt x="2600" y="3231"/>
                    <a:pt x="2608" y="3238"/>
                    <a:pt x="2606" y="3238"/>
                  </a:cubicBezTo>
                  <a:cubicBezTo>
                    <a:pt x="2604" y="3238"/>
                    <a:pt x="2596" y="3235"/>
                    <a:pt x="2586" y="3229"/>
                  </a:cubicBezTo>
                  <a:lnTo>
                    <a:pt x="2586" y="3229"/>
                  </a:lnTo>
                  <a:cubicBezTo>
                    <a:pt x="2584" y="3227"/>
                    <a:pt x="2582" y="3225"/>
                    <a:pt x="2581" y="3224"/>
                  </a:cubicBezTo>
                  <a:lnTo>
                    <a:pt x="2581" y="3224"/>
                  </a:lnTo>
                  <a:cubicBezTo>
                    <a:pt x="2581" y="3225"/>
                    <a:pt x="2582" y="3226"/>
                    <a:pt x="2582" y="3227"/>
                  </a:cubicBezTo>
                  <a:lnTo>
                    <a:pt x="2582" y="3227"/>
                  </a:lnTo>
                  <a:cubicBezTo>
                    <a:pt x="2543" y="3205"/>
                    <a:pt x="2471" y="3159"/>
                    <a:pt x="2488" y="3159"/>
                  </a:cubicBezTo>
                  <a:cubicBezTo>
                    <a:pt x="2493" y="3159"/>
                    <a:pt x="2504" y="3162"/>
                    <a:pt x="2523" y="3170"/>
                  </a:cubicBezTo>
                  <a:cubicBezTo>
                    <a:pt x="2500" y="3147"/>
                    <a:pt x="2493" y="3138"/>
                    <a:pt x="2494" y="3138"/>
                  </a:cubicBezTo>
                  <a:close/>
                  <a:moveTo>
                    <a:pt x="2423" y="3215"/>
                  </a:moveTo>
                  <a:cubicBezTo>
                    <a:pt x="2486" y="3250"/>
                    <a:pt x="2572" y="3291"/>
                    <a:pt x="2554" y="3291"/>
                  </a:cubicBezTo>
                  <a:lnTo>
                    <a:pt x="2463" y="3261"/>
                  </a:lnTo>
                  <a:cubicBezTo>
                    <a:pt x="2452" y="3240"/>
                    <a:pt x="2438" y="3226"/>
                    <a:pt x="2423" y="3215"/>
                  </a:cubicBezTo>
                  <a:close/>
                  <a:moveTo>
                    <a:pt x="244" y="3504"/>
                  </a:moveTo>
                  <a:cubicBezTo>
                    <a:pt x="250" y="3504"/>
                    <a:pt x="259" y="3507"/>
                    <a:pt x="268" y="3512"/>
                  </a:cubicBezTo>
                  <a:lnTo>
                    <a:pt x="268" y="3512"/>
                  </a:lnTo>
                  <a:cubicBezTo>
                    <a:pt x="258" y="3507"/>
                    <a:pt x="249" y="3504"/>
                    <a:pt x="244" y="3504"/>
                  </a:cubicBezTo>
                  <a:close/>
                  <a:moveTo>
                    <a:pt x="2470" y="3680"/>
                  </a:moveTo>
                  <a:cubicBezTo>
                    <a:pt x="2519" y="3710"/>
                    <a:pt x="2536" y="3719"/>
                    <a:pt x="2538" y="3719"/>
                  </a:cubicBezTo>
                  <a:cubicBezTo>
                    <a:pt x="2540" y="3719"/>
                    <a:pt x="2526" y="3708"/>
                    <a:pt x="2515" y="3700"/>
                  </a:cubicBezTo>
                  <a:lnTo>
                    <a:pt x="2515" y="3700"/>
                  </a:lnTo>
                  <a:lnTo>
                    <a:pt x="2554" y="3717"/>
                  </a:lnTo>
                  <a:cubicBezTo>
                    <a:pt x="2520" y="3697"/>
                    <a:pt x="2507" y="3690"/>
                    <a:pt x="2505" y="3690"/>
                  </a:cubicBezTo>
                  <a:cubicBezTo>
                    <a:pt x="2503" y="3690"/>
                    <a:pt x="2509" y="3694"/>
                    <a:pt x="2515" y="3700"/>
                  </a:cubicBezTo>
                  <a:lnTo>
                    <a:pt x="2515" y="3700"/>
                  </a:lnTo>
                  <a:lnTo>
                    <a:pt x="2470" y="3680"/>
                  </a:lnTo>
                  <a:close/>
                  <a:moveTo>
                    <a:pt x="183" y="3808"/>
                  </a:moveTo>
                  <a:cubicBezTo>
                    <a:pt x="206" y="3824"/>
                    <a:pt x="232" y="3837"/>
                    <a:pt x="257" y="3849"/>
                  </a:cubicBezTo>
                  <a:lnTo>
                    <a:pt x="257" y="3849"/>
                  </a:lnTo>
                  <a:cubicBezTo>
                    <a:pt x="254" y="3838"/>
                    <a:pt x="249" y="3824"/>
                    <a:pt x="244" y="3808"/>
                  </a:cubicBezTo>
                  <a:close/>
                  <a:moveTo>
                    <a:pt x="2095" y="3947"/>
                  </a:moveTo>
                  <a:cubicBezTo>
                    <a:pt x="2098" y="3947"/>
                    <a:pt x="2108" y="3950"/>
                    <a:pt x="2128" y="3960"/>
                  </a:cubicBezTo>
                  <a:cubicBezTo>
                    <a:pt x="2108" y="3960"/>
                    <a:pt x="2088" y="3947"/>
                    <a:pt x="2095" y="3947"/>
                  </a:cubicBezTo>
                  <a:close/>
                  <a:moveTo>
                    <a:pt x="183" y="4021"/>
                  </a:moveTo>
                  <a:cubicBezTo>
                    <a:pt x="189" y="4023"/>
                    <a:pt x="194" y="4024"/>
                    <a:pt x="198" y="4025"/>
                  </a:cubicBezTo>
                  <a:lnTo>
                    <a:pt x="198" y="4025"/>
                  </a:lnTo>
                  <a:cubicBezTo>
                    <a:pt x="193" y="4023"/>
                    <a:pt x="188" y="4022"/>
                    <a:pt x="183" y="4021"/>
                  </a:cubicBezTo>
                  <a:close/>
                  <a:moveTo>
                    <a:pt x="2286" y="4102"/>
                  </a:moveTo>
                  <a:cubicBezTo>
                    <a:pt x="2292" y="4108"/>
                    <a:pt x="2299" y="4112"/>
                    <a:pt x="2311" y="4112"/>
                  </a:cubicBezTo>
                  <a:lnTo>
                    <a:pt x="2286" y="4102"/>
                  </a:lnTo>
                  <a:close/>
                  <a:moveTo>
                    <a:pt x="2383" y="4075"/>
                  </a:moveTo>
                  <a:cubicBezTo>
                    <a:pt x="2400" y="4086"/>
                    <a:pt x="2415" y="4093"/>
                    <a:pt x="2493" y="4112"/>
                  </a:cubicBezTo>
                  <a:cubicBezTo>
                    <a:pt x="2432" y="4088"/>
                    <a:pt x="2401" y="4078"/>
                    <a:pt x="2383" y="4075"/>
                  </a:cubicBezTo>
                  <a:close/>
                  <a:moveTo>
                    <a:pt x="2341" y="4082"/>
                  </a:moveTo>
                  <a:cubicBezTo>
                    <a:pt x="2316" y="4082"/>
                    <a:pt x="2322" y="4087"/>
                    <a:pt x="2333" y="4091"/>
                  </a:cubicBezTo>
                  <a:lnTo>
                    <a:pt x="2333" y="4091"/>
                  </a:lnTo>
                  <a:cubicBezTo>
                    <a:pt x="2335" y="4093"/>
                    <a:pt x="2338" y="4095"/>
                    <a:pt x="2342" y="4098"/>
                  </a:cubicBezTo>
                  <a:lnTo>
                    <a:pt x="2342" y="4098"/>
                  </a:lnTo>
                  <a:cubicBezTo>
                    <a:pt x="2319" y="4088"/>
                    <a:pt x="2297" y="4083"/>
                    <a:pt x="2284" y="4082"/>
                  </a:cubicBezTo>
                  <a:lnTo>
                    <a:pt x="2284" y="4082"/>
                  </a:lnTo>
                  <a:cubicBezTo>
                    <a:pt x="2325" y="4101"/>
                    <a:pt x="2374" y="4124"/>
                    <a:pt x="2411" y="4143"/>
                  </a:cubicBezTo>
                  <a:lnTo>
                    <a:pt x="2411" y="4143"/>
                  </a:lnTo>
                  <a:cubicBezTo>
                    <a:pt x="2406" y="4138"/>
                    <a:pt x="2401" y="4134"/>
                    <a:pt x="2395" y="4129"/>
                  </a:cubicBezTo>
                  <a:lnTo>
                    <a:pt x="2395" y="4129"/>
                  </a:lnTo>
                  <a:cubicBezTo>
                    <a:pt x="2405" y="4135"/>
                    <a:pt x="2411" y="4137"/>
                    <a:pt x="2418" y="4139"/>
                  </a:cubicBezTo>
                  <a:lnTo>
                    <a:pt x="2418" y="4139"/>
                  </a:lnTo>
                  <a:cubicBezTo>
                    <a:pt x="2409" y="4135"/>
                    <a:pt x="2399" y="4130"/>
                    <a:pt x="2390" y="4125"/>
                  </a:cubicBezTo>
                  <a:lnTo>
                    <a:pt x="2390" y="4125"/>
                  </a:lnTo>
                  <a:cubicBezTo>
                    <a:pt x="2392" y="4127"/>
                    <a:pt x="2394" y="4128"/>
                    <a:pt x="2395" y="4129"/>
                  </a:cubicBezTo>
                  <a:lnTo>
                    <a:pt x="2395" y="4129"/>
                  </a:lnTo>
                  <a:cubicBezTo>
                    <a:pt x="2393" y="4128"/>
                    <a:pt x="2391" y="4126"/>
                    <a:pt x="2388" y="4124"/>
                  </a:cubicBezTo>
                  <a:lnTo>
                    <a:pt x="2388" y="4124"/>
                  </a:lnTo>
                  <a:cubicBezTo>
                    <a:pt x="2389" y="4125"/>
                    <a:pt x="2390" y="4125"/>
                    <a:pt x="2390" y="4125"/>
                  </a:cubicBezTo>
                  <a:lnTo>
                    <a:pt x="2390" y="4125"/>
                  </a:lnTo>
                  <a:cubicBezTo>
                    <a:pt x="2388" y="4123"/>
                    <a:pt x="2385" y="4121"/>
                    <a:pt x="2382" y="4119"/>
                  </a:cubicBezTo>
                  <a:lnTo>
                    <a:pt x="2382" y="4119"/>
                  </a:lnTo>
                  <a:cubicBezTo>
                    <a:pt x="2374" y="4113"/>
                    <a:pt x="2366" y="4105"/>
                    <a:pt x="2355" y="4095"/>
                  </a:cubicBezTo>
                  <a:lnTo>
                    <a:pt x="2355" y="4095"/>
                  </a:lnTo>
                  <a:cubicBezTo>
                    <a:pt x="2361" y="4095"/>
                    <a:pt x="2361" y="4092"/>
                    <a:pt x="2341" y="4082"/>
                  </a:cubicBezTo>
                  <a:lnTo>
                    <a:pt x="2341" y="4082"/>
                  </a:lnTo>
                  <a:cubicBezTo>
                    <a:pt x="2341" y="4082"/>
                    <a:pt x="2341" y="4082"/>
                    <a:pt x="2341" y="4082"/>
                  </a:cubicBezTo>
                  <a:close/>
                  <a:moveTo>
                    <a:pt x="2418" y="4139"/>
                  </a:moveTo>
                  <a:cubicBezTo>
                    <a:pt x="2457" y="4157"/>
                    <a:pt x="2493" y="4173"/>
                    <a:pt x="2493" y="4173"/>
                  </a:cubicBezTo>
                  <a:cubicBezTo>
                    <a:pt x="2449" y="4143"/>
                    <a:pt x="2433" y="4142"/>
                    <a:pt x="2418" y="4139"/>
                  </a:cubicBezTo>
                  <a:close/>
                  <a:moveTo>
                    <a:pt x="2411" y="4143"/>
                  </a:moveTo>
                  <a:lnTo>
                    <a:pt x="2411" y="4143"/>
                  </a:lnTo>
                  <a:cubicBezTo>
                    <a:pt x="2420" y="4152"/>
                    <a:pt x="2427" y="4162"/>
                    <a:pt x="2432" y="4173"/>
                  </a:cubicBezTo>
                  <a:cubicBezTo>
                    <a:pt x="2446" y="4176"/>
                    <a:pt x="2454" y="4178"/>
                    <a:pt x="2459" y="4178"/>
                  </a:cubicBezTo>
                  <a:cubicBezTo>
                    <a:pt x="2473" y="4178"/>
                    <a:pt x="2449" y="4163"/>
                    <a:pt x="2411" y="4143"/>
                  </a:cubicBezTo>
                  <a:close/>
                  <a:moveTo>
                    <a:pt x="2276" y="4773"/>
                  </a:moveTo>
                  <a:cubicBezTo>
                    <a:pt x="2322" y="4805"/>
                    <a:pt x="2380" y="4831"/>
                    <a:pt x="2392" y="4831"/>
                  </a:cubicBezTo>
                  <a:cubicBezTo>
                    <a:pt x="2397" y="4831"/>
                    <a:pt x="2393" y="4825"/>
                    <a:pt x="2371" y="4811"/>
                  </a:cubicBezTo>
                  <a:cubicBezTo>
                    <a:pt x="2338" y="4794"/>
                    <a:pt x="2304" y="4787"/>
                    <a:pt x="2276" y="4773"/>
                  </a:cubicBezTo>
                  <a:close/>
                  <a:moveTo>
                    <a:pt x="1972" y="5327"/>
                  </a:moveTo>
                  <a:cubicBezTo>
                    <a:pt x="1981" y="5333"/>
                    <a:pt x="1990" y="5339"/>
                    <a:pt x="2000" y="5345"/>
                  </a:cubicBezTo>
                  <a:lnTo>
                    <a:pt x="2000" y="5345"/>
                  </a:lnTo>
                  <a:cubicBezTo>
                    <a:pt x="1992" y="5339"/>
                    <a:pt x="1984" y="5334"/>
                    <a:pt x="1976" y="5328"/>
                  </a:cubicBezTo>
                  <a:cubicBezTo>
                    <a:pt x="1975" y="5328"/>
                    <a:pt x="1974" y="5327"/>
                    <a:pt x="1972" y="5327"/>
                  </a:cubicBezTo>
                  <a:close/>
                  <a:moveTo>
                    <a:pt x="1216" y="5267"/>
                  </a:moveTo>
                  <a:cubicBezTo>
                    <a:pt x="1390" y="5383"/>
                    <a:pt x="1371" y="5334"/>
                    <a:pt x="1525" y="5432"/>
                  </a:cubicBezTo>
                  <a:lnTo>
                    <a:pt x="1525" y="5432"/>
                  </a:lnTo>
                  <a:cubicBezTo>
                    <a:pt x="1462" y="5400"/>
                    <a:pt x="1391" y="5366"/>
                    <a:pt x="1308" y="5328"/>
                  </a:cubicBezTo>
                  <a:cubicBezTo>
                    <a:pt x="1247" y="5298"/>
                    <a:pt x="1186" y="5267"/>
                    <a:pt x="1216" y="5267"/>
                  </a:cubicBezTo>
                  <a:close/>
                  <a:moveTo>
                    <a:pt x="1943" y="5406"/>
                  </a:moveTo>
                  <a:cubicBezTo>
                    <a:pt x="1977" y="5427"/>
                    <a:pt x="1999" y="5440"/>
                    <a:pt x="2013" y="5448"/>
                  </a:cubicBezTo>
                  <a:lnTo>
                    <a:pt x="2013" y="5448"/>
                  </a:lnTo>
                  <a:cubicBezTo>
                    <a:pt x="1972" y="5429"/>
                    <a:pt x="1954" y="5416"/>
                    <a:pt x="1943" y="5406"/>
                  </a:cubicBezTo>
                  <a:close/>
                  <a:moveTo>
                    <a:pt x="2254" y="5462"/>
                  </a:moveTo>
                  <a:cubicBezTo>
                    <a:pt x="2252" y="5462"/>
                    <a:pt x="2271" y="5468"/>
                    <a:pt x="2287" y="5472"/>
                  </a:cubicBezTo>
                  <a:lnTo>
                    <a:pt x="2287" y="5472"/>
                  </a:lnTo>
                  <a:cubicBezTo>
                    <a:pt x="2263" y="5464"/>
                    <a:pt x="2254" y="5462"/>
                    <a:pt x="2254" y="5462"/>
                  </a:cubicBezTo>
                  <a:close/>
                  <a:moveTo>
                    <a:pt x="2000" y="5345"/>
                  </a:moveTo>
                  <a:lnTo>
                    <a:pt x="2000" y="5345"/>
                  </a:lnTo>
                  <a:cubicBezTo>
                    <a:pt x="2117" y="5426"/>
                    <a:pt x="2252" y="5480"/>
                    <a:pt x="2280" y="5480"/>
                  </a:cubicBezTo>
                  <a:cubicBezTo>
                    <a:pt x="2141" y="5433"/>
                    <a:pt x="2065" y="5387"/>
                    <a:pt x="2000" y="5345"/>
                  </a:cubicBezTo>
                  <a:close/>
                  <a:moveTo>
                    <a:pt x="2287" y="5472"/>
                  </a:moveTo>
                  <a:cubicBezTo>
                    <a:pt x="2294" y="5474"/>
                    <a:pt x="2302" y="5477"/>
                    <a:pt x="2311" y="5480"/>
                  </a:cubicBezTo>
                  <a:cubicBezTo>
                    <a:pt x="2304" y="5478"/>
                    <a:pt x="2298" y="5475"/>
                    <a:pt x="2291" y="5473"/>
                  </a:cubicBezTo>
                  <a:lnTo>
                    <a:pt x="2291" y="5473"/>
                  </a:lnTo>
                  <a:cubicBezTo>
                    <a:pt x="2290" y="5473"/>
                    <a:pt x="2288" y="5472"/>
                    <a:pt x="2287" y="5472"/>
                  </a:cubicBezTo>
                  <a:close/>
                  <a:moveTo>
                    <a:pt x="69" y="5521"/>
                  </a:moveTo>
                  <a:cubicBezTo>
                    <a:pt x="68" y="5521"/>
                    <a:pt x="76" y="5528"/>
                    <a:pt x="92" y="5541"/>
                  </a:cubicBezTo>
                  <a:lnTo>
                    <a:pt x="92" y="5541"/>
                  </a:lnTo>
                  <a:cubicBezTo>
                    <a:pt x="78" y="5527"/>
                    <a:pt x="70" y="5521"/>
                    <a:pt x="69" y="5521"/>
                  </a:cubicBezTo>
                  <a:close/>
                  <a:moveTo>
                    <a:pt x="153" y="5449"/>
                  </a:moveTo>
                  <a:lnTo>
                    <a:pt x="305" y="5541"/>
                  </a:lnTo>
                  <a:cubicBezTo>
                    <a:pt x="283" y="5519"/>
                    <a:pt x="242" y="5494"/>
                    <a:pt x="201" y="5470"/>
                  </a:cubicBezTo>
                  <a:lnTo>
                    <a:pt x="201" y="5470"/>
                  </a:lnTo>
                  <a:cubicBezTo>
                    <a:pt x="183" y="5461"/>
                    <a:pt x="167" y="5454"/>
                    <a:pt x="153" y="5449"/>
                  </a:cubicBezTo>
                  <a:close/>
                  <a:moveTo>
                    <a:pt x="1937" y="5543"/>
                  </a:moveTo>
                  <a:cubicBezTo>
                    <a:pt x="1995" y="5574"/>
                    <a:pt x="2052" y="5603"/>
                    <a:pt x="2106" y="5633"/>
                  </a:cubicBezTo>
                  <a:lnTo>
                    <a:pt x="2106" y="5633"/>
                  </a:lnTo>
                  <a:lnTo>
                    <a:pt x="2068" y="5601"/>
                  </a:lnTo>
                  <a:cubicBezTo>
                    <a:pt x="2040" y="5588"/>
                    <a:pt x="1988" y="5562"/>
                    <a:pt x="1937" y="5543"/>
                  </a:cubicBezTo>
                  <a:close/>
                  <a:moveTo>
                    <a:pt x="1697" y="5665"/>
                  </a:moveTo>
                  <a:cubicBezTo>
                    <a:pt x="1696" y="5665"/>
                    <a:pt x="1697" y="5666"/>
                    <a:pt x="1700" y="5669"/>
                  </a:cubicBezTo>
                  <a:lnTo>
                    <a:pt x="1700" y="5669"/>
                  </a:lnTo>
                  <a:cubicBezTo>
                    <a:pt x="1701" y="5668"/>
                    <a:pt x="1698" y="5665"/>
                    <a:pt x="1697" y="5665"/>
                  </a:cubicBezTo>
                  <a:close/>
                  <a:moveTo>
                    <a:pt x="1438" y="5663"/>
                  </a:moveTo>
                  <a:cubicBezTo>
                    <a:pt x="1428" y="5663"/>
                    <a:pt x="1432" y="5670"/>
                    <a:pt x="1459" y="5687"/>
                  </a:cubicBezTo>
                  <a:lnTo>
                    <a:pt x="1459" y="5687"/>
                  </a:lnTo>
                  <a:cubicBezTo>
                    <a:pt x="1464" y="5684"/>
                    <a:pt x="1463" y="5679"/>
                    <a:pt x="1440" y="5663"/>
                  </a:cubicBezTo>
                  <a:lnTo>
                    <a:pt x="1440" y="5663"/>
                  </a:lnTo>
                  <a:cubicBezTo>
                    <a:pt x="1439" y="5663"/>
                    <a:pt x="1439" y="5663"/>
                    <a:pt x="1438" y="5663"/>
                  </a:cubicBezTo>
                  <a:close/>
                  <a:moveTo>
                    <a:pt x="2106" y="5633"/>
                  </a:moveTo>
                  <a:lnTo>
                    <a:pt x="2189" y="5698"/>
                  </a:lnTo>
                  <a:lnTo>
                    <a:pt x="2189" y="5698"/>
                  </a:lnTo>
                  <a:cubicBezTo>
                    <a:pt x="2181" y="5691"/>
                    <a:pt x="2180" y="5688"/>
                    <a:pt x="2183" y="5688"/>
                  </a:cubicBezTo>
                  <a:cubicBezTo>
                    <a:pt x="2189" y="5688"/>
                    <a:pt x="2216" y="5702"/>
                    <a:pt x="2237" y="5713"/>
                  </a:cubicBezTo>
                  <a:lnTo>
                    <a:pt x="2237" y="5713"/>
                  </a:lnTo>
                  <a:cubicBezTo>
                    <a:pt x="2196" y="5684"/>
                    <a:pt x="2152" y="5658"/>
                    <a:pt x="2106" y="5633"/>
                  </a:cubicBezTo>
                  <a:close/>
                  <a:moveTo>
                    <a:pt x="2189" y="5698"/>
                  </a:moveTo>
                  <a:cubicBezTo>
                    <a:pt x="2195" y="5704"/>
                    <a:pt x="2205" y="5712"/>
                    <a:pt x="2219" y="5723"/>
                  </a:cubicBezTo>
                  <a:lnTo>
                    <a:pt x="2189" y="5698"/>
                  </a:lnTo>
                  <a:close/>
                  <a:moveTo>
                    <a:pt x="2237" y="5713"/>
                  </a:moveTo>
                  <a:cubicBezTo>
                    <a:pt x="2241" y="5716"/>
                    <a:pt x="2245" y="5720"/>
                    <a:pt x="2250" y="5723"/>
                  </a:cubicBezTo>
                  <a:cubicBezTo>
                    <a:pt x="2257" y="5727"/>
                    <a:pt x="2260" y="5728"/>
                    <a:pt x="2261" y="5728"/>
                  </a:cubicBezTo>
                  <a:cubicBezTo>
                    <a:pt x="2262" y="5728"/>
                    <a:pt x="2251" y="5721"/>
                    <a:pt x="2237" y="5713"/>
                  </a:cubicBezTo>
                  <a:close/>
                  <a:moveTo>
                    <a:pt x="1830" y="5779"/>
                  </a:moveTo>
                  <a:cubicBezTo>
                    <a:pt x="1827" y="5779"/>
                    <a:pt x="1826" y="5780"/>
                    <a:pt x="1825" y="5781"/>
                  </a:cubicBezTo>
                  <a:lnTo>
                    <a:pt x="1825" y="5781"/>
                  </a:lnTo>
                  <a:cubicBezTo>
                    <a:pt x="1827" y="5781"/>
                    <a:pt x="1829" y="5780"/>
                    <a:pt x="1830" y="5779"/>
                  </a:cubicBezTo>
                  <a:lnTo>
                    <a:pt x="1830" y="5779"/>
                  </a:lnTo>
                  <a:cubicBezTo>
                    <a:pt x="1830" y="5779"/>
                    <a:pt x="1830" y="5779"/>
                    <a:pt x="1830" y="5779"/>
                  </a:cubicBezTo>
                  <a:close/>
                  <a:moveTo>
                    <a:pt x="1764" y="5723"/>
                  </a:moveTo>
                  <a:cubicBezTo>
                    <a:pt x="1767" y="5727"/>
                    <a:pt x="1766" y="5728"/>
                    <a:pt x="1763" y="5728"/>
                  </a:cubicBezTo>
                  <a:cubicBezTo>
                    <a:pt x="1760" y="5728"/>
                    <a:pt x="1757" y="5728"/>
                    <a:pt x="1752" y="5726"/>
                  </a:cubicBezTo>
                  <a:lnTo>
                    <a:pt x="1752" y="5726"/>
                  </a:lnTo>
                  <a:cubicBezTo>
                    <a:pt x="1756" y="5737"/>
                    <a:pt x="1847" y="5767"/>
                    <a:pt x="1830" y="5779"/>
                  </a:cubicBezTo>
                  <a:lnTo>
                    <a:pt x="1830" y="5779"/>
                  </a:lnTo>
                  <a:cubicBezTo>
                    <a:pt x="1842" y="5780"/>
                    <a:pt x="1873" y="5798"/>
                    <a:pt x="1913" y="5820"/>
                  </a:cubicBezTo>
                  <a:lnTo>
                    <a:pt x="1913" y="5820"/>
                  </a:lnTo>
                  <a:cubicBezTo>
                    <a:pt x="1909" y="5798"/>
                    <a:pt x="2011" y="5835"/>
                    <a:pt x="1764" y="5723"/>
                  </a:cubicBezTo>
                  <a:close/>
                  <a:moveTo>
                    <a:pt x="457" y="5784"/>
                  </a:moveTo>
                  <a:cubicBezTo>
                    <a:pt x="490" y="5804"/>
                    <a:pt x="517" y="5822"/>
                    <a:pt x="538" y="5838"/>
                  </a:cubicBezTo>
                  <a:lnTo>
                    <a:pt x="538" y="5838"/>
                  </a:lnTo>
                  <a:cubicBezTo>
                    <a:pt x="454" y="5784"/>
                    <a:pt x="427" y="5784"/>
                    <a:pt x="457" y="5784"/>
                  </a:cubicBezTo>
                  <a:close/>
                  <a:moveTo>
                    <a:pt x="700" y="5845"/>
                  </a:moveTo>
                  <a:cubicBezTo>
                    <a:pt x="647" y="5845"/>
                    <a:pt x="709" y="5868"/>
                    <a:pt x="746" y="5874"/>
                  </a:cubicBezTo>
                  <a:lnTo>
                    <a:pt x="746" y="5874"/>
                  </a:lnTo>
                  <a:lnTo>
                    <a:pt x="700" y="5845"/>
                  </a:lnTo>
                  <a:close/>
                  <a:moveTo>
                    <a:pt x="2068" y="5875"/>
                  </a:moveTo>
                  <a:cubicBezTo>
                    <a:pt x="2046" y="5875"/>
                    <a:pt x="2038" y="5879"/>
                    <a:pt x="2039" y="5885"/>
                  </a:cubicBezTo>
                  <a:lnTo>
                    <a:pt x="2039" y="5885"/>
                  </a:lnTo>
                  <a:cubicBezTo>
                    <a:pt x="2059" y="5894"/>
                    <a:pt x="2079" y="5901"/>
                    <a:pt x="2098" y="5905"/>
                  </a:cubicBezTo>
                  <a:lnTo>
                    <a:pt x="2159" y="5936"/>
                  </a:lnTo>
                  <a:lnTo>
                    <a:pt x="2159" y="5936"/>
                  </a:lnTo>
                  <a:lnTo>
                    <a:pt x="2068" y="5875"/>
                  </a:lnTo>
                  <a:close/>
                  <a:moveTo>
                    <a:pt x="487" y="5936"/>
                  </a:moveTo>
                  <a:lnTo>
                    <a:pt x="487" y="5936"/>
                  </a:lnTo>
                  <a:cubicBezTo>
                    <a:pt x="487" y="5936"/>
                    <a:pt x="487" y="5936"/>
                    <a:pt x="487" y="5936"/>
                  </a:cubicBezTo>
                  <a:close/>
                  <a:moveTo>
                    <a:pt x="1459" y="5687"/>
                  </a:moveTo>
                  <a:cubicBezTo>
                    <a:pt x="1450" y="5693"/>
                    <a:pt x="1415" y="5685"/>
                    <a:pt x="1551" y="5753"/>
                  </a:cubicBezTo>
                  <a:cubicBezTo>
                    <a:pt x="1729" y="5842"/>
                    <a:pt x="1776" y="5899"/>
                    <a:pt x="1730" y="5899"/>
                  </a:cubicBezTo>
                  <a:cubicBezTo>
                    <a:pt x="1712" y="5899"/>
                    <a:pt x="1683" y="5891"/>
                    <a:pt x="1642" y="5875"/>
                  </a:cubicBezTo>
                  <a:lnTo>
                    <a:pt x="1642" y="5875"/>
                  </a:lnTo>
                  <a:cubicBezTo>
                    <a:pt x="1748" y="5936"/>
                    <a:pt x="1756" y="5936"/>
                    <a:pt x="1767" y="5936"/>
                  </a:cubicBezTo>
                  <a:cubicBezTo>
                    <a:pt x="1779" y="5936"/>
                    <a:pt x="1794" y="5936"/>
                    <a:pt x="1916" y="5997"/>
                  </a:cubicBezTo>
                  <a:cubicBezTo>
                    <a:pt x="1916" y="5936"/>
                    <a:pt x="1794" y="5875"/>
                    <a:pt x="1764" y="5845"/>
                  </a:cubicBezTo>
                  <a:cubicBezTo>
                    <a:pt x="1642" y="5784"/>
                    <a:pt x="1612" y="5784"/>
                    <a:pt x="1520" y="5723"/>
                  </a:cubicBezTo>
                  <a:cubicBezTo>
                    <a:pt x="1493" y="5708"/>
                    <a:pt x="1473" y="5696"/>
                    <a:pt x="1459" y="5687"/>
                  </a:cubicBezTo>
                  <a:close/>
                  <a:moveTo>
                    <a:pt x="1913" y="5820"/>
                  </a:moveTo>
                  <a:cubicBezTo>
                    <a:pt x="1914" y="5828"/>
                    <a:pt x="1929" y="5843"/>
                    <a:pt x="1976" y="5875"/>
                  </a:cubicBezTo>
                  <a:lnTo>
                    <a:pt x="2219" y="5997"/>
                  </a:lnTo>
                  <a:cubicBezTo>
                    <a:pt x="2244" y="5997"/>
                    <a:pt x="2043" y="5914"/>
                    <a:pt x="2039" y="5885"/>
                  </a:cubicBezTo>
                  <a:lnTo>
                    <a:pt x="2039" y="5885"/>
                  </a:lnTo>
                  <a:cubicBezTo>
                    <a:pt x="1994" y="5867"/>
                    <a:pt x="1950" y="5841"/>
                    <a:pt x="1913" y="5820"/>
                  </a:cubicBezTo>
                  <a:close/>
                  <a:moveTo>
                    <a:pt x="2331" y="0"/>
                  </a:moveTo>
                  <a:cubicBezTo>
                    <a:pt x="2242" y="0"/>
                    <a:pt x="2187" y="43"/>
                    <a:pt x="2219" y="161"/>
                  </a:cubicBezTo>
                  <a:cubicBezTo>
                    <a:pt x="2332" y="340"/>
                    <a:pt x="2195" y="387"/>
                    <a:pt x="1969" y="387"/>
                  </a:cubicBezTo>
                  <a:cubicBezTo>
                    <a:pt x="1889" y="387"/>
                    <a:pt x="1798" y="381"/>
                    <a:pt x="1703" y="373"/>
                  </a:cubicBezTo>
                  <a:lnTo>
                    <a:pt x="1703" y="373"/>
                  </a:lnTo>
                  <a:cubicBezTo>
                    <a:pt x="1703" y="434"/>
                    <a:pt x="1794" y="525"/>
                    <a:pt x="1672" y="525"/>
                  </a:cubicBezTo>
                  <a:cubicBezTo>
                    <a:pt x="1672" y="708"/>
                    <a:pt x="1156" y="617"/>
                    <a:pt x="1247" y="890"/>
                  </a:cubicBezTo>
                  <a:cubicBezTo>
                    <a:pt x="1283" y="902"/>
                    <a:pt x="1325" y="919"/>
                    <a:pt x="1363" y="937"/>
                  </a:cubicBezTo>
                  <a:lnTo>
                    <a:pt x="1363" y="937"/>
                  </a:lnTo>
                  <a:cubicBezTo>
                    <a:pt x="1341" y="1019"/>
                    <a:pt x="1365" y="1076"/>
                    <a:pt x="1308" y="1133"/>
                  </a:cubicBezTo>
                  <a:cubicBezTo>
                    <a:pt x="1520" y="1224"/>
                    <a:pt x="1308" y="1164"/>
                    <a:pt x="1520" y="1285"/>
                  </a:cubicBezTo>
                  <a:cubicBezTo>
                    <a:pt x="1497" y="1285"/>
                    <a:pt x="1483" y="1285"/>
                    <a:pt x="1470" y="1282"/>
                  </a:cubicBezTo>
                  <a:lnTo>
                    <a:pt x="1470" y="1282"/>
                  </a:lnTo>
                  <a:cubicBezTo>
                    <a:pt x="1477" y="1289"/>
                    <a:pt x="1476" y="1293"/>
                    <a:pt x="1467" y="1293"/>
                  </a:cubicBezTo>
                  <a:cubicBezTo>
                    <a:pt x="1444" y="1293"/>
                    <a:pt x="1368" y="1270"/>
                    <a:pt x="1216" y="1224"/>
                  </a:cubicBezTo>
                  <a:cubicBezTo>
                    <a:pt x="943" y="1316"/>
                    <a:pt x="1034" y="1528"/>
                    <a:pt x="882" y="1680"/>
                  </a:cubicBezTo>
                  <a:cubicBezTo>
                    <a:pt x="852" y="1893"/>
                    <a:pt x="943" y="2136"/>
                    <a:pt x="912" y="2349"/>
                  </a:cubicBezTo>
                  <a:cubicBezTo>
                    <a:pt x="1216" y="2532"/>
                    <a:pt x="1064" y="2501"/>
                    <a:pt x="1338" y="2683"/>
                  </a:cubicBezTo>
                  <a:lnTo>
                    <a:pt x="1216" y="2653"/>
                  </a:lnTo>
                  <a:lnTo>
                    <a:pt x="1216" y="2653"/>
                  </a:lnTo>
                  <a:cubicBezTo>
                    <a:pt x="1276" y="2689"/>
                    <a:pt x="1284" y="2701"/>
                    <a:pt x="1263" y="2701"/>
                  </a:cubicBezTo>
                  <a:cubicBezTo>
                    <a:pt x="1230" y="2701"/>
                    <a:pt x="1126" y="2672"/>
                    <a:pt x="1034" y="2653"/>
                  </a:cubicBezTo>
                  <a:lnTo>
                    <a:pt x="1034" y="2653"/>
                  </a:lnTo>
                  <a:cubicBezTo>
                    <a:pt x="1156" y="2683"/>
                    <a:pt x="1064" y="2683"/>
                    <a:pt x="1247" y="2744"/>
                  </a:cubicBezTo>
                  <a:cubicBezTo>
                    <a:pt x="1282" y="2772"/>
                    <a:pt x="1285" y="2783"/>
                    <a:pt x="1269" y="2783"/>
                  </a:cubicBezTo>
                  <a:cubicBezTo>
                    <a:pt x="1227" y="2783"/>
                    <a:pt x="1044" y="2703"/>
                    <a:pt x="1024" y="2703"/>
                  </a:cubicBezTo>
                  <a:cubicBezTo>
                    <a:pt x="1020" y="2703"/>
                    <a:pt x="1022" y="2706"/>
                    <a:pt x="1034" y="2714"/>
                  </a:cubicBezTo>
                  <a:cubicBezTo>
                    <a:pt x="1024" y="2710"/>
                    <a:pt x="1017" y="2709"/>
                    <a:pt x="1014" y="2709"/>
                  </a:cubicBezTo>
                  <a:cubicBezTo>
                    <a:pt x="996" y="2709"/>
                    <a:pt x="1064" y="2750"/>
                    <a:pt x="1083" y="2760"/>
                  </a:cubicBezTo>
                  <a:lnTo>
                    <a:pt x="1083" y="2760"/>
                  </a:lnTo>
                  <a:cubicBezTo>
                    <a:pt x="1115" y="2788"/>
                    <a:pt x="1125" y="2798"/>
                    <a:pt x="1118" y="2798"/>
                  </a:cubicBezTo>
                  <a:cubicBezTo>
                    <a:pt x="1096" y="2798"/>
                    <a:pt x="888" y="2676"/>
                    <a:pt x="730" y="2653"/>
                  </a:cubicBezTo>
                  <a:lnTo>
                    <a:pt x="730" y="2653"/>
                  </a:lnTo>
                  <a:cubicBezTo>
                    <a:pt x="760" y="2744"/>
                    <a:pt x="912" y="2957"/>
                    <a:pt x="760" y="2957"/>
                  </a:cubicBezTo>
                  <a:lnTo>
                    <a:pt x="858" y="2996"/>
                  </a:lnTo>
                  <a:lnTo>
                    <a:pt x="858" y="2996"/>
                  </a:lnTo>
                  <a:cubicBezTo>
                    <a:pt x="881" y="3010"/>
                    <a:pt x="896" y="3021"/>
                    <a:pt x="878" y="3021"/>
                  </a:cubicBezTo>
                  <a:cubicBezTo>
                    <a:pt x="872" y="3021"/>
                    <a:pt x="864" y="3020"/>
                    <a:pt x="852" y="3018"/>
                  </a:cubicBezTo>
                  <a:cubicBezTo>
                    <a:pt x="760" y="2987"/>
                    <a:pt x="760" y="2957"/>
                    <a:pt x="730" y="2957"/>
                  </a:cubicBezTo>
                  <a:cubicBezTo>
                    <a:pt x="699" y="2945"/>
                    <a:pt x="682" y="2940"/>
                    <a:pt x="673" y="2940"/>
                  </a:cubicBezTo>
                  <a:cubicBezTo>
                    <a:pt x="644" y="2940"/>
                    <a:pt x="706" y="2992"/>
                    <a:pt x="649" y="2992"/>
                  </a:cubicBezTo>
                  <a:cubicBezTo>
                    <a:pt x="640" y="2992"/>
                    <a:pt x="628" y="2991"/>
                    <a:pt x="613" y="2988"/>
                  </a:cubicBezTo>
                  <a:lnTo>
                    <a:pt x="613" y="2988"/>
                  </a:lnTo>
                  <a:cubicBezTo>
                    <a:pt x="644" y="3020"/>
                    <a:pt x="637" y="3029"/>
                    <a:pt x="617" y="3029"/>
                  </a:cubicBezTo>
                  <a:cubicBezTo>
                    <a:pt x="594" y="3029"/>
                    <a:pt x="554" y="3017"/>
                    <a:pt x="541" y="3017"/>
                  </a:cubicBezTo>
                  <a:cubicBezTo>
                    <a:pt x="532" y="3017"/>
                    <a:pt x="537" y="3024"/>
                    <a:pt x="578" y="3048"/>
                  </a:cubicBezTo>
                  <a:cubicBezTo>
                    <a:pt x="517" y="3033"/>
                    <a:pt x="495" y="3033"/>
                    <a:pt x="479" y="3033"/>
                  </a:cubicBezTo>
                  <a:cubicBezTo>
                    <a:pt x="464" y="3033"/>
                    <a:pt x="457" y="3033"/>
                    <a:pt x="426" y="3018"/>
                  </a:cubicBezTo>
                  <a:lnTo>
                    <a:pt x="426" y="3018"/>
                  </a:lnTo>
                  <a:cubicBezTo>
                    <a:pt x="566" y="3111"/>
                    <a:pt x="576" y="3133"/>
                    <a:pt x="548" y="3133"/>
                  </a:cubicBezTo>
                  <a:cubicBezTo>
                    <a:pt x="523" y="3133"/>
                    <a:pt x="468" y="3116"/>
                    <a:pt x="444" y="3116"/>
                  </a:cubicBezTo>
                  <a:cubicBezTo>
                    <a:pt x="425" y="3116"/>
                    <a:pt x="427" y="3127"/>
                    <a:pt x="487" y="3170"/>
                  </a:cubicBezTo>
                  <a:lnTo>
                    <a:pt x="426" y="3139"/>
                  </a:lnTo>
                  <a:cubicBezTo>
                    <a:pt x="426" y="3200"/>
                    <a:pt x="274" y="3261"/>
                    <a:pt x="426" y="3443"/>
                  </a:cubicBezTo>
                  <a:cubicBezTo>
                    <a:pt x="430" y="3447"/>
                    <a:pt x="428" y="3448"/>
                    <a:pt x="422" y="3448"/>
                  </a:cubicBezTo>
                  <a:cubicBezTo>
                    <a:pt x="397" y="3448"/>
                    <a:pt x="309" y="3426"/>
                    <a:pt x="253" y="3426"/>
                  </a:cubicBezTo>
                  <a:cubicBezTo>
                    <a:pt x="206" y="3426"/>
                    <a:pt x="182" y="3442"/>
                    <a:pt x="244" y="3504"/>
                  </a:cubicBezTo>
                  <a:cubicBezTo>
                    <a:pt x="345" y="3585"/>
                    <a:pt x="271" y="3585"/>
                    <a:pt x="210" y="3585"/>
                  </a:cubicBezTo>
                  <a:lnTo>
                    <a:pt x="210" y="3585"/>
                  </a:lnTo>
                  <a:cubicBezTo>
                    <a:pt x="180" y="3585"/>
                    <a:pt x="153" y="3585"/>
                    <a:pt x="153" y="3595"/>
                  </a:cubicBezTo>
                  <a:cubicBezTo>
                    <a:pt x="183" y="3595"/>
                    <a:pt x="244" y="3626"/>
                    <a:pt x="305" y="3656"/>
                  </a:cubicBezTo>
                  <a:cubicBezTo>
                    <a:pt x="265" y="3647"/>
                    <a:pt x="239" y="3644"/>
                    <a:pt x="222" y="3644"/>
                  </a:cubicBezTo>
                  <a:cubicBezTo>
                    <a:pt x="133" y="3644"/>
                    <a:pt x="320" y="3751"/>
                    <a:pt x="199" y="3751"/>
                  </a:cubicBezTo>
                  <a:cubicBezTo>
                    <a:pt x="187" y="3751"/>
                    <a:pt x="172" y="3750"/>
                    <a:pt x="153" y="3747"/>
                  </a:cubicBezTo>
                  <a:lnTo>
                    <a:pt x="153" y="3747"/>
                  </a:lnTo>
                  <a:cubicBezTo>
                    <a:pt x="487" y="3899"/>
                    <a:pt x="305" y="3869"/>
                    <a:pt x="396" y="3899"/>
                  </a:cubicBezTo>
                  <a:cubicBezTo>
                    <a:pt x="396" y="3899"/>
                    <a:pt x="329" y="3883"/>
                    <a:pt x="257" y="3849"/>
                  </a:cubicBezTo>
                  <a:lnTo>
                    <a:pt x="257" y="3849"/>
                  </a:lnTo>
                  <a:cubicBezTo>
                    <a:pt x="270" y="3899"/>
                    <a:pt x="252" y="3899"/>
                    <a:pt x="153" y="3899"/>
                  </a:cubicBezTo>
                  <a:cubicBezTo>
                    <a:pt x="183" y="3930"/>
                    <a:pt x="396" y="4021"/>
                    <a:pt x="305" y="4021"/>
                  </a:cubicBezTo>
                  <a:cubicBezTo>
                    <a:pt x="242" y="3985"/>
                    <a:pt x="214" y="3973"/>
                    <a:pt x="202" y="3973"/>
                  </a:cubicBezTo>
                  <a:cubicBezTo>
                    <a:pt x="179" y="3973"/>
                    <a:pt x="230" y="4025"/>
                    <a:pt x="202" y="4025"/>
                  </a:cubicBezTo>
                  <a:cubicBezTo>
                    <a:pt x="201" y="4025"/>
                    <a:pt x="199" y="4025"/>
                    <a:pt x="198" y="4025"/>
                  </a:cubicBezTo>
                  <a:lnTo>
                    <a:pt x="198" y="4025"/>
                  </a:lnTo>
                  <a:cubicBezTo>
                    <a:pt x="405" y="4080"/>
                    <a:pt x="519" y="4178"/>
                    <a:pt x="479" y="4178"/>
                  </a:cubicBezTo>
                  <a:cubicBezTo>
                    <a:pt x="474" y="4178"/>
                    <a:pt x="466" y="4176"/>
                    <a:pt x="457" y="4173"/>
                  </a:cubicBezTo>
                  <a:lnTo>
                    <a:pt x="183" y="4021"/>
                  </a:lnTo>
                  <a:lnTo>
                    <a:pt x="183" y="4021"/>
                  </a:lnTo>
                  <a:cubicBezTo>
                    <a:pt x="335" y="4173"/>
                    <a:pt x="1" y="4082"/>
                    <a:pt x="305" y="4325"/>
                  </a:cubicBezTo>
                  <a:lnTo>
                    <a:pt x="153" y="4234"/>
                  </a:lnTo>
                  <a:lnTo>
                    <a:pt x="153" y="4234"/>
                  </a:lnTo>
                  <a:cubicBezTo>
                    <a:pt x="305" y="4386"/>
                    <a:pt x="92" y="4355"/>
                    <a:pt x="335" y="4568"/>
                  </a:cubicBezTo>
                  <a:cubicBezTo>
                    <a:pt x="305" y="4558"/>
                    <a:pt x="274" y="4554"/>
                    <a:pt x="247" y="4554"/>
                  </a:cubicBezTo>
                  <a:cubicBezTo>
                    <a:pt x="193" y="4554"/>
                    <a:pt x="153" y="4568"/>
                    <a:pt x="153" y="4568"/>
                  </a:cubicBezTo>
                  <a:cubicBezTo>
                    <a:pt x="305" y="4690"/>
                    <a:pt x="274" y="4690"/>
                    <a:pt x="487" y="4811"/>
                  </a:cubicBezTo>
                  <a:cubicBezTo>
                    <a:pt x="487" y="4811"/>
                    <a:pt x="396" y="4781"/>
                    <a:pt x="305" y="4720"/>
                  </a:cubicBezTo>
                  <a:cubicBezTo>
                    <a:pt x="291" y="4720"/>
                    <a:pt x="230" y="4708"/>
                    <a:pt x="189" y="4708"/>
                  </a:cubicBezTo>
                  <a:cubicBezTo>
                    <a:pt x="149" y="4708"/>
                    <a:pt x="130" y="4720"/>
                    <a:pt x="201" y="4768"/>
                  </a:cubicBezTo>
                  <a:lnTo>
                    <a:pt x="201" y="4768"/>
                  </a:lnTo>
                  <a:lnTo>
                    <a:pt x="122" y="4720"/>
                  </a:lnTo>
                  <a:lnTo>
                    <a:pt x="122" y="4720"/>
                  </a:lnTo>
                  <a:cubicBezTo>
                    <a:pt x="221" y="4794"/>
                    <a:pt x="340" y="4888"/>
                    <a:pt x="299" y="4888"/>
                  </a:cubicBezTo>
                  <a:cubicBezTo>
                    <a:pt x="290" y="4888"/>
                    <a:pt x="272" y="4883"/>
                    <a:pt x="244" y="4872"/>
                  </a:cubicBezTo>
                  <a:lnTo>
                    <a:pt x="244" y="4872"/>
                  </a:lnTo>
                  <a:cubicBezTo>
                    <a:pt x="335" y="4963"/>
                    <a:pt x="396" y="4994"/>
                    <a:pt x="548" y="5085"/>
                  </a:cubicBezTo>
                  <a:cubicBezTo>
                    <a:pt x="548" y="5085"/>
                    <a:pt x="373" y="5007"/>
                    <a:pt x="380" y="5007"/>
                  </a:cubicBezTo>
                  <a:cubicBezTo>
                    <a:pt x="382" y="5007"/>
                    <a:pt x="396" y="5012"/>
                    <a:pt x="426" y="5024"/>
                  </a:cubicBezTo>
                  <a:lnTo>
                    <a:pt x="244" y="4933"/>
                  </a:lnTo>
                  <a:lnTo>
                    <a:pt x="244" y="4933"/>
                  </a:lnTo>
                  <a:cubicBezTo>
                    <a:pt x="153" y="4963"/>
                    <a:pt x="244" y="5085"/>
                    <a:pt x="305" y="5176"/>
                  </a:cubicBezTo>
                  <a:cubicBezTo>
                    <a:pt x="249" y="5157"/>
                    <a:pt x="216" y="5150"/>
                    <a:pt x="197" y="5150"/>
                  </a:cubicBezTo>
                  <a:cubicBezTo>
                    <a:pt x="132" y="5150"/>
                    <a:pt x="246" y="5240"/>
                    <a:pt x="181" y="5240"/>
                  </a:cubicBezTo>
                  <a:cubicBezTo>
                    <a:pt x="174" y="5240"/>
                    <a:pt x="164" y="5239"/>
                    <a:pt x="153" y="5237"/>
                  </a:cubicBezTo>
                  <a:lnTo>
                    <a:pt x="153" y="5237"/>
                  </a:lnTo>
                  <a:cubicBezTo>
                    <a:pt x="244" y="5283"/>
                    <a:pt x="129" y="5277"/>
                    <a:pt x="196" y="5336"/>
                  </a:cubicBezTo>
                  <a:lnTo>
                    <a:pt x="196" y="5336"/>
                  </a:lnTo>
                  <a:lnTo>
                    <a:pt x="183" y="5328"/>
                  </a:lnTo>
                  <a:cubicBezTo>
                    <a:pt x="183" y="5328"/>
                    <a:pt x="153" y="5389"/>
                    <a:pt x="92" y="5389"/>
                  </a:cubicBezTo>
                  <a:cubicBezTo>
                    <a:pt x="53" y="5389"/>
                    <a:pt x="127" y="5427"/>
                    <a:pt x="201" y="5470"/>
                  </a:cubicBezTo>
                  <a:lnTo>
                    <a:pt x="201" y="5470"/>
                  </a:lnTo>
                  <a:cubicBezTo>
                    <a:pt x="300" y="5517"/>
                    <a:pt x="450" y="5616"/>
                    <a:pt x="578" y="5693"/>
                  </a:cubicBezTo>
                  <a:cubicBezTo>
                    <a:pt x="497" y="5693"/>
                    <a:pt x="524" y="5706"/>
                    <a:pt x="515" y="5706"/>
                  </a:cubicBezTo>
                  <a:cubicBezTo>
                    <a:pt x="511" y="5706"/>
                    <a:pt x="497" y="5703"/>
                    <a:pt x="457" y="5693"/>
                  </a:cubicBezTo>
                  <a:cubicBezTo>
                    <a:pt x="396" y="5632"/>
                    <a:pt x="244" y="5571"/>
                    <a:pt x="31" y="5449"/>
                  </a:cubicBezTo>
                  <a:cubicBezTo>
                    <a:pt x="26" y="5447"/>
                    <a:pt x="24" y="5446"/>
                    <a:pt x="24" y="5446"/>
                  </a:cubicBezTo>
                  <a:lnTo>
                    <a:pt x="24" y="5446"/>
                  </a:lnTo>
                  <a:cubicBezTo>
                    <a:pt x="20" y="5446"/>
                    <a:pt x="210" y="5553"/>
                    <a:pt x="153" y="5553"/>
                  </a:cubicBezTo>
                  <a:cubicBezTo>
                    <a:pt x="142" y="5553"/>
                    <a:pt x="123" y="5549"/>
                    <a:pt x="92" y="5541"/>
                  </a:cubicBezTo>
                  <a:lnTo>
                    <a:pt x="92" y="5541"/>
                  </a:lnTo>
                  <a:cubicBezTo>
                    <a:pt x="122" y="5563"/>
                    <a:pt x="183" y="5601"/>
                    <a:pt x="274" y="5632"/>
                  </a:cubicBezTo>
                  <a:cubicBezTo>
                    <a:pt x="244" y="5632"/>
                    <a:pt x="153" y="5601"/>
                    <a:pt x="92" y="5571"/>
                  </a:cubicBezTo>
                  <a:lnTo>
                    <a:pt x="92" y="5571"/>
                  </a:lnTo>
                  <a:lnTo>
                    <a:pt x="183" y="5632"/>
                  </a:lnTo>
                  <a:cubicBezTo>
                    <a:pt x="334" y="5723"/>
                    <a:pt x="305" y="5723"/>
                    <a:pt x="544" y="5843"/>
                  </a:cubicBezTo>
                  <a:lnTo>
                    <a:pt x="544" y="5843"/>
                  </a:lnTo>
                  <a:cubicBezTo>
                    <a:pt x="587" y="5877"/>
                    <a:pt x="599" y="5899"/>
                    <a:pt x="573" y="5899"/>
                  </a:cubicBezTo>
                  <a:cubicBezTo>
                    <a:pt x="558" y="5899"/>
                    <a:pt x="529" y="5892"/>
                    <a:pt x="487" y="5875"/>
                  </a:cubicBezTo>
                  <a:cubicBezTo>
                    <a:pt x="335" y="5845"/>
                    <a:pt x="244" y="5753"/>
                    <a:pt x="153" y="5723"/>
                  </a:cubicBezTo>
                  <a:lnTo>
                    <a:pt x="153" y="5723"/>
                  </a:lnTo>
                  <a:lnTo>
                    <a:pt x="487" y="5936"/>
                  </a:lnTo>
                  <a:cubicBezTo>
                    <a:pt x="455" y="5914"/>
                    <a:pt x="441" y="5904"/>
                    <a:pt x="445" y="5904"/>
                  </a:cubicBezTo>
                  <a:cubicBezTo>
                    <a:pt x="450" y="5904"/>
                    <a:pt x="510" y="5938"/>
                    <a:pt x="609" y="5997"/>
                  </a:cubicBezTo>
                  <a:lnTo>
                    <a:pt x="548" y="5905"/>
                  </a:lnTo>
                  <a:lnTo>
                    <a:pt x="700" y="5997"/>
                  </a:lnTo>
                  <a:cubicBezTo>
                    <a:pt x="639" y="5936"/>
                    <a:pt x="791" y="5997"/>
                    <a:pt x="700" y="5905"/>
                  </a:cubicBezTo>
                  <a:lnTo>
                    <a:pt x="548" y="5845"/>
                  </a:lnTo>
                  <a:cubicBezTo>
                    <a:pt x="548" y="5798"/>
                    <a:pt x="422" y="5733"/>
                    <a:pt x="460" y="5733"/>
                  </a:cubicBezTo>
                  <a:cubicBezTo>
                    <a:pt x="472" y="5733"/>
                    <a:pt x="498" y="5739"/>
                    <a:pt x="548" y="5753"/>
                  </a:cubicBezTo>
                  <a:lnTo>
                    <a:pt x="760" y="5875"/>
                  </a:lnTo>
                  <a:cubicBezTo>
                    <a:pt x="757" y="5875"/>
                    <a:pt x="752" y="5875"/>
                    <a:pt x="746" y="5874"/>
                  </a:cubicBezTo>
                  <a:lnTo>
                    <a:pt x="746" y="5874"/>
                  </a:lnTo>
                  <a:lnTo>
                    <a:pt x="943" y="5997"/>
                  </a:lnTo>
                  <a:cubicBezTo>
                    <a:pt x="738" y="5866"/>
                    <a:pt x="750" y="5850"/>
                    <a:pt x="776" y="5850"/>
                  </a:cubicBezTo>
                  <a:cubicBezTo>
                    <a:pt x="785" y="5850"/>
                    <a:pt x="795" y="5852"/>
                    <a:pt x="799" y="5852"/>
                  </a:cubicBezTo>
                  <a:cubicBezTo>
                    <a:pt x="803" y="5852"/>
                    <a:pt x="802" y="5850"/>
                    <a:pt x="791" y="5845"/>
                  </a:cubicBezTo>
                  <a:lnTo>
                    <a:pt x="791" y="5845"/>
                  </a:lnTo>
                  <a:lnTo>
                    <a:pt x="852" y="5875"/>
                  </a:lnTo>
                  <a:cubicBezTo>
                    <a:pt x="854" y="5876"/>
                    <a:pt x="857" y="5877"/>
                    <a:pt x="859" y="5877"/>
                  </a:cubicBezTo>
                  <a:lnTo>
                    <a:pt x="859" y="5877"/>
                  </a:lnTo>
                  <a:cubicBezTo>
                    <a:pt x="946" y="5920"/>
                    <a:pt x="1044" y="5963"/>
                    <a:pt x="1095" y="5997"/>
                  </a:cubicBezTo>
                  <a:cubicBezTo>
                    <a:pt x="1095" y="5997"/>
                    <a:pt x="968" y="5891"/>
                    <a:pt x="1067" y="5891"/>
                  </a:cubicBezTo>
                  <a:cubicBezTo>
                    <a:pt x="1086" y="5891"/>
                    <a:pt x="1115" y="5895"/>
                    <a:pt x="1156" y="5905"/>
                  </a:cubicBezTo>
                  <a:cubicBezTo>
                    <a:pt x="1095" y="5875"/>
                    <a:pt x="1034" y="5784"/>
                    <a:pt x="912" y="5723"/>
                  </a:cubicBezTo>
                  <a:cubicBezTo>
                    <a:pt x="912" y="5720"/>
                    <a:pt x="915" y="5719"/>
                    <a:pt x="919" y="5719"/>
                  </a:cubicBezTo>
                  <a:cubicBezTo>
                    <a:pt x="949" y="5719"/>
                    <a:pt x="1075" y="5783"/>
                    <a:pt x="1093" y="5783"/>
                  </a:cubicBezTo>
                  <a:cubicBezTo>
                    <a:pt x="1100" y="5783"/>
                    <a:pt x="1093" y="5775"/>
                    <a:pt x="1064" y="5753"/>
                  </a:cubicBezTo>
                  <a:lnTo>
                    <a:pt x="1064" y="5753"/>
                  </a:lnTo>
                  <a:cubicBezTo>
                    <a:pt x="1203" y="5846"/>
                    <a:pt x="1394" y="5903"/>
                    <a:pt x="1518" y="5965"/>
                  </a:cubicBezTo>
                  <a:lnTo>
                    <a:pt x="1518" y="5965"/>
                  </a:lnTo>
                  <a:cubicBezTo>
                    <a:pt x="1519" y="5965"/>
                    <a:pt x="1520" y="5965"/>
                    <a:pt x="1521" y="5965"/>
                  </a:cubicBezTo>
                  <a:cubicBezTo>
                    <a:pt x="1534" y="5965"/>
                    <a:pt x="1583" y="5984"/>
                    <a:pt x="1616" y="5997"/>
                  </a:cubicBezTo>
                  <a:lnTo>
                    <a:pt x="1616" y="5997"/>
                  </a:lnTo>
                  <a:cubicBezTo>
                    <a:pt x="1630" y="5997"/>
                    <a:pt x="1645" y="6001"/>
                    <a:pt x="1661" y="6006"/>
                  </a:cubicBezTo>
                  <a:lnTo>
                    <a:pt x="1661" y="6006"/>
                  </a:lnTo>
                  <a:cubicBezTo>
                    <a:pt x="1563" y="5961"/>
                    <a:pt x="1460" y="5905"/>
                    <a:pt x="1399" y="5905"/>
                  </a:cubicBezTo>
                  <a:cubicBezTo>
                    <a:pt x="1186" y="5845"/>
                    <a:pt x="1399" y="5875"/>
                    <a:pt x="1156" y="5753"/>
                  </a:cubicBezTo>
                  <a:cubicBezTo>
                    <a:pt x="1216" y="5753"/>
                    <a:pt x="1247" y="5723"/>
                    <a:pt x="1216" y="5693"/>
                  </a:cubicBezTo>
                  <a:lnTo>
                    <a:pt x="1216" y="5693"/>
                  </a:lnTo>
                  <a:cubicBezTo>
                    <a:pt x="1216" y="5693"/>
                    <a:pt x="1399" y="5753"/>
                    <a:pt x="1490" y="5784"/>
                  </a:cubicBezTo>
                  <a:cubicBezTo>
                    <a:pt x="1338" y="5723"/>
                    <a:pt x="1247" y="5632"/>
                    <a:pt x="1308" y="5632"/>
                  </a:cubicBezTo>
                  <a:cubicBezTo>
                    <a:pt x="1095" y="5571"/>
                    <a:pt x="1095" y="5571"/>
                    <a:pt x="943" y="5480"/>
                  </a:cubicBezTo>
                  <a:cubicBezTo>
                    <a:pt x="943" y="5449"/>
                    <a:pt x="882" y="5419"/>
                    <a:pt x="882" y="5419"/>
                  </a:cubicBezTo>
                  <a:lnTo>
                    <a:pt x="882" y="5419"/>
                  </a:lnTo>
                  <a:cubicBezTo>
                    <a:pt x="1034" y="5480"/>
                    <a:pt x="1338" y="5601"/>
                    <a:pt x="1338" y="5601"/>
                  </a:cubicBezTo>
                  <a:cubicBezTo>
                    <a:pt x="1391" y="5631"/>
                    <a:pt x="1422" y="5650"/>
                    <a:pt x="1440" y="5663"/>
                  </a:cubicBezTo>
                  <a:lnTo>
                    <a:pt x="1440" y="5663"/>
                  </a:lnTo>
                  <a:cubicBezTo>
                    <a:pt x="1482" y="5665"/>
                    <a:pt x="1703" y="5753"/>
                    <a:pt x="1703" y="5753"/>
                  </a:cubicBezTo>
                  <a:cubicBezTo>
                    <a:pt x="1764" y="5753"/>
                    <a:pt x="1764" y="5784"/>
                    <a:pt x="1794" y="5784"/>
                  </a:cubicBezTo>
                  <a:cubicBezTo>
                    <a:pt x="1806" y="5784"/>
                    <a:pt x="1815" y="5783"/>
                    <a:pt x="1821" y="5782"/>
                  </a:cubicBezTo>
                  <a:lnTo>
                    <a:pt x="1821" y="5782"/>
                  </a:lnTo>
                  <a:cubicBezTo>
                    <a:pt x="1822" y="5783"/>
                    <a:pt x="1823" y="5783"/>
                    <a:pt x="1824" y="5784"/>
                  </a:cubicBezTo>
                  <a:cubicBezTo>
                    <a:pt x="1824" y="5783"/>
                    <a:pt x="1825" y="5782"/>
                    <a:pt x="1825" y="5781"/>
                  </a:cubicBezTo>
                  <a:lnTo>
                    <a:pt x="1825" y="5781"/>
                  </a:lnTo>
                  <a:cubicBezTo>
                    <a:pt x="1824" y="5782"/>
                    <a:pt x="1822" y="5782"/>
                    <a:pt x="1821" y="5782"/>
                  </a:cubicBezTo>
                  <a:lnTo>
                    <a:pt x="1821" y="5782"/>
                  </a:lnTo>
                  <a:cubicBezTo>
                    <a:pt x="1700" y="5722"/>
                    <a:pt x="1673" y="5706"/>
                    <a:pt x="1681" y="5706"/>
                  </a:cubicBezTo>
                  <a:cubicBezTo>
                    <a:pt x="1688" y="5706"/>
                    <a:pt x="1730" y="5721"/>
                    <a:pt x="1752" y="5726"/>
                  </a:cubicBezTo>
                  <a:lnTo>
                    <a:pt x="1752" y="5726"/>
                  </a:lnTo>
                  <a:cubicBezTo>
                    <a:pt x="1752" y="5724"/>
                    <a:pt x="1755" y="5723"/>
                    <a:pt x="1764" y="5723"/>
                  </a:cubicBezTo>
                  <a:cubicBezTo>
                    <a:pt x="1722" y="5690"/>
                    <a:pt x="1706" y="5675"/>
                    <a:pt x="1700" y="5669"/>
                  </a:cubicBezTo>
                  <a:lnTo>
                    <a:pt x="1700" y="5669"/>
                  </a:lnTo>
                  <a:cubicBezTo>
                    <a:pt x="1699" y="5669"/>
                    <a:pt x="1699" y="5669"/>
                    <a:pt x="1698" y="5669"/>
                  </a:cubicBezTo>
                  <a:cubicBezTo>
                    <a:pt x="1693" y="5669"/>
                    <a:pt x="1672" y="5662"/>
                    <a:pt x="1612" y="5632"/>
                  </a:cubicBezTo>
                  <a:cubicBezTo>
                    <a:pt x="1460" y="5571"/>
                    <a:pt x="1460" y="5571"/>
                    <a:pt x="1399" y="5541"/>
                  </a:cubicBezTo>
                  <a:cubicBezTo>
                    <a:pt x="1399" y="5529"/>
                    <a:pt x="1407" y="5524"/>
                    <a:pt x="1421" y="5524"/>
                  </a:cubicBezTo>
                  <a:cubicBezTo>
                    <a:pt x="1477" y="5524"/>
                    <a:pt x="1629" y="5607"/>
                    <a:pt x="1703" y="5632"/>
                  </a:cubicBezTo>
                  <a:cubicBezTo>
                    <a:pt x="1733" y="5662"/>
                    <a:pt x="1756" y="5677"/>
                    <a:pt x="1756" y="5677"/>
                  </a:cubicBezTo>
                  <a:cubicBezTo>
                    <a:pt x="1756" y="5677"/>
                    <a:pt x="1733" y="5662"/>
                    <a:pt x="1672" y="5632"/>
                  </a:cubicBezTo>
                  <a:lnTo>
                    <a:pt x="1672" y="5632"/>
                  </a:lnTo>
                  <a:cubicBezTo>
                    <a:pt x="1855" y="5753"/>
                    <a:pt x="2068" y="5784"/>
                    <a:pt x="2159" y="5875"/>
                  </a:cubicBezTo>
                  <a:cubicBezTo>
                    <a:pt x="2173" y="5878"/>
                    <a:pt x="2182" y="5879"/>
                    <a:pt x="2189" y="5879"/>
                  </a:cubicBezTo>
                  <a:cubicBezTo>
                    <a:pt x="2253" y="5879"/>
                    <a:pt x="1979" y="5753"/>
                    <a:pt x="2007" y="5753"/>
                  </a:cubicBezTo>
                  <a:lnTo>
                    <a:pt x="1794" y="5632"/>
                  </a:lnTo>
                  <a:cubicBezTo>
                    <a:pt x="1677" y="5574"/>
                    <a:pt x="1636" y="5552"/>
                    <a:pt x="1639" y="5552"/>
                  </a:cubicBezTo>
                  <a:cubicBezTo>
                    <a:pt x="1649" y="5552"/>
                    <a:pt x="2029" y="5729"/>
                    <a:pt x="2068" y="5729"/>
                  </a:cubicBezTo>
                  <a:cubicBezTo>
                    <a:pt x="2070" y="5729"/>
                    <a:pt x="2071" y="5729"/>
                    <a:pt x="2070" y="5727"/>
                  </a:cubicBezTo>
                  <a:lnTo>
                    <a:pt x="2070" y="5727"/>
                  </a:lnTo>
                  <a:cubicBezTo>
                    <a:pt x="2103" y="5737"/>
                    <a:pt x="2133" y="5745"/>
                    <a:pt x="2159" y="5753"/>
                  </a:cubicBezTo>
                  <a:cubicBezTo>
                    <a:pt x="2098" y="5723"/>
                    <a:pt x="1976" y="5693"/>
                    <a:pt x="1946" y="5632"/>
                  </a:cubicBezTo>
                  <a:lnTo>
                    <a:pt x="1946" y="5632"/>
                  </a:lnTo>
                  <a:cubicBezTo>
                    <a:pt x="2007" y="5693"/>
                    <a:pt x="2128" y="5723"/>
                    <a:pt x="2128" y="5723"/>
                  </a:cubicBezTo>
                  <a:cubicBezTo>
                    <a:pt x="2068" y="5693"/>
                    <a:pt x="1824" y="5571"/>
                    <a:pt x="1794" y="5541"/>
                  </a:cubicBezTo>
                  <a:cubicBezTo>
                    <a:pt x="1801" y="5526"/>
                    <a:pt x="1817" y="5520"/>
                    <a:pt x="1838" y="5520"/>
                  </a:cubicBezTo>
                  <a:cubicBezTo>
                    <a:pt x="1866" y="5520"/>
                    <a:pt x="1901" y="5530"/>
                    <a:pt x="1937" y="5543"/>
                  </a:cubicBezTo>
                  <a:lnTo>
                    <a:pt x="1937" y="5543"/>
                  </a:lnTo>
                  <a:cubicBezTo>
                    <a:pt x="1900" y="5523"/>
                    <a:pt x="1862" y="5502"/>
                    <a:pt x="1824" y="5480"/>
                  </a:cubicBezTo>
                  <a:cubicBezTo>
                    <a:pt x="1814" y="5470"/>
                    <a:pt x="1824" y="5466"/>
                    <a:pt x="1841" y="5466"/>
                  </a:cubicBezTo>
                  <a:cubicBezTo>
                    <a:pt x="1875" y="5466"/>
                    <a:pt x="1936" y="5480"/>
                    <a:pt x="1916" y="5480"/>
                  </a:cubicBezTo>
                  <a:lnTo>
                    <a:pt x="2007" y="5571"/>
                  </a:lnTo>
                  <a:cubicBezTo>
                    <a:pt x="2007" y="5569"/>
                    <a:pt x="2009" y="5568"/>
                    <a:pt x="2013" y="5568"/>
                  </a:cubicBezTo>
                  <a:cubicBezTo>
                    <a:pt x="2051" y="5568"/>
                    <a:pt x="2243" y="5658"/>
                    <a:pt x="2286" y="5658"/>
                  </a:cubicBezTo>
                  <a:cubicBezTo>
                    <a:pt x="2299" y="5658"/>
                    <a:pt x="2299" y="5650"/>
                    <a:pt x="2280" y="5632"/>
                  </a:cubicBezTo>
                  <a:cubicBezTo>
                    <a:pt x="2207" y="5614"/>
                    <a:pt x="2200" y="5606"/>
                    <a:pt x="2193" y="5597"/>
                  </a:cubicBezTo>
                  <a:lnTo>
                    <a:pt x="2193" y="5597"/>
                  </a:lnTo>
                  <a:lnTo>
                    <a:pt x="2280" y="5632"/>
                  </a:lnTo>
                  <a:cubicBezTo>
                    <a:pt x="2246" y="5615"/>
                    <a:pt x="2211" y="5597"/>
                    <a:pt x="2183" y="5586"/>
                  </a:cubicBezTo>
                  <a:lnTo>
                    <a:pt x="2183" y="5586"/>
                  </a:lnTo>
                  <a:cubicBezTo>
                    <a:pt x="2188" y="5590"/>
                    <a:pt x="2190" y="5594"/>
                    <a:pt x="2193" y="5597"/>
                  </a:cubicBezTo>
                  <a:lnTo>
                    <a:pt x="2193" y="5597"/>
                  </a:lnTo>
                  <a:lnTo>
                    <a:pt x="2128" y="5571"/>
                  </a:lnTo>
                  <a:cubicBezTo>
                    <a:pt x="2141" y="5571"/>
                    <a:pt x="2160" y="5577"/>
                    <a:pt x="2183" y="5586"/>
                  </a:cubicBezTo>
                  <a:lnTo>
                    <a:pt x="2183" y="5586"/>
                  </a:lnTo>
                  <a:cubicBezTo>
                    <a:pt x="2178" y="5582"/>
                    <a:pt x="2170" y="5577"/>
                    <a:pt x="2159" y="5571"/>
                  </a:cubicBezTo>
                  <a:lnTo>
                    <a:pt x="2159" y="5571"/>
                  </a:lnTo>
                  <a:lnTo>
                    <a:pt x="2280" y="5601"/>
                  </a:lnTo>
                  <a:cubicBezTo>
                    <a:pt x="2236" y="5579"/>
                    <a:pt x="2092" y="5507"/>
                    <a:pt x="2116" y="5507"/>
                  </a:cubicBezTo>
                  <a:cubicBezTo>
                    <a:pt x="2125" y="5507"/>
                    <a:pt x="2155" y="5517"/>
                    <a:pt x="2219" y="5541"/>
                  </a:cubicBezTo>
                  <a:cubicBezTo>
                    <a:pt x="2179" y="5520"/>
                    <a:pt x="2152" y="5507"/>
                    <a:pt x="2134" y="5498"/>
                  </a:cubicBezTo>
                  <a:cubicBezTo>
                    <a:pt x="2134" y="5498"/>
                    <a:pt x="2125" y="5494"/>
                    <a:pt x="2098" y="5480"/>
                  </a:cubicBezTo>
                  <a:cubicBezTo>
                    <a:pt x="2072" y="5471"/>
                    <a:pt x="2050" y="5463"/>
                    <a:pt x="2032" y="5456"/>
                  </a:cubicBezTo>
                  <a:lnTo>
                    <a:pt x="2032" y="5456"/>
                  </a:lnTo>
                  <a:cubicBezTo>
                    <a:pt x="2031" y="5450"/>
                    <a:pt x="1946" y="5389"/>
                    <a:pt x="1946" y="5389"/>
                  </a:cubicBezTo>
                  <a:lnTo>
                    <a:pt x="1946" y="5389"/>
                  </a:lnTo>
                  <a:cubicBezTo>
                    <a:pt x="1952" y="5392"/>
                    <a:pt x="1959" y="5395"/>
                    <a:pt x="1965" y="5397"/>
                  </a:cubicBezTo>
                  <a:lnTo>
                    <a:pt x="1965" y="5397"/>
                  </a:lnTo>
                  <a:cubicBezTo>
                    <a:pt x="2033" y="5428"/>
                    <a:pt x="2064" y="5439"/>
                    <a:pt x="2074" y="5439"/>
                  </a:cubicBezTo>
                  <a:cubicBezTo>
                    <a:pt x="2079" y="5439"/>
                    <a:pt x="2078" y="5436"/>
                    <a:pt x="2073" y="5431"/>
                  </a:cubicBezTo>
                  <a:lnTo>
                    <a:pt x="2073" y="5431"/>
                  </a:lnTo>
                  <a:lnTo>
                    <a:pt x="2128" y="5449"/>
                  </a:lnTo>
                  <a:cubicBezTo>
                    <a:pt x="2109" y="5440"/>
                    <a:pt x="2089" y="5433"/>
                    <a:pt x="2070" y="5428"/>
                  </a:cubicBezTo>
                  <a:lnTo>
                    <a:pt x="2070" y="5428"/>
                  </a:lnTo>
                  <a:cubicBezTo>
                    <a:pt x="2071" y="5429"/>
                    <a:pt x="2072" y="5430"/>
                    <a:pt x="2073" y="5431"/>
                  </a:cubicBezTo>
                  <a:lnTo>
                    <a:pt x="2073" y="5431"/>
                  </a:lnTo>
                  <a:lnTo>
                    <a:pt x="2037" y="5419"/>
                  </a:lnTo>
                  <a:lnTo>
                    <a:pt x="2037" y="5419"/>
                  </a:lnTo>
                  <a:cubicBezTo>
                    <a:pt x="2048" y="5422"/>
                    <a:pt x="2059" y="5425"/>
                    <a:pt x="2070" y="5428"/>
                  </a:cubicBezTo>
                  <a:lnTo>
                    <a:pt x="2070" y="5428"/>
                  </a:lnTo>
                  <a:cubicBezTo>
                    <a:pt x="2039" y="5399"/>
                    <a:pt x="1926" y="5325"/>
                    <a:pt x="1960" y="5325"/>
                  </a:cubicBezTo>
                  <a:cubicBezTo>
                    <a:pt x="1963" y="5325"/>
                    <a:pt x="1967" y="5326"/>
                    <a:pt x="1972" y="5327"/>
                  </a:cubicBezTo>
                  <a:lnTo>
                    <a:pt x="1972" y="5327"/>
                  </a:lnTo>
                  <a:cubicBezTo>
                    <a:pt x="1920" y="5293"/>
                    <a:pt x="1870" y="5262"/>
                    <a:pt x="1794" y="5237"/>
                  </a:cubicBezTo>
                  <a:lnTo>
                    <a:pt x="1794" y="5237"/>
                  </a:lnTo>
                  <a:cubicBezTo>
                    <a:pt x="1911" y="5266"/>
                    <a:pt x="2113" y="5408"/>
                    <a:pt x="2291" y="5473"/>
                  </a:cubicBezTo>
                  <a:lnTo>
                    <a:pt x="2291" y="5473"/>
                  </a:lnTo>
                  <a:cubicBezTo>
                    <a:pt x="2298" y="5475"/>
                    <a:pt x="2304" y="5476"/>
                    <a:pt x="2308" y="5476"/>
                  </a:cubicBezTo>
                  <a:cubicBezTo>
                    <a:pt x="2320" y="5476"/>
                    <a:pt x="2309" y="5464"/>
                    <a:pt x="2219" y="5419"/>
                  </a:cubicBezTo>
                  <a:cubicBezTo>
                    <a:pt x="2128" y="5389"/>
                    <a:pt x="2068" y="5328"/>
                    <a:pt x="1946" y="5267"/>
                  </a:cubicBezTo>
                  <a:cubicBezTo>
                    <a:pt x="1952" y="5261"/>
                    <a:pt x="1960" y="5259"/>
                    <a:pt x="1970" y="5259"/>
                  </a:cubicBezTo>
                  <a:cubicBezTo>
                    <a:pt x="2011" y="5259"/>
                    <a:pt x="2085" y="5303"/>
                    <a:pt x="2159" y="5328"/>
                  </a:cubicBezTo>
                  <a:cubicBezTo>
                    <a:pt x="2128" y="5298"/>
                    <a:pt x="1946" y="5237"/>
                    <a:pt x="1855" y="5176"/>
                  </a:cubicBezTo>
                  <a:lnTo>
                    <a:pt x="1855" y="5176"/>
                  </a:lnTo>
                  <a:cubicBezTo>
                    <a:pt x="1870" y="5186"/>
                    <a:pt x="1876" y="5191"/>
                    <a:pt x="1876" y="5191"/>
                  </a:cubicBezTo>
                  <a:cubicBezTo>
                    <a:pt x="1874" y="5191"/>
                    <a:pt x="1783" y="5131"/>
                    <a:pt x="1808" y="5131"/>
                  </a:cubicBezTo>
                  <a:cubicBezTo>
                    <a:pt x="1814" y="5131"/>
                    <a:pt x="1828" y="5135"/>
                    <a:pt x="1855" y="5146"/>
                  </a:cubicBezTo>
                  <a:cubicBezTo>
                    <a:pt x="2068" y="5237"/>
                    <a:pt x="1946" y="5237"/>
                    <a:pt x="2068" y="5267"/>
                  </a:cubicBezTo>
                  <a:cubicBezTo>
                    <a:pt x="2068" y="5237"/>
                    <a:pt x="1642" y="5024"/>
                    <a:pt x="1612" y="4994"/>
                  </a:cubicBezTo>
                  <a:cubicBezTo>
                    <a:pt x="1520" y="4963"/>
                    <a:pt x="1216" y="4842"/>
                    <a:pt x="1156" y="4781"/>
                  </a:cubicBezTo>
                  <a:cubicBezTo>
                    <a:pt x="1216" y="4781"/>
                    <a:pt x="1216" y="4842"/>
                    <a:pt x="1460" y="4933"/>
                  </a:cubicBezTo>
                  <a:lnTo>
                    <a:pt x="1399" y="4872"/>
                  </a:lnTo>
                  <a:lnTo>
                    <a:pt x="1399" y="4872"/>
                  </a:lnTo>
                  <a:cubicBezTo>
                    <a:pt x="1672" y="4994"/>
                    <a:pt x="1855" y="5115"/>
                    <a:pt x="2098" y="5237"/>
                  </a:cubicBezTo>
                  <a:lnTo>
                    <a:pt x="2007" y="5146"/>
                  </a:lnTo>
                  <a:lnTo>
                    <a:pt x="2311" y="5298"/>
                  </a:lnTo>
                  <a:cubicBezTo>
                    <a:pt x="2232" y="5245"/>
                    <a:pt x="2215" y="5232"/>
                    <a:pt x="2220" y="5232"/>
                  </a:cubicBezTo>
                  <a:cubicBezTo>
                    <a:pt x="2224" y="5232"/>
                    <a:pt x="2247" y="5243"/>
                    <a:pt x="2253" y="5243"/>
                  </a:cubicBezTo>
                  <a:cubicBezTo>
                    <a:pt x="2255" y="5243"/>
                    <a:pt x="2255" y="5242"/>
                    <a:pt x="2250" y="5237"/>
                  </a:cubicBezTo>
                  <a:cubicBezTo>
                    <a:pt x="2224" y="5221"/>
                    <a:pt x="2207" y="5212"/>
                    <a:pt x="2198" y="5206"/>
                  </a:cubicBezTo>
                  <a:lnTo>
                    <a:pt x="2198" y="5206"/>
                  </a:lnTo>
                  <a:cubicBezTo>
                    <a:pt x="2192" y="5201"/>
                    <a:pt x="2180" y="5192"/>
                    <a:pt x="2159" y="5176"/>
                  </a:cubicBezTo>
                  <a:cubicBezTo>
                    <a:pt x="2131" y="5148"/>
                    <a:pt x="1902" y="5020"/>
                    <a:pt x="1953" y="5020"/>
                  </a:cubicBezTo>
                  <a:cubicBezTo>
                    <a:pt x="1958" y="5020"/>
                    <a:pt x="1965" y="5021"/>
                    <a:pt x="1976" y="5024"/>
                  </a:cubicBezTo>
                  <a:cubicBezTo>
                    <a:pt x="2098" y="5115"/>
                    <a:pt x="2250" y="5146"/>
                    <a:pt x="2311" y="5176"/>
                  </a:cubicBezTo>
                  <a:cubicBezTo>
                    <a:pt x="2389" y="5176"/>
                    <a:pt x="2177" y="5109"/>
                    <a:pt x="2191" y="5109"/>
                  </a:cubicBezTo>
                  <a:cubicBezTo>
                    <a:pt x="2193" y="5109"/>
                    <a:pt x="2202" y="5111"/>
                    <a:pt x="2219" y="5115"/>
                  </a:cubicBezTo>
                  <a:lnTo>
                    <a:pt x="2311" y="5146"/>
                  </a:lnTo>
                  <a:cubicBezTo>
                    <a:pt x="2402" y="5115"/>
                    <a:pt x="2402" y="5024"/>
                    <a:pt x="2007" y="4811"/>
                  </a:cubicBezTo>
                  <a:lnTo>
                    <a:pt x="2007" y="4811"/>
                  </a:lnTo>
                  <a:cubicBezTo>
                    <a:pt x="2219" y="4872"/>
                    <a:pt x="2250" y="4872"/>
                    <a:pt x="2371" y="4933"/>
                  </a:cubicBezTo>
                  <a:cubicBezTo>
                    <a:pt x="2280" y="4872"/>
                    <a:pt x="2159" y="4811"/>
                    <a:pt x="2159" y="4811"/>
                  </a:cubicBezTo>
                  <a:lnTo>
                    <a:pt x="2159" y="4811"/>
                  </a:lnTo>
                  <a:lnTo>
                    <a:pt x="2371" y="4872"/>
                  </a:lnTo>
                  <a:cubicBezTo>
                    <a:pt x="2389" y="4883"/>
                    <a:pt x="2397" y="4888"/>
                    <a:pt x="2399" y="4888"/>
                  </a:cubicBezTo>
                  <a:cubicBezTo>
                    <a:pt x="2406" y="4888"/>
                    <a:pt x="2340" y="4832"/>
                    <a:pt x="2275" y="4773"/>
                  </a:cubicBezTo>
                  <a:lnTo>
                    <a:pt x="2275" y="4773"/>
                  </a:lnTo>
                  <a:cubicBezTo>
                    <a:pt x="2275" y="4773"/>
                    <a:pt x="2276" y="4773"/>
                    <a:pt x="2276" y="4773"/>
                  </a:cubicBezTo>
                  <a:lnTo>
                    <a:pt x="2276" y="4773"/>
                  </a:lnTo>
                  <a:cubicBezTo>
                    <a:pt x="2275" y="4773"/>
                    <a:pt x="2275" y="4772"/>
                    <a:pt x="2274" y="4772"/>
                  </a:cubicBezTo>
                  <a:lnTo>
                    <a:pt x="2274" y="4772"/>
                  </a:lnTo>
                  <a:cubicBezTo>
                    <a:pt x="2255" y="4755"/>
                    <a:pt x="2236" y="4737"/>
                    <a:pt x="2219" y="4720"/>
                  </a:cubicBezTo>
                  <a:cubicBezTo>
                    <a:pt x="2182" y="4695"/>
                    <a:pt x="2165" y="4680"/>
                    <a:pt x="2175" y="4680"/>
                  </a:cubicBezTo>
                  <a:cubicBezTo>
                    <a:pt x="2190" y="4680"/>
                    <a:pt x="2259" y="4710"/>
                    <a:pt x="2402" y="4781"/>
                  </a:cubicBezTo>
                  <a:cubicBezTo>
                    <a:pt x="2391" y="4758"/>
                    <a:pt x="2375" y="4744"/>
                    <a:pt x="2357" y="4734"/>
                  </a:cubicBezTo>
                  <a:lnTo>
                    <a:pt x="2357" y="4734"/>
                  </a:lnTo>
                  <a:cubicBezTo>
                    <a:pt x="2374" y="4724"/>
                    <a:pt x="2360" y="4692"/>
                    <a:pt x="2311" y="4659"/>
                  </a:cubicBezTo>
                  <a:cubicBezTo>
                    <a:pt x="2250" y="4659"/>
                    <a:pt x="2219" y="4629"/>
                    <a:pt x="2068" y="4538"/>
                  </a:cubicBezTo>
                  <a:cubicBezTo>
                    <a:pt x="1980" y="4483"/>
                    <a:pt x="1959" y="4468"/>
                    <a:pt x="1963" y="4468"/>
                  </a:cubicBezTo>
                  <a:cubicBezTo>
                    <a:pt x="1967" y="4468"/>
                    <a:pt x="1987" y="4478"/>
                    <a:pt x="1999" y="4485"/>
                  </a:cubicBezTo>
                  <a:lnTo>
                    <a:pt x="1999" y="4485"/>
                  </a:lnTo>
                  <a:lnTo>
                    <a:pt x="1976" y="4477"/>
                  </a:lnTo>
                  <a:lnTo>
                    <a:pt x="1976" y="4477"/>
                  </a:lnTo>
                  <a:cubicBezTo>
                    <a:pt x="1999" y="4488"/>
                    <a:pt x="2008" y="4492"/>
                    <a:pt x="2009" y="4492"/>
                  </a:cubicBezTo>
                  <a:cubicBezTo>
                    <a:pt x="2010" y="4492"/>
                    <a:pt x="2006" y="4489"/>
                    <a:pt x="1999" y="4485"/>
                  </a:cubicBezTo>
                  <a:lnTo>
                    <a:pt x="1999" y="4485"/>
                  </a:lnTo>
                  <a:lnTo>
                    <a:pt x="2219" y="4568"/>
                  </a:lnTo>
                  <a:cubicBezTo>
                    <a:pt x="2297" y="4589"/>
                    <a:pt x="2343" y="4597"/>
                    <a:pt x="2370" y="4597"/>
                  </a:cubicBezTo>
                  <a:cubicBezTo>
                    <a:pt x="2459" y="4597"/>
                    <a:pt x="2332" y="4507"/>
                    <a:pt x="2402" y="4507"/>
                  </a:cubicBezTo>
                  <a:cubicBezTo>
                    <a:pt x="2402" y="4477"/>
                    <a:pt x="2371" y="4477"/>
                    <a:pt x="2280" y="4416"/>
                  </a:cubicBezTo>
                  <a:lnTo>
                    <a:pt x="2280" y="4416"/>
                  </a:lnTo>
                  <a:cubicBezTo>
                    <a:pt x="2338" y="4438"/>
                    <a:pt x="2368" y="4446"/>
                    <a:pt x="2382" y="4446"/>
                  </a:cubicBezTo>
                  <a:cubicBezTo>
                    <a:pt x="2423" y="4446"/>
                    <a:pt x="2336" y="4382"/>
                    <a:pt x="2377" y="4382"/>
                  </a:cubicBezTo>
                  <a:cubicBezTo>
                    <a:pt x="2382" y="4382"/>
                    <a:pt x="2390" y="4383"/>
                    <a:pt x="2402" y="4386"/>
                  </a:cubicBezTo>
                  <a:cubicBezTo>
                    <a:pt x="2280" y="4355"/>
                    <a:pt x="2007" y="4203"/>
                    <a:pt x="2007" y="4203"/>
                  </a:cubicBezTo>
                  <a:cubicBezTo>
                    <a:pt x="1971" y="4179"/>
                    <a:pt x="1960" y="4169"/>
                    <a:pt x="1966" y="4169"/>
                  </a:cubicBezTo>
                  <a:cubicBezTo>
                    <a:pt x="1991" y="4169"/>
                    <a:pt x="2304" y="4331"/>
                    <a:pt x="2402" y="4355"/>
                  </a:cubicBezTo>
                  <a:cubicBezTo>
                    <a:pt x="2311" y="4325"/>
                    <a:pt x="2311" y="4264"/>
                    <a:pt x="2311" y="4264"/>
                  </a:cubicBezTo>
                  <a:lnTo>
                    <a:pt x="2371" y="4264"/>
                  </a:lnTo>
                  <a:cubicBezTo>
                    <a:pt x="2305" y="4220"/>
                    <a:pt x="2271" y="4191"/>
                    <a:pt x="2281" y="4191"/>
                  </a:cubicBezTo>
                  <a:cubicBezTo>
                    <a:pt x="2285" y="4191"/>
                    <a:pt x="2294" y="4195"/>
                    <a:pt x="2311" y="4203"/>
                  </a:cubicBezTo>
                  <a:cubicBezTo>
                    <a:pt x="2371" y="4203"/>
                    <a:pt x="2463" y="4234"/>
                    <a:pt x="2463" y="4234"/>
                  </a:cubicBezTo>
                  <a:cubicBezTo>
                    <a:pt x="2294" y="4121"/>
                    <a:pt x="2386" y="4165"/>
                    <a:pt x="2279" y="4100"/>
                  </a:cubicBezTo>
                  <a:lnTo>
                    <a:pt x="2279" y="4100"/>
                  </a:lnTo>
                  <a:lnTo>
                    <a:pt x="2286" y="4102"/>
                  </a:lnTo>
                  <a:lnTo>
                    <a:pt x="2286" y="4102"/>
                  </a:lnTo>
                  <a:cubicBezTo>
                    <a:pt x="2276" y="4093"/>
                    <a:pt x="2269" y="4082"/>
                    <a:pt x="2250" y="4082"/>
                  </a:cubicBezTo>
                  <a:cubicBezTo>
                    <a:pt x="2261" y="4088"/>
                    <a:pt x="2271" y="4094"/>
                    <a:pt x="2279" y="4100"/>
                  </a:cubicBezTo>
                  <a:lnTo>
                    <a:pt x="2279" y="4100"/>
                  </a:lnTo>
                  <a:lnTo>
                    <a:pt x="2159" y="4051"/>
                  </a:lnTo>
                  <a:lnTo>
                    <a:pt x="2159" y="4051"/>
                  </a:lnTo>
                  <a:lnTo>
                    <a:pt x="2280" y="4082"/>
                  </a:lnTo>
                  <a:cubicBezTo>
                    <a:pt x="2281" y="4082"/>
                    <a:pt x="2282" y="4082"/>
                    <a:pt x="2284" y="4082"/>
                  </a:cubicBezTo>
                  <a:lnTo>
                    <a:pt x="2284" y="4082"/>
                  </a:lnTo>
                  <a:cubicBezTo>
                    <a:pt x="2256" y="4069"/>
                    <a:pt x="2233" y="4058"/>
                    <a:pt x="2219" y="4051"/>
                  </a:cubicBezTo>
                  <a:cubicBezTo>
                    <a:pt x="2200" y="4037"/>
                    <a:pt x="2188" y="4027"/>
                    <a:pt x="2181" y="4021"/>
                  </a:cubicBezTo>
                  <a:lnTo>
                    <a:pt x="2181" y="4021"/>
                  </a:lnTo>
                  <a:cubicBezTo>
                    <a:pt x="2184" y="4021"/>
                    <a:pt x="2186" y="4021"/>
                    <a:pt x="2189" y="4021"/>
                  </a:cubicBezTo>
                  <a:lnTo>
                    <a:pt x="2181" y="4013"/>
                  </a:lnTo>
                  <a:lnTo>
                    <a:pt x="2181" y="4013"/>
                  </a:lnTo>
                  <a:cubicBezTo>
                    <a:pt x="2179" y="4012"/>
                    <a:pt x="2177" y="4012"/>
                    <a:pt x="2176" y="4012"/>
                  </a:cubicBezTo>
                  <a:cubicBezTo>
                    <a:pt x="2173" y="4012"/>
                    <a:pt x="2174" y="4014"/>
                    <a:pt x="2181" y="4021"/>
                  </a:cubicBezTo>
                  <a:lnTo>
                    <a:pt x="2181" y="4021"/>
                  </a:lnTo>
                  <a:cubicBezTo>
                    <a:pt x="2134" y="4021"/>
                    <a:pt x="2182" y="4017"/>
                    <a:pt x="2037" y="3930"/>
                  </a:cubicBezTo>
                  <a:lnTo>
                    <a:pt x="2037" y="3930"/>
                  </a:lnTo>
                  <a:lnTo>
                    <a:pt x="2143" y="3975"/>
                  </a:lnTo>
                  <a:lnTo>
                    <a:pt x="2143" y="3975"/>
                  </a:lnTo>
                  <a:lnTo>
                    <a:pt x="2181" y="4013"/>
                  </a:lnTo>
                  <a:lnTo>
                    <a:pt x="2181" y="4013"/>
                  </a:lnTo>
                  <a:cubicBezTo>
                    <a:pt x="2205" y="4021"/>
                    <a:pt x="2285" y="4063"/>
                    <a:pt x="2341" y="4082"/>
                  </a:cubicBezTo>
                  <a:cubicBezTo>
                    <a:pt x="2356" y="4082"/>
                    <a:pt x="2356" y="4074"/>
                    <a:pt x="2371" y="4074"/>
                  </a:cubicBezTo>
                  <a:cubicBezTo>
                    <a:pt x="2374" y="4074"/>
                    <a:pt x="2378" y="4074"/>
                    <a:pt x="2383" y="4075"/>
                  </a:cubicBezTo>
                  <a:lnTo>
                    <a:pt x="2383" y="4075"/>
                  </a:lnTo>
                  <a:cubicBezTo>
                    <a:pt x="2373" y="4069"/>
                    <a:pt x="2363" y="4062"/>
                    <a:pt x="2341" y="4051"/>
                  </a:cubicBezTo>
                  <a:cubicBezTo>
                    <a:pt x="2298" y="4051"/>
                    <a:pt x="2271" y="4036"/>
                    <a:pt x="2216" y="4006"/>
                  </a:cubicBezTo>
                  <a:lnTo>
                    <a:pt x="2216" y="4006"/>
                  </a:lnTo>
                  <a:lnTo>
                    <a:pt x="2250" y="4021"/>
                  </a:lnTo>
                  <a:cubicBezTo>
                    <a:pt x="2098" y="3930"/>
                    <a:pt x="2128" y="3930"/>
                    <a:pt x="2098" y="3899"/>
                  </a:cubicBezTo>
                  <a:lnTo>
                    <a:pt x="2098" y="3899"/>
                  </a:lnTo>
                  <a:cubicBezTo>
                    <a:pt x="2280" y="3960"/>
                    <a:pt x="2463" y="4082"/>
                    <a:pt x="2523" y="4082"/>
                  </a:cubicBezTo>
                  <a:lnTo>
                    <a:pt x="2387" y="3973"/>
                  </a:lnTo>
                  <a:lnTo>
                    <a:pt x="2387" y="3973"/>
                  </a:lnTo>
                  <a:cubicBezTo>
                    <a:pt x="2407" y="3985"/>
                    <a:pt x="2433" y="4001"/>
                    <a:pt x="2463" y="4021"/>
                  </a:cubicBezTo>
                  <a:cubicBezTo>
                    <a:pt x="2578" y="4021"/>
                    <a:pt x="2066" y="3775"/>
                    <a:pt x="2141" y="3775"/>
                  </a:cubicBezTo>
                  <a:cubicBezTo>
                    <a:pt x="2145" y="3775"/>
                    <a:pt x="2151" y="3776"/>
                    <a:pt x="2159" y="3778"/>
                  </a:cubicBezTo>
                  <a:cubicBezTo>
                    <a:pt x="2371" y="3899"/>
                    <a:pt x="2371" y="3899"/>
                    <a:pt x="2432" y="3899"/>
                  </a:cubicBezTo>
                  <a:cubicBezTo>
                    <a:pt x="2402" y="3869"/>
                    <a:pt x="2311" y="3808"/>
                    <a:pt x="2311" y="3808"/>
                  </a:cubicBezTo>
                  <a:lnTo>
                    <a:pt x="2311" y="3808"/>
                  </a:lnTo>
                  <a:cubicBezTo>
                    <a:pt x="2343" y="3821"/>
                    <a:pt x="2359" y="3826"/>
                    <a:pt x="2364" y="3826"/>
                  </a:cubicBezTo>
                  <a:cubicBezTo>
                    <a:pt x="2379" y="3826"/>
                    <a:pt x="2318" y="3791"/>
                    <a:pt x="2303" y="3791"/>
                  </a:cubicBezTo>
                  <a:cubicBezTo>
                    <a:pt x="2297" y="3791"/>
                    <a:pt x="2298" y="3795"/>
                    <a:pt x="2311" y="3808"/>
                  </a:cubicBezTo>
                  <a:cubicBezTo>
                    <a:pt x="2219" y="3747"/>
                    <a:pt x="2250" y="3778"/>
                    <a:pt x="2219" y="3747"/>
                  </a:cubicBezTo>
                  <a:lnTo>
                    <a:pt x="2219" y="3747"/>
                  </a:lnTo>
                  <a:cubicBezTo>
                    <a:pt x="2363" y="3805"/>
                    <a:pt x="2431" y="3823"/>
                    <a:pt x="2464" y="3823"/>
                  </a:cubicBezTo>
                  <a:cubicBezTo>
                    <a:pt x="2522" y="3823"/>
                    <a:pt x="2470" y="3766"/>
                    <a:pt x="2524" y="3766"/>
                  </a:cubicBezTo>
                  <a:cubicBezTo>
                    <a:pt x="2537" y="3766"/>
                    <a:pt x="2556" y="3770"/>
                    <a:pt x="2584" y="3778"/>
                  </a:cubicBezTo>
                  <a:cubicBezTo>
                    <a:pt x="2397" y="3671"/>
                    <a:pt x="2492" y="3705"/>
                    <a:pt x="2456" y="3673"/>
                  </a:cubicBezTo>
                  <a:lnTo>
                    <a:pt x="2456" y="3673"/>
                  </a:lnTo>
                  <a:lnTo>
                    <a:pt x="2470" y="3680"/>
                  </a:lnTo>
                  <a:lnTo>
                    <a:pt x="2470" y="3680"/>
                  </a:lnTo>
                  <a:cubicBezTo>
                    <a:pt x="2459" y="3673"/>
                    <a:pt x="2447" y="3665"/>
                    <a:pt x="2432" y="3656"/>
                  </a:cubicBezTo>
                  <a:lnTo>
                    <a:pt x="2432" y="3656"/>
                  </a:lnTo>
                  <a:cubicBezTo>
                    <a:pt x="2443" y="3663"/>
                    <a:pt x="2451" y="3669"/>
                    <a:pt x="2456" y="3673"/>
                  </a:cubicBezTo>
                  <a:lnTo>
                    <a:pt x="2456" y="3673"/>
                  </a:lnTo>
                  <a:lnTo>
                    <a:pt x="2280" y="3595"/>
                  </a:lnTo>
                  <a:lnTo>
                    <a:pt x="2280" y="3595"/>
                  </a:lnTo>
                  <a:cubicBezTo>
                    <a:pt x="2298" y="3602"/>
                    <a:pt x="2307" y="3605"/>
                    <a:pt x="2309" y="3605"/>
                  </a:cubicBezTo>
                  <a:cubicBezTo>
                    <a:pt x="2328" y="3605"/>
                    <a:pt x="2096" y="3483"/>
                    <a:pt x="2159" y="3483"/>
                  </a:cubicBezTo>
                  <a:cubicBezTo>
                    <a:pt x="2172" y="3483"/>
                    <a:pt x="2201" y="3489"/>
                    <a:pt x="2250" y="3504"/>
                  </a:cubicBezTo>
                  <a:cubicBezTo>
                    <a:pt x="2311" y="3565"/>
                    <a:pt x="2432" y="3595"/>
                    <a:pt x="2463" y="3626"/>
                  </a:cubicBezTo>
                  <a:cubicBezTo>
                    <a:pt x="2520" y="3649"/>
                    <a:pt x="2550" y="3658"/>
                    <a:pt x="2561" y="3658"/>
                  </a:cubicBezTo>
                  <a:cubicBezTo>
                    <a:pt x="2599" y="3658"/>
                    <a:pt x="2448" y="3563"/>
                    <a:pt x="2486" y="3563"/>
                  </a:cubicBezTo>
                  <a:cubicBezTo>
                    <a:pt x="2497" y="3563"/>
                    <a:pt x="2527" y="3572"/>
                    <a:pt x="2584" y="3595"/>
                  </a:cubicBezTo>
                  <a:cubicBezTo>
                    <a:pt x="2523" y="3504"/>
                    <a:pt x="2311" y="3474"/>
                    <a:pt x="2250" y="3413"/>
                  </a:cubicBezTo>
                  <a:lnTo>
                    <a:pt x="2250" y="3413"/>
                  </a:lnTo>
                  <a:cubicBezTo>
                    <a:pt x="2371" y="3443"/>
                    <a:pt x="2523" y="3474"/>
                    <a:pt x="2554" y="3504"/>
                  </a:cubicBezTo>
                  <a:cubicBezTo>
                    <a:pt x="2532" y="3483"/>
                    <a:pt x="2480" y="3461"/>
                    <a:pt x="2484" y="3461"/>
                  </a:cubicBezTo>
                  <a:cubicBezTo>
                    <a:pt x="2486" y="3461"/>
                    <a:pt x="2497" y="3465"/>
                    <a:pt x="2523" y="3474"/>
                  </a:cubicBezTo>
                  <a:cubicBezTo>
                    <a:pt x="2584" y="3504"/>
                    <a:pt x="2584" y="3565"/>
                    <a:pt x="2645" y="3565"/>
                  </a:cubicBezTo>
                  <a:cubicBezTo>
                    <a:pt x="2706" y="3565"/>
                    <a:pt x="2584" y="3504"/>
                    <a:pt x="2523" y="3443"/>
                  </a:cubicBezTo>
                  <a:lnTo>
                    <a:pt x="2523" y="3443"/>
                  </a:lnTo>
                  <a:cubicBezTo>
                    <a:pt x="2591" y="3466"/>
                    <a:pt x="2621" y="3472"/>
                    <a:pt x="2638" y="3472"/>
                  </a:cubicBezTo>
                  <a:cubicBezTo>
                    <a:pt x="2657" y="3472"/>
                    <a:pt x="2660" y="3465"/>
                    <a:pt x="2681" y="3465"/>
                  </a:cubicBezTo>
                  <a:cubicBezTo>
                    <a:pt x="2692" y="3465"/>
                    <a:pt x="2709" y="3467"/>
                    <a:pt x="2736" y="3474"/>
                  </a:cubicBezTo>
                  <a:cubicBezTo>
                    <a:pt x="2630" y="3398"/>
                    <a:pt x="2660" y="3398"/>
                    <a:pt x="2679" y="3398"/>
                  </a:cubicBezTo>
                  <a:cubicBezTo>
                    <a:pt x="2693" y="3398"/>
                    <a:pt x="2700" y="3398"/>
                    <a:pt x="2649" y="3370"/>
                  </a:cubicBezTo>
                  <a:lnTo>
                    <a:pt x="2649" y="3370"/>
                  </a:lnTo>
                  <a:cubicBezTo>
                    <a:pt x="2672" y="3369"/>
                    <a:pt x="2651" y="3342"/>
                    <a:pt x="2662" y="3338"/>
                  </a:cubicBezTo>
                  <a:lnTo>
                    <a:pt x="2662" y="3338"/>
                  </a:lnTo>
                  <a:cubicBezTo>
                    <a:pt x="2674" y="3341"/>
                    <a:pt x="2688" y="3346"/>
                    <a:pt x="2706" y="3352"/>
                  </a:cubicBezTo>
                  <a:cubicBezTo>
                    <a:pt x="2684" y="3341"/>
                    <a:pt x="2672" y="3337"/>
                    <a:pt x="2665" y="3337"/>
                  </a:cubicBezTo>
                  <a:cubicBezTo>
                    <a:pt x="2664" y="3337"/>
                    <a:pt x="2663" y="3337"/>
                    <a:pt x="2662" y="3338"/>
                  </a:cubicBezTo>
                  <a:lnTo>
                    <a:pt x="2662" y="3338"/>
                  </a:lnTo>
                  <a:cubicBezTo>
                    <a:pt x="2615" y="3322"/>
                    <a:pt x="2615" y="3322"/>
                    <a:pt x="2618" y="3322"/>
                  </a:cubicBezTo>
                  <a:cubicBezTo>
                    <a:pt x="2622" y="3322"/>
                    <a:pt x="2630" y="3322"/>
                    <a:pt x="2554" y="3291"/>
                  </a:cubicBezTo>
                  <a:lnTo>
                    <a:pt x="2554" y="3291"/>
                  </a:lnTo>
                  <a:cubicBezTo>
                    <a:pt x="2571" y="3295"/>
                    <a:pt x="2584" y="3296"/>
                    <a:pt x="2594" y="3296"/>
                  </a:cubicBezTo>
                  <a:cubicBezTo>
                    <a:pt x="2638" y="3296"/>
                    <a:pt x="2621" y="3267"/>
                    <a:pt x="2598" y="3241"/>
                  </a:cubicBezTo>
                  <a:lnTo>
                    <a:pt x="2598" y="3241"/>
                  </a:lnTo>
                  <a:cubicBezTo>
                    <a:pt x="2602" y="3243"/>
                    <a:pt x="2605" y="3244"/>
                    <a:pt x="2607" y="3244"/>
                  </a:cubicBezTo>
                  <a:cubicBezTo>
                    <a:pt x="2612" y="3244"/>
                    <a:pt x="2611" y="3238"/>
                    <a:pt x="2618" y="3238"/>
                  </a:cubicBezTo>
                  <a:cubicBezTo>
                    <a:pt x="2625" y="3238"/>
                    <a:pt x="2639" y="3243"/>
                    <a:pt x="2675" y="3261"/>
                  </a:cubicBezTo>
                  <a:lnTo>
                    <a:pt x="2827" y="3322"/>
                  </a:lnTo>
                  <a:cubicBezTo>
                    <a:pt x="2827" y="3322"/>
                    <a:pt x="2675" y="3200"/>
                    <a:pt x="2584" y="3170"/>
                  </a:cubicBezTo>
                  <a:lnTo>
                    <a:pt x="2584" y="3170"/>
                  </a:lnTo>
                  <a:cubicBezTo>
                    <a:pt x="2598" y="3173"/>
                    <a:pt x="2609" y="3174"/>
                    <a:pt x="2619" y="3174"/>
                  </a:cubicBezTo>
                  <a:cubicBezTo>
                    <a:pt x="2703" y="3174"/>
                    <a:pt x="2632" y="3074"/>
                    <a:pt x="2575" y="3032"/>
                  </a:cubicBezTo>
                  <a:lnTo>
                    <a:pt x="2575" y="3032"/>
                  </a:lnTo>
                  <a:cubicBezTo>
                    <a:pt x="2595" y="3040"/>
                    <a:pt x="2615" y="3048"/>
                    <a:pt x="2615" y="3048"/>
                  </a:cubicBezTo>
                  <a:cubicBezTo>
                    <a:pt x="2637" y="3063"/>
                    <a:pt x="2647" y="3069"/>
                    <a:pt x="2648" y="3069"/>
                  </a:cubicBezTo>
                  <a:cubicBezTo>
                    <a:pt x="2651" y="3069"/>
                    <a:pt x="2577" y="3018"/>
                    <a:pt x="2554" y="3018"/>
                  </a:cubicBezTo>
                  <a:cubicBezTo>
                    <a:pt x="2560" y="3021"/>
                    <a:pt x="2568" y="3026"/>
                    <a:pt x="2575" y="3032"/>
                  </a:cubicBezTo>
                  <a:lnTo>
                    <a:pt x="2575" y="3032"/>
                  </a:lnTo>
                  <a:cubicBezTo>
                    <a:pt x="2552" y="3021"/>
                    <a:pt x="2528" y="3009"/>
                    <a:pt x="2541" y="3009"/>
                  </a:cubicBezTo>
                  <a:cubicBezTo>
                    <a:pt x="2547" y="3009"/>
                    <a:pt x="2560" y="3012"/>
                    <a:pt x="2584" y="3018"/>
                  </a:cubicBezTo>
                  <a:cubicBezTo>
                    <a:pt x="2578" y="3012"/>
                    <a:pt x="2579" y="3009"/>
                    <a:pt x="2585" y="3009"/>
                  </a:cubicBezTo>
                  <a:cubicBezTo>
                    <a:pt x="2610" y="3009"/>
                    <a:pt x="2712" y="3048"/>
                    <a:pt x="2736" y="3048"/>
                  </a:cubicBezTo>
                  <a:cubicBezTo>
                    <a:pt x="2736" y="3048"/>
                    <a:pt x="2554" y="2987"/>
                    <a:pt x="2584" y="2987"/>
                  </a:cubicBezTo>
                  <a:cubicBezTo>
                    <a:pt x="2633" y="3012"/>
                    <a:pt x="2657" y="3022"/>
                    <a:pt x="2664" y="3022"/>
                  </a:cubicBezTo>
                  <a:cubicBezTo>
                    <a:pt x="2689" y="3022"/>
                    <a:pt x="2501" y="2894"/>
                    <a:pt x="2588" y="2894"/>
                  </a:cubicBezTo>
                  <a:cubicBezTo>
                    <a:pt x="2594" y="2894"/>
                    <a:pt x="2602" y="2894"/>
                    <a:pt x="2612" y="2896"/>
                  </a:cubicBezTo>
                  <a:lnTo>
                    <a:pt x="2612" y="2896"/>
                  </a:lnTo>
                  <a:cubicBezTo>
                    <a:pt x="2632" y="2908"/>
                    <a:pt x="2716" y="2954"/>
                    <a:pt x="2762" y="2981"/>
                  </a:cubicBezTo>
                  <a:lnTo>
                    <a:pt x="2762" y="2981"/>
                  </a:lnTo>
                  <a:cubicBezTo>
                    <a:pt x="2710" y="2903"/>
                    <a:pt x="2677" y="2869"/>
                    <a:pt x="2517" y="2776"/>
                  </a:cubicBezTo>
                  <a:lnTo>
                    <a:pt x="2517" y="2776"/>
                  </a:lnTo>
                  <a:cubicBezTo>
                    <a:pt x="2580" y="2806"/>
                    <a:pt x="2628" y="2812"/>
                    <a:pt x="2675" y="2835"/>
                  </a:cubicBezTo>
                  <a:cubicBezTo>
                    <a:pt x="2706" y="2805"/>
                    <a:pt x="2675" y="2744"/>
                    <a:pt x="2523" y="2683"/>
                  </a:cubicBezTo>
                  <a:lnTo>
                    <a:pt x="2523" y="2683"/>
                  </a:lnTo>
                  <a:lnTo>
                    <a:pt x="2584" y="2714"/>
                  </a:lnTo>
                  <a:cubicBezTo>
                    <a:pt x="2432" y="2653"/>
                    <a:pt x="2311" y="2562"/>
                    <a:pt x="2371" y="2562"/>
                  </a:cubicBezTo>
                  <a:lnTo>
                    <a:pt x="2402" y="2562"/>
                  </a:lnTo>
                  <a:lnTo>
                    <a:pt x="2311" y="2501"/>
                  </a:lnTo>
                  <a:lnTo>
                    <a:pt x="2311" y="2501"/>
                  </a:lnTo>
                  <a:cubicBezTo>
                    <a:pt x="2432" y="2532"/>
                    <a:pt x="2371" y="2532"/>
                    <a:pt x="2463" y="2562"/>
                  </a:cubicBezTo>
                  <a:cubicBezTo>
                    <a:pt x="2584" y="2623"/>
                    <a:pt x="2622" y="2638"/>
                    <a:pt x="2637" y="2638"/>
                  </a:cubicBezTo>
                  <a:cubicBezTo>
                    <a:pt x="2653" y="2638"/>
                    <a:pt x="2645" y="2623"/>
                    <a:pt x="2675" y="2623"/>
                  </a:cubicBezTo>
                  <a:cubicBezTo>
                    <a:pt x="2615" y="2623"/>
                    <a:pt x="2584" y="2562"/>
                    <a:pt x="2523" y="2532"/>
                  </a:cubicBezTo>
                  <a:cubicBezTo>
                    <a:pt x="2511" y="2525"/>
                    <a:pt x="2510" y="2523"/>
                    <a:pt x="2516" y="2523"/>
                  </a:cubicBezTo>
                  <a:cubicBezTo>
                    <a:pt x="2539" y="2523"/>
                    <a:pt x="2675" y="2562"/>
                    <a:pt x="2675" y="2562"/>
                  </a:cubicBezTo>
                  <a:lnTo>
                    <a:pt x="2256" y="2338"/>
                  </a:lnTo>
                  <a:lnTo>
                    <a:pt x="2256" y="2338"/>
                  </a:lnTo>
                  <a:cubicBezTo>
                    <a:pt x="2322" y="2365"/>
                    <a:pt x="2451" y="2399"/>
                    <a:pt x="2523" y="2471"/>
                  </a:cubicBezTo>
                  <a:cubicBezTo>
                    <a:pt x="2463" y="2380"/>
                    <a:pt x="2219" y="2228"/>
                    <a:pt x="2068" y="2167"/>
                  </a:cubicBezTo>
                  <a:cubicBezTo>
                    <a:pt x="2098" y="2167"/>
                    <a:pt x="2037" y="2076"/>
                    <a:pt x="2037" y="2076"/>
                  </a:cubicBezTo>
                  <a:lnTo>
                    <a:pt x="2037" y="2076"/>
                  </a:lnTo>
                  <a:cubicBezTo>
                    <a:pt x="2083" y="2091"/>
                    <a:pt x="2068" y="2091"/>
                    <a:pt x="2056" y="2091"/>
                  </a:cubicBezTo>
                  <a:cubicBezTo>
                    <a:pt x="2045" y="2091"/>
                    <a:pt x="2037" y="2091"/>
                    <a:pt x="2098" y="2106"/>
                  </a:cubicBezTo>
                  <a:lnTo>
                    <a:pt x="2250" y="2197"/>
                  </a:lnTo>
                  <a:cubicBezTo>
                    <a:pt x="2280" y="2197"/>
                    <a:pt x="2523" y="2319"/>
                    <a:pt x="2584" y="2349"/>
                  </a:cubicBezTo>
                  <a:cubicBezTo>
                    <a:pt x="2523" y="2319"/>
                    <a:pt x="2645" y="2319"/>
                    <a:pt x="2675" y="2319"/>
                  </a:cubicBezTo>
                  <a:cubicBezTo>
                    <a:pt x="2518" y="2224"/>
                    <a:pt x="2491" y="2195"/>
                    <a:pt x="2463" y="2172"/>
                  </a:cubicBezTo>
                  <a:lnTo>
                    <a:pt x="2463" y="2172"/>
                  </a:lnTo>
                  <a:cubicBezTo>
                    <a:pt x="2497" y="2187"/>
                    <a:pt x="2530" y="2197"/>
                    <a:pt x="2554" y="2197"/>
                  </a:cubicBezTo>
                  <a:cubicBezTo>
                    <a:pt x="2437" y="2110"/>
                    <a:pt x="2516" y="2106"/>
                    <a:pt x="2523" y="2079"/>
                  </a:cubicBezTo>
                  <a:lnTo>
                    <a:pt x="2523" y="2079"/>
                  </a:lnTo>
                  <a:cubicBezTo>
                    <a:pt x="2529" y="2087"/>
                    <a:pt x="2538" y="2096"/>
                    <a:pt x="2554" y="2106"/>
                  </a:cubicBezTo>
                  <a:lnTo>
                    <a:pt x="2523" y="2076"/>
                  </a:lnTo>
                  <a:lnTo>
                    <a:pt x="2523" y="2076"/>
                  </a:lnTo>
                  <a:cubicBezTo>
                    <a:pt x="2523" y="2077"/>
                    <a:pt x="2523" y="2078"/>
                    <a:pt x="2523" y="2079"/>
                  </a:cubicBezTo>
                  <a:lnTo>
                    <a:pt x="2523" y="2079"/>
                  </a:lnTo>
                  <a:cubicBezTo>
                    <a:pt x="2494" y="2042"/>
                    <a:pt x="2548" y="2024"/>
                    <a:pt x="2371" y="1924"/>
                  </a:cubicBezTo>
                  <a:lnTo>
                    <a:pt x="2371" y="1924"/>
                  </a:lnTo>
                  <a:cubicBezTo>
                    <a:pt x="2432" y="1954"/>
                    <a:pt x="2463" y="1954"/>
                    <a:pt x="2523" y="2015"/>
                  </a:cubicBezTo>
                  <a:cubicBezTo>
                    <a:pt x="2530" y="2017"/>
                    <a:pt x="2534" y="2018"/>
                    <a:pt x="2536" y="2018"/>
                  </a:cubicBezTo>
                  <a:cubicBezTo>
                    <a:pt x="2560" y="2018"/>
                    <a:pt x="2313" y="1882"/>
                    <a:pt x="2338" y="1882"/>
                  </a:cubicBezTo>
                  <a:cubicBezTo>
                    <a:pt x="2342" y="1882"/>
                    <a:pt x="2352" y="1886"/>
                    <a:pt x="2371" y="1893"/>
                  </a:cubicBezTo>
                  <a:lnTo>
                    <a:pt x="2463" y="1954"/>
                  </a:lnTo>
                  <a:cubicBezTo>
                    <a:pt x="2442" y="1940"/>
                    <a:pt x="2440" y="1936"/>
                    <a:pt x="2447" y="1936"/>
                  </a:cubicBezTo>
                  <a:cubicBezTo>
                    <a:pt x="2459" y="1936"/>
                    <a:pt x="2500" y="1950"/>
                    <a:pt x="2512" y="1950"/>
                  </a:cubicBezTo>
                  <a:cubicBezTo>
                    <a:pt x="2523" y="1950"/>
                    <a:pt x="2511" y="1938"/>
                    <a:pt x="2432" y="1893"/>
                  </a:cubicBezTo>
                  <a:lnTo>
                    <a:pt x="2432" y="1893"/>
                  </a:lnTo>
                  <a:cubicBezTo>
                    <a:pt x="2466" y="1904"/>
                    <a:pt x="2487" y="1912"/>
                    <a:pt x="2502" y="1918"/>
                  </a:cubicBezTo>
                  <a:lnTo>
                    <a:pt x="2502" y="1918"/>
                  </a:lnTo>
                  <a:cubicBezTo>
                    <a:pt x="2487" y="1903"/>
                    <a:pt x="2467" y="1881"/>
                    <a:pt x="2418" y="1840"/>
                  </a:cubicBezTo>
                  <a:lnTo>
                    <a:pt x="2418" y="1840"/>
                  </a:lnTo>
                  <a:cubicBezTo>
                    <a:pt x="2471" y="1877"/>
                    <a:pt x="2531" y="1900"/>
                    <a:pt x="2554" y="1924"/>
                  </a:cubicBezTo>
                  <a:cubicBezTo>
                    <a:pt x="2563" y="1926"/>
                    <a:pt x="2570" y="1927"/>
                    <a:pt x="2575" y="1927"/>
                  </a:cubicBezTo>
                  <a:cubicBezTo>
                    <a:pt x="2626" y="1927"/>
                    <a:pt x="2417" y="1799"/>
                    <a:pt x="2424" y="1799"/>
                  </a:cubicBezTo>
                  <a:cubicBezTo>
                    <a:pt x="2425" y="1799"/>
                    <a:pt x="2428" y="1800"/>
                    <a:pt x="2432" y="1802"/>
                  </a:cubicBezTo>
                  <a:lnTo>
                    <a:pt x="2554" y="1863"/>
                  </a:lnTo>
                  <a:lnTo>
                    <a:pt x="2554" y="1863"/>
                  </a:lnTo>
                  <a:lnTo>
                    <a:pt x="2432" y="1741"/>
                  </a:lnTo>
                  <a:lnTo>
                    <a:pt x="2432" y="1741"/>
                  </a:lnTo>
                  <a:cubicBezTo>
                    <a:pt x="2523" y="1772"/>
                    <a:pt x="2554" y="1772"/>
                    <a:pt x="2645" y="1802"/>
                  </a:cubicBezTo>
                  <a:cubicBezTo>
                    <a:pt x="2675" y="1741"/>
                    <a:pt x="2736" y="1650"/>
                    <a:pt x="2554" y="1468"/>
                  </a:cubicBezTo>
                  <a:lnTo>
                    <a:pt x="2554" y="1468"/>
                  </a:lnTo>
                  <a:cubicBezTo>
                    <a:pt x="2827" y="1589"/>
                    <a:pt x="2706" y="1589"/>
                    <a:pt x="2888" y="1650"/>
                  </a:cubicBezTo>
                  <a:cubicBezTo>
                    <a:pt x="2675" y="1559"/>
                    <a:pt x="2858" y="1620"/>
                    <a:pt x="2797" y="1559"/>
                  </a:cubicBezTo>
                  <a:lnTo>
                    <a:pt x="2827" y="1559"/>
                  </a:lnTo>
                  <a:cubicBezTo>
                    <a:pt x="2807" y="1559"/>
                    <a:pt x="2854" y="1572"/>
                    <a:pt x="2870" y="1572"/>
                  </a:cubicBezTo>
                  <a:cubicBezTo>
                    <a:pt x="2878" y="1572"/>
                    <a:pt x="2878" y="1569"/>
                    <a:pt x="2858" y="1559"/>
                  </a:cubicBezTo>
                  <a:lnTo>
                    <a:pt x="2797" y="1498"/>
                  </a:lnTo>
                  <a:cubicBezTo>
                    <a:pt x="2778" y="1489"/>
                    <a:pt x="2772" y="1485"/>
                    <a:pt x="2773" y="1485"/>
                  </a:cubicBezTo>
                  <a:cubicBezTo>
                    <a:pt x="2778" y="1485"/>
                    <a:pt x="2881" y="1530"/>
                    <a:pt x="2904" y="1530"/>
                  </a:cubicBezTo>
                  <a:cubicBezTo>
                    <a:pt x="2917" y="1530"/>
                    <a:pt x="2903" y="1515"/>
                    <a:pt x="2827" y="1468"/>
                  </a:cubicBezTo>
                  <a:lnTo>
                    <a:pt x="2827" y="1468"/>
                  </a:lnTo>
                  <a:lnTo>
                    <a:pt x="2979" y="1528"/>
                  </a:lnTo>
                  <a:cubicBezTo>
                    <a:pt x="2928" y="1497"/>
                    <a:pt x="2901" y="1478"/>
                    <a:pt x="2889" y="1468"/>
                  </a:cubicBezTo>
                  <a:lnTo>
                    <a:pt x="2889" y="1468"/>
                  </a:lnTo>
                  <a:cubicBezTo>
                    <a:pt x="2898" y="1470"/>
                    <a:pt x="2904" y="1471"/>
                    <a:pt x="2909" y="1471"/>
                  </a:cubicBezTo>
                  <a:cubicBezTo>
                    <a:pt x="2914" y="1471"/>
                    <a:pt x="2916" y="1470"/>
                    <a:pt x="2915" y="1467"/>
                  </a:cubicBezTo>
                  <a:lnTo>
                    <a:pt x="2915" y="1467"/>
                  </a:lnTo>
                  <a:cubicBezTo>
                    <a:pt x="2918" y="1468"/>
                    <a:pt x="2919" y="1469"/>
                    <a:pt x="2920" y="1469"/>
                  </a:cubicBezTo>
                  <a:cubicBezTo>
                    <a:pt x="2920" y="1469"/>
                    <a:pt x="2919" y="1468"/>
                    <a:pt x="2915" y="1466"/>
                  </a:cubicBezTo>
                  <a:lnTo>
                    <a:pt x="2915" y="1466"/>
                  </a:lnTo>
                  <a:cubicBezTo>
                    <a:pt x="2908" y="1445"/>
                    <a:pt x="2772" y="1364"/>
                    <a:pt x="2808" y="1364"/>
                  </a:cubicBezTo>
                  <a:cubicBezTo>
                    <a:pt x="2816" y="1364"/>
                    <a:pt x="2831" y="1368"/>
                    <a:pt x="2858" y="1376"/>
                  </a:cubicBezTo>
                  <a:cubicBezTo>
                    <a:pt x="2830" y="1349"/>
                    <a:pt x="2803" y="1321"/>
                    <a:pt x="2639" y="1226"/>
                  </a:cubicBezTo>
                  <a:lnTo>
                    <a:pt x="2639" y="1226"/>
                  </a:lnTo>
                  <a:cubicBezTo>
                    <a:pt x="2720" y="1266"/>
                    <a:pt x="2809" y="1291"/>
                    <a:pt x="2858" y="1316"/>
                  </a:cubicBezTo>
                  <a:cubicBezTo>
                    <a:pt x="2798" y="1197"/>
                    <a:pt x="2855" y="1165"/>
                    <a:pt x="2659" y="993"/>
                  </a:cubicBezTo>
                  <a:lnTo>
                    <a:pt x="2659" y="993"/>
                  </a:lnTo>
                  <a:cubicBezTo>
                    <a:pt x="2675" y="1005"/>
                    <a:pt x="2691" y="1011"/>
                    <a:pt x="2708" y="1021"/>
                  </a:cubicBezTo>
                  <a:lnTo>
                    <a:pt x="2708" y="1021"/>
                  </a:lnTo>
                  <a:cubicBezTo>
                    <a:pt x="2668" y="988"/>
                    <a:pt x="2676" y="981"/>
                    <a:pt x="2697" y="981"/>
                  </a:cubicBezTo>
                  <a:cubicBezTo>
                    <a:pt x="2713" y="981"/>
                    <a:pt x="2738" y="986"/>
                    <a:pt x="2753" y="986"/>
                  </a:cubicBezTo>
                  <a:cubicBezTo>
                    <a:pt x="2782" y="986"/>
                    <a:pt x="2773" y="968"/>
                    <a:pt x="2584" y="860"/>
                  </a:cubicBezTo>
                  <a:lnTo>
                    <a:pt x="2480" y="790"/>
                  </a:lnTo>
                  <a:lnTo>
                    <a:pt x="2480" y="790"/>
                  </a:lnTo>
                  <a:cubicBezTo>
                    <a:pt x="2522" y="810"/>
                    <a:pt x="2571" y="826"/>
                    <a:pt x="2617" y="841"/>
                  </a:cubicBezTo>
                  <a:lnTo>
                    <a:pt x="2617" y="841"/>
                  </a:lnTo>
                  <a:cubicBezTo>
                    <a:pt x="2582" y="824"/>
                    <a:pt x="2600" y="807"/>
                    <a:pt x="2463" y="738"/>
                  </a:cubicBezTo>
                  <a:lnTo>
                    <a:pt x="2463" y="738"/>
                  </a:lnTo>
                  <a:cubicBezTo>
                    <a:pt x="2523" y="758"/>
                    <a:pt x="2557" y="765"/>
                    <a:pt x="2591" y="785"/>
                  </a:cubicBezTo>
                  <a:lnTo>
                    <a:pt x="2591" y="785"/>
                  </a:lnTo>
                  <a:cubicBezTo>
                    <a:pt x="2523" y="740"/>
                    <a:pt x="2423" y="677"/>
                    <a:pt x="2463" y="677"/>
                  </a:cubicBezTo>
                  <a:lnTo>
                    <a:pt x="2554" y="708"/>
                  </a:lnTo>
                  <a:cubicBezTo>
                    <a:pt x="2676" y="741"/>
                    <a:pt x="2795" y="762"/>
                    <a:pt x="2877" y="762"/>
                  </a:cubicBezTo>
                  <a:cubicBezTo>
                    <a:pt x="3021" y="762"/>
                    <a:pt x="3059" y="699"/>
                    <a:pt x="2827" y="525"/>
                  </a:cubicBezTo>
                  <a:cubicBezTo>
                    <a:pt x="2816" y="509"/>
                    <a:pt x="2816" y="502"/>
                    <a:pt x="2824" y="502"/>
                  </a:cubicBezTo>
                  <a:cubicBezTo>
                    <a:pt x="2852" y="502"/>
                    <a:pt x="2986" y="597"/>
                    <a:pt x="3028" y="597"/>
                  </a:cubicBezTo>
                  <a:cubicBezTo>
                    <a:pt x="3036" y="597"/>
                    <a:pt x="3040" y="594"/>
                    <a:pt x="3040" y="586"/>
                  </a:cubicBezTo>
                  <a:cubicBezTo>
                    <a:pt x="2736" y="373"/>
                    <a:pt x="3314" y="525"/>
                    <a:pt x="2827" y="221"/>
                  </a:cubicBezTo>
                  <a:cubicBezTo>
                    <a:pt x="2768" y="143"/>
                    <a:pt x="2493" y="0"/>
                    <a:pt x="2331" y="0"/>
                  </a:cubicBezTo>
                  <a:close/>
                  <a:moveTo>
                    <a:pt x="1612" y="5997"/>
                  </a:moveTo>
                  <a:cubicBezTo>
                    <a:pt x="1635" y="6006"/>
                    <a:pt x="1645" y="6009"/>
                    <a:pt x="1645" y="6009"/>
                  </a:cubicBezTo>
                  <a:cubicBezTo>
                    <a:pt x="1646" y="6009"/>
                    <a:pt x="1634" y="6004"/>
                    <a:pt x="1616" y="5997"/>
                  </a:cubicBezTo>
                  <a:lnTo>
                    <a:pt x="1616" y="5997"/>
                  </a:lnTo>
                  <a:cubicBezTo>
                    <a:pt x="1614" y="5997"/>
                    <a:pt x="1613" y="5997"/>
                    <a:pt x="1612" y="5997"/>
                  </a:cubicBezTo>
                  <a:close/>
                  <a:moveTo>
                    <a:pt x="1518" y="5965"/>
                  </a:moveTo>
                  <a:cubicBezTo>
                    <a:pt x="1513" y="5968"/>
                    <a:pt x="1535" y="5985"/>
                    <a:pt x="1612" y="6027"/>
                  </a:cubicBezTo>
                  <a:cubicBezTo>
                    <a:pt x="1590" y="6005"/>
                    <a:pt x="1557" y="5985"/>
                    <a:pt x="1518" y="5965"/>
                  </a:cubicBezTo>
                  <a:close/>
                  <a:moveTo>
                    <a:pt x="1661" y="6006"/>
                  </a:moveTo>
                  <a:cubicBezTo>
                    <a:pt x="1694" y="6021"/>
                    <a:pt x="1727" y="6036"/>
                    <a:pt x="1757" y="6046"/>
                  </a:cubicBezTo>
                  <a:lnTo>
                    <a:pt x="1757" y="6046"/>
                  </a:lnTo>
                  <a:cubicBezTo>
                    <a:pt x="1730" y="6035"/>
                    <a:pt x="1694" y="6017"/>
                    <a:pt x="1661" y="6006"/>
                  </a:cubicBezTo>
                  <a:close/>
                  <a:moveTo>
                    <a:pt x="1757" y="6046"/>
                  </a:moveTo>
                  <a:cubicBezTo>
                    <a:pt x="1773" y="6053"/>
                    <a:pt x="1786" y="6057"/>
                    <a:pt x="1794" y="6057"/>
                  </a:cubicBezTo>
                  <a:cubicBezTo>
                    <a:pt x="1782" y="6054"/>
                    <a:pt x="1770" y="6051"/>
                    <a:pt x="1757" y="60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-1738375" y="4410700"/>
              <a:ext cx="8400" cy="3825"/>
            </a:xfrm>
            <a:custGeom>
              <a:avLst/>
              <a:gdLst/>
              <a:ahLst/>
              <a:cxnLst/>
              <a:rect l="l" t="t" r="r" b="b"/>
              <a:pathLst>
                <a:path w="336" h="153" extrusionOk="0">
                  <a:moveTo>
                    <a:pt x="1" y="0"/>
                  </a:moveTo>
                  <a:cubicBezTo>
                    <a:pt x="92" y="30"/>
                    <a:pt x="183" y="91"/>
                    <a:pt x="335" y="152"/>
                  </a:cubicBezTo>
                  <a:cubicBezTo>
                    <a:pt x="214" y="91"/>
                    <a:pt x="92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-1705950" y="4414500"/>
              <a:ext cx="4800" cy="2450"/>
            </a:xfrm>
            <a:custGeom>
              <a:avLst/>
              <a:gdLst/>
              <a:ahLst/>
              <a:cxnLst/>
              <a:rect l="l" t="t" r="r" b="b"/>
              <a:pathLst>
                <a:path w="192" h="98" extrusionOk="0">
                  <a:moveTo>
                    <a:pt x="11" y="0"/>
                  </a:moveTo>
                  <a:cubicBezTo>
                    <a:pt x="1" y="0"/>
                    <a:pt x="4" y="0"/>
                    <a:pt x="14" y="1"/>
                  </a:cubicBezTo>
                  <a:lnTo>
                    <a:pt x="14" y="1"/>
                  </a:ln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14" y="1"/>
                  </a:moveTo>
                  <a:lnTo>
                    <a:pt x="14" y="1"/>
                  </a:lnTo>
                  <a:cubicBezTo>
                    <a:pt x="103" y="32"/>
                    <a:pt x="132" y="91"/>
                    <a:pt x="132" y="91"/>
                  </a:cubicBezTo>
                  <a:cubicBezTo>
                    <a:pt x="145" y="96"/>
                    <a:pt x="154" y="97"/>
                    <a:pt x="159" y="97"/>
                  </a:cubicBezTo>
                  <a:cubicBezTo>
                    <a:pt x="191" y="97"/>
                    <a:pt x="102" y="30"/>
                    <a:pt x="102" y="30"/>
                  </a:cubicBezTo>
                  <a:cubicBezTo>
                    <a:pt x="82" y="10"/>
                    <a:pt x="34" y="3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-1702650" y="4413725"/>
              <a:ext cx="4575" cy="3075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0" y="1"/>
                  </a:moveTo>
                  <a:lnTo>
                    <a:pt x="155" y="103"/>
                  </a:lnTo>
                  <a:lnTo>
                    <a:pt x="155" y="103"/>
                  </a:lnTo>
                  <a:cubicBezTo>
                    <a:pt x="128" y="75"/>
                    <a:pt x="87" y="22"/>
                    <a:pt x="0" y="1"/>
                  </a:cubicBezTo>
                  <a:close/>
                  <a:moveTo>
                    <a:pt x="155" y="103"/>
                  </a:moveTo>
                  <a:cubicBezTo>
                    <a:pt x="165" y="115"/>
                    <a:pt x="174" y="122"/>
                    <a:pt x="183" y="122"/>
                  </a:cubicBezTo>
                  <a:lnTo>
                    <a:pt x="155" y="1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-1691250" y="4415250"/>
              <a:ext cx="3825" cy="230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92" y="61"/>
                    <a:pt x="92" y="92"/>
                    <a:pt x="122" y="92"/>
                  </a:cubicBezTo>
                  <a:cubicBezTo>
                    <a:pt x="152" y="92"/>
                    <a:pt x="92" y="6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-1695825" y="4412975"/>
              <a:ext cx="3075" cy="1050"/>
            </a:xfrm>
            <a:custGeom>
              <a:avLst/>
              <a:gdLst/>
              <a:ahLst/>
              <a:cxnLst/>
              <a:rect l="l" t="t" r="r" b="b"/>
              <a:pathLst>
                <a:path w="123" h="42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33"/>
                    <a:pt x="71" y="42"/>
                    <a:pt x="74" y="42"/>
                  </a:cubicBezTo>
                  <a:cubicBezTo>
                    <a:pt x="78" y="42"/>
                    <a:pt x="59" y="24"/>
                    <a:pt x="84" y="24"/>
                  </a:cubicBezTo>
                  <a:cubicBezTo>
                    <a:pt x="91" y="24"/>
                    <a:pt x="104" y="26"/>
                    <a:pt x="123" y="31"/>
                  </a:cubicBezTo>
                  <a:cubicBezTo>
                    <a:pt x="6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-1688025" y="4410775"/>
              <a:ext cx="2475" cy="1575"/>
            </a:xfrm>
            <a:custGeom>
              <a:avLst/>
              <a:gdLst/>
              <a:ahLst/>
              <a:cxnLst/>
              <a:rect l="l" t="t" r="r" b="b"/>
              <a:pathLst>
                <a:path w="99" h="63" extrusionOk="0">
                  <a:moveTo>
                    <a:pt x="6" y="0"/>
                  </a:moveTo>
                  <a:cubicBezTo>
                    <a:pt x="1" y="0"/>
                    <a:pt x="24" y="19"/>
                    <a:pt x="43" y="26"/>
                  </a:cubicBezTo>
                  <a:lnTo>
                    <a:pt x="43" y="26"/>
                  </a:lnTo>
                  <a:cubicBezTo>
                    <a:pt x="41" y="24"/>
                    <a:pt x="40" y="22"/>
                    <a:pt x="41" y="22"/>
                  </a:cubicBezTo>
                  <a:cubicBezTo>
                    <a:pt x="43" y="22"/>
                    <a:pt x="47" y="24"/>
                    <a:pt x="54" y="27"/>
                  </a:cubicBezTo>
                  <a:cubicBezTo>
                    <a:pt x="23" y="7"/>
                    <a:pt x="10" y="0"/>
                    <a:pt x="6" y="0"/>
                  </a:cubicBezTo>
                  <a:close/>
                  <a:moveTo>
                    <a:pt x="43" y="26"/>
                  </a:moveTo>
                  <a:cubicBezTo>
                    <a:pt x="53" y="35"/>
                    <a:pt x="93" y="62"/>
                    <a:pt x="96" y="62"/>
                  </a:cubicBezTo>
                  <a:cubicBezTo>
                    <a:pt x="98" y="62"/>
                    <a:pt x="88" y="53"/>
                    <a:pt x="54" y="27"/>
                  </a:cubicBezTo>
                  <a:cubicBezTo>
                    <a:pt x="50" y="27"/>
                    <a:pt x="47" y="27"/>
                    <a:pt x="43" y="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-1688975" y="4407650"/>
              <a:ext cx="2300" cy="230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1" y="0"/>
                  </a:moveTo>
                  <a:lnTo>
                    <a:pt x="92" y="92"/>
                  </a:lnTo>
                  <a:cubicBezTo>
                    <a:pt x="92" y="6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-1680625" y="43613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lnTo>
                    <a:pt x="62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-1671500" y="4343050"/>
              <a:ext cx="3075" cy="1700"/>
            </a:xfrm>
            <a:custGeom>
              <a:avLst/>
              <a:gdLst/>
              <a:ahLst/>
              <a:cxnLst/>
              <a:rect l="l" t="t" r="r" b="b"/>
              <a:pathLst>
                <a:path w="123" h="68" extrusionOk="0">
                  <a:moveTo>
                    <a:pt x="1" y="1"/>
                  </a:moveTo>
                  <a:cubicBezTo>
                    <a:pt x="1" y="1"/>
                    <a:pt x="90" y="68"/>
                    <a:pt x="115" y="68"/>
                  </a:cubicBezTo>
                  <a:cubicBezTo>
                    <a:pt x="120" y="68"/>
                    <a:pt x="122" y="66"/>
                    <a:pt x="122" y="62"/>
                  </a:cubicBezTo>
                  <a:cubicBezTo>
                    <a:pt x="122" y="62"/>
                    <a:pt x="34" y="1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-1683650" y="4325575"/>
              <a:ext cx="4575" cy="2300"/>
            </a:xfrm>
            <a:custGeom>
              <a:avLst/>
              <a:gdLst/>
              <a:ahLst/>
              <a:cxnLst/>
              <a:rect l="l" t="t" r="r" b="b"/>
              <a:pathLst>
                <a:path w="183" h="92" extrusionOk="0">
                  <a:moveTo>
                    <a:pt x="183" y="92"/>
                  </a:moveTo>
                  <a:lnTo>
                    <a:pt x="183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-521400" y="4217675"/>
              <a:ext cx="4975" cy="1550"/>
            </a:xfrm>
            <a:custGeom>
              <a:avLst/>
              <a:gdLst/>
              <a:ahLst/>
              <a:cxnLst/>
              <a:rect l="l" t="t" r="r" b="b"/>
              <a:pathLst>
                <a:path w="199" h="62" extrusionOk="0">
                  <a:moveTo>
                    <a:pt x="46" y="1"/>
                  </a:moveTo>
                  <a:cubicBezTo>
                    <a:pt x="0" y="31"/>
                    <a:pt x="16" y="31"/>
                    <a:pt x="46" y="31"/>
                  </a:cubicBezTo>
                  <a:cubicBezTo>
                    <a:pt x="76" y="31"/>
                    <a:pt x="122" y="31"/>
                    <a:pt x="137" y="61"/>
                  </a:cubicBezTo>
                  <a:cubicBezTo>
                    <a:pt x="198" y="61"/>
                    <a:pt x="168" y="61"/>
                    <a:pt x="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-615250" y="4224525"/>
              <a:ext cx="106425" cy="224175"/>
            </a:xfrm>
            <a:custGeom>
              <a:avLst/>
              <a:gdLst/>
              <a:ahLst/>
              <a:cxnLst/>
              <a:rect l="l" t="t" r="r" b="b"/>
              <a:pathLst>
                <a:path w="4257" h="8967" extrusionOk="0">
                  <a:moveTo>
                    <a:pt x="3496" y="0"/>
                  </a:moveTo>
                  <a:lnTo>
                    <a:pt x="3538" y="13"/>
                  </a:lnTo>
                  <a:lnTo>
                    <a:pt x="3538" y="13"/>
                  </a:lnTo>
                  <a:cubicBezTo>
                    <a:pt x="3531" y="10"/>
                    <a:pt x="3517" y="5"/>
                    <a:pt x="3496" y="0"/>
                  </a:cubicBezTo>
                  <a:close/>
                  <a:moveTo>
                    <a:pt x="3770" y="334"/>
                  </a:moveTo>
                  <a:lnTo>
                    <a:pt x="3770" y="334"/>
                  </a:lnTo>
                  <a:cubicBezTo>
                    <a:pt x="3777" y="339"/>
                    <a:pt x="3785" y="344"/>
                    <a:pt x="3794" y="349"/>
                  </a:cubicBezTo>
                  <a:lnTo>
                    <a:pt x="3794" y="349"/>
                  </a:lnTo>
                  <a:cubicBezTo>
                    <a:pt x="3809" y="353"/>
                    <a:pt x="3824" y="357"/>
                    <a:pt x="3839" y="362"/>
                  </a:cubicBezTo>
                  <a:lnTo>
                    <a:pt x="3839" y="362"/>
                  </a:lnTo>
                  <a:lnTo>
                    <a:pt x="3770" y="334"/>
                  </a:lnTo>
                  <a:close/>
                  <a:moveTo>
                    <a:pt x="3839" y="362"/>
                  </a:moveTo>
                  <a:lnTo>
                    <a:pt x="3922" y="395"/>
                  </a:lnTo>
                  <a:cubicBezTo>
                    <a:pt x="3897" y="383"/>
                    <a:pt x="3869" y="372"/>
                    <a:pt x="3839" y="362"/>
                  </a:cubicBezTo>
                  <a:close/>
                  <a:moveTo>
                    <a:pt x="2250" y="456"/>
                  </a:moveTo>
                  <a:cubicBezTo>
                    <a:pt x="2271" y="461"/>
                    <a:pt x="2296" y="466"/>
                    <a:pt x="2322" y="470"/>
                  </a:cubicBezTo>
                  <a:lnTo>
                    <a:pt x="2322" y="470"/>
                  </a:lnTo>
                  <a:cubicBezTo>
                    <a:pt x="2291" y="463"/>
                    <a:pt x="2264" y="456"/>
                    <a:pt x="2250" y="456"/>
                  </a:cubicBezTo>
                  <a:close/>
                  <a:moveTo>
                    <a:pt x="2432" y="456"/>
                  </a:moveTo>
                  <a:cubicBezTo>
                    <a:pt x="2470" y="469"/>
                    <a:pt x="2494" y="478"/>
                    <a:pt x="2509" y="484"/>
                  </a:cubicBezTo>
                  <a:lnTo>
                    <a:pt x="2509" y="484"/>
                  </a:lnTo>
                  <a:cubicBezTo>
                    <a:pt x="2520" y="485"/>
                    <a:pt x="2531" y="485"/>
                    <a:pt x="2542" y="485"/>
                  </a:cubicBezTo>
                  <a:lnTo>
                    <a:pt x="2542" y="485"/>
                  </a:lnTo>
                  <a:cubicBezTo>
                    <a:pt x="2495" y="474"/>
                    <a:pt x="2456" y="464"/>
                    <a:pt x="2432" y="456"/>
                  </a:cubicBezTo>
                  <a:close/>
                  <a:moveTo>
                    <a:pt x="2322" y="470"/>
                  </a:moveTo>
                  <a:cubicBezTo>
                    <a:pt x="2358" y="478"/>
                    <a:pt x="2399" y="486"/>
                    <a:pt x="2432" y="486"/>
                  </a:cubicBezTo>
                  <a:lnTo>
                    <a:pt x="2432" y="486"/>
                  </a:lnTo>
                  <a:cubicBezTo>
                    <a:pt x="2460" y="492"/>
                    <a:pt x="2498" y="498"/>
                    <a:pt x="2516" y="498"/>
                  </a:cubicBezTo>
                  <a:cubicBezTo>
                    <a:pt x="2530" y="498"/>
                    <a:pt x="2532" y="494"/>
                    <a:pt x="2509" y="484"/>
                  </a:cubicBezTo>
                  <a:lnTo>
                    <a:pt x="2509" y="484"/>
                  </a:lnTo>
                  <a:cubicBezTo>
                    <a:pt x="2447" y="482"/>
                    <a:pt x="2380" y="478"/>
                    <a:pt x="2322" y="470"/>
                  </a:cubicBezTo>
                  <a:close/>
                  <a:moveTo>
                    <a:pt x="2542" y="485"/>
                  </a:moveTo>
                  <a:cubicBezTo>
                    <a:pt x="2617" y="502"/>
                    <a:pt x="2714" y="522"/>
                    <a:pt x="2812" y="540"/>
                  </a:cubicBezTo>
                  <a:lnTo>
                    <a:pt x="2812" y="540"/>
                  </a:lnTo>
                  <a:cubicBezTo>
                    <a:pt x="2771" y="513"/>
                    <a:pt x="2817" y="486"/>
                    <a:pt x="2675" y="486"/>
                  </a:cubicBezTo>
                  <a:cubicBezTo>
                    <a:pt x="2643" y="486"/>
                    <a:pt x="2596" y="486"/>
                    <a:pt x="2542" y="485"/>
                  </a:cubicBezTo>
                  <a:close/>
                  <a:moveTo>
                    <a:pt x="2189" y="578"/>
                  </a:moveTo>
                  <a:lnTo>
                    <a:pt x="2189" y="578"/>
                  </a:lnTo>
                  <a:cubicBezTo>
                    <a:pt x="2220" y="608"/>
                    <a:pt x="2341" y="638"/>
                    <a:pt x="2371" y="699"/>
                  </a:cubicBezTo>
                  <a:cubicBezTo>
                    <a:pt x="2426" y="699"/>
                    <a:pt x="2461" y="699"/>
                    <a:pt x="2489" y="701"/>
                  </a:cubicBezTo>
                  <a:lnTo>
                    <a:pt x="2489" y="701"/>
                  </a:lnTo>
                  <a:cubicBezTo>
                    <a:pt x="2343" y="632"/>
                    <a:pt x="2359" y="608"/>
                    <a:pt x="2493" y="608"/>
                  </a:cubicBezTo>
                  <a:cubicBezTo>
                    <a:pt x="2392" y="586"/>
                    <a:pt x="2357" y="580"/>
                    <a:pt x="2342" y="580"/>
                  </a:cubicBezTo>
                  <a:cubicBezTo>
                    <a:pt x="2324" y="580"/>
                    <a:pt x="2329" y="587"/>
                    <a:pt x="2295" y="587"/>
                  </a:cubicBezTo>
                  <a:cubicBezTo>
                    <a:pt x="2276" y="587"/>
                    <a:pt x="2244" y="585"/>
                    <a:pt x="2189" y="578"/>
                  </a:cubicBezTo>
                  <a:close/>
                  <a:moveTo>
                    <a:pt x="1916" y="608"/>
                  </a:moveTo>
                  <a:cubicBezTo>
                    <a:pt x="1885" y="608"/>
                    <a:pt x="2220" y="638"/>
                    <a:pt x="2098" y="699"/>
                  </a:cubicBezTo>
                  <a:lnTo>
                    <a:pt x="1976" y="638"/>
                  </a:lnTo>
                  <a:lnTo>
                    <a:pt x="2068" y="699"/>
                  </a:lnTo>
                  <a:cubicBezTo>
                    <a:pt x="2139" y="717"/>
                    <a:pt x="2241" y="735"/>
                    <a:pt x="2308" y="740"/>
                  </a:cubicBezTo>
                  <a:lnTo>
                    <a:pt x="2308" y="740"/>
                  </a:lnTo>
                  <a:cubicBezTo>
                    <a:pt x="2140" y="698"/>
                    <a:pt x="2376" y="692"/>
                    <a:pt x="2189" y="638"/>
                  </a:cubicBezTo>
                  <a:lnTo>
                    <a:pt x="1916" y="608"/>
                  </a:lnTo>
                  <a:close/>
                  <a:moveTo>
                    <a:pt x="2489" y="701"/>
                  </a:moveTo>
                  <a:cubicBezTo>
                    <a:pt x="2508" y="710"/>
                    <a:pt x="2529" y="719"/>
                    <a:pt x="2554" y="730"/>
                  </a:cubicBezTo>
                  <a:cubicBezTo>
                    <a:pt x="2678" y="742"/>
                    <a:pt x="2696" y="749"/>
                    <a:pt x="2694" y="756"/>
                  </a:cubicBezTo>
                  <a:lnTo>
                    <a:pt x="2694" y="756"/>
                  </a:lnTo>
                  <a:cubicBezTo>
                    <a:pt x="2711" y="753"/>
                    <a:pt x="2702" y="746"/>
                    <a:pt x="2645" y="730"/>
                  </a:cubicBezTo>
                  <a:cubicBezTo>
                    <a:pt x="2567" y="710"/>
                    <a:pt x="2539" y="703"/>
                    <a:pt x="2489" y="701"/>
                  </a:cubicBezTo>
                  <a:close/>
                  <a:moveTo>
                    <a:pt x="2207" y="845"/>
                  </a:moveTo>
                  <a:lnTo>
                    <a:pt x="2207" y="845"/>
                  </a:lnTo>
                  <a:cubicBezTo>
                    <a:pt x="2211" y="847"/>
                    <a:pt x="2215" y="849"/>
                    <a:pt x="2220" y="851"/>
                  </a:cubicBezTo>
                  <a:cubicBezTo>
                    <a:pt x="2224" y="851"/>
                    <a:pt x="2219" y="849"/>
                    <a:pt x="2207" y="845"/>
                  </a:cubicBezTo>
                  <a:close/>
                  <a:moveTo>
                    <a:pt x="1976" y="942"/>
                  </a:moveTo>
                  <a:cubicBezTo>
                    <a:pt x="1976" y="942"/>
                    <a:pt x="1993" y="942"/>
                    <a:pt x="2021" y="946"/>
                  </a:cubicBezTo>
                  <a:lnTo>
                    <a:pt x="2021" y="946"/>
                  </a:lnTo>
                  <a:cubicBezTo>
                    <a:pt x="2005" y="944"/>
                    <a:pt x="1990" y="942"/>
                    <a:pt x="1976" y="942"/>
                  </a:cubicBezTo>
                  <a:close/>
                  <a:moveTo>
                    <a:pt x="2021" y="946"/>
                  </a:moveTo>
                  <a:lnTo>
                    <a:pt x="2021" y="946"/>
                  </a:lnTo>
                  <a:cubicBezTo>
                    <a:pt x="2056" y="950"/>
                    <a:pt x="2097" y="959"/>
                    <a:pt x="2137" y="970"/>
                  </a:cubicBezTo>
                  <a:lnTo>
                    <a:pt x="2137" y="970"/>
                  </a:lnTo>
                  <a:cubicBezTo>
                    <a:pt x="2091" y="956"/>
                    <a:pt x="2050" y="949"/>
                    <a:pt x="2021" y="946"/>
                  </a:cubicBezTo>
                  <a:close/>
                  <a:moveTo>
                    <a:pt x="1916" y="1216"/>
                  </a:moveTo>
                  <a:cubicBezTo>
                    <a:pt x="1963" y="1221"/>
                    <a:pt x="2004" y="1228"/>
                    <a:pt x="2040" y="1237"/>
                  </a:cubicBezTo>
                  <a:lnTo>
                    <a:pt x="2040" y="1237"/>
                  </a:lnTo>
                  <a:cubicBezTo>
                    <a:pt x="1987" y="1223"/>
                    <a:pt x="1944" y="1216"/>
                    <a:pt x="1916" y="1216"/>
                  </a:cubicBezTo>
                  <a:close/>
                  <a:moveTo>
                    <a:pt x="2040" y="1237"/>
                  </a:moveTo>
                  <a:lnTo>
                    <a:pt x="2040" y="1237"/>
                  </a:lnTo>
                  <a:cubicBezTo>
                    <a:pt x="2082" y="1247"/>
                    <a:pt x="2130" y="1262"/>
                    <a:pt x="2183" y="1282"/>
                  </a:cubicBezTo>
                  <a:lnTo>
                    <a:pt x="2183" y="1282"/>
                  </a:lnTo>
                  <a:cubicBezTo>
                    <a:pt x="2142" y="1265"/>
                    <a:pt x="2097" y="1250"/>
                    <a:pt x="2040" y="1237"/>
                  </a:cubicBezTo>
                  <a:close/>
                  <a:moveTo>
                    <a:pt x="2068" y="1338"/>
                  </a:moveTo>
                  <a:cubicBezTo>
                    <a:pt x="2082" y="1338"/>
                    <a:pt x="2145" y="1351"/>
                    <a:pt x="2213" y="1366"/>
                  </a:cubicBezTo>
                  <a:lnTo>
                    <a:pt x="2213" y="1366"/>
                  </a:lnTo>
                  <a:cubicBezTo>
                    <a:pt x="2178" y="1354"/>
                    <a:pt x="2131" y="1338"/>
                    <a:pt x="2068" y="1338"/>
                  </a:cubicBezTo>
                  <a:close/>
                  <a:moveTo>
                    <a:pt x="2213" y="1366"/>
                  </a:moveTo>
                  <a:lnTo>
                    <a:pt x="2213" y="1366"/>
                  </a:lnTo>
                  <a:cubicBezTo>
                    <a:pt x="2231" y="1372"/>
                    <a:pt x="2246" y="1376"/>
                    <a:pt x="2258" y="1376"/>
                  </a:cubicBezTo>
                  <a:cubicBezTo>
                    <a:pt x="2260" y="1376"/>
                    <a:pt x="2261" y="1376"/>
                    <a:pt x="2263" y="1376"/>
                  </a:cubicBezTo>
                  <a:lnTo>
                    <a:pt x="2263" y="1376"/>
                  </a:lnTo>
                  <a:cubicBezTo>
                    <a:pt x="2246" y="1373"/>
                    <a:pt x="2230" y="1369"/>
                    <a:pt x="2213" y="1366"/>
                  </a:cubicBezTo>
                  <a:close/>
                  <a:moveTo>
                    <a:pt x="2250" y="1398"/>
                  </a:moveTo>
                  <a:cubicBezTo>
                    <a:pt x="2250" y="1414"/>
                    <a:pt x="2280" y="1431"/>
                    <a:pt x="2325" y="1450"/>
                  </a:cubicBezTo>
                  <a:lnTo>
                    <a:pt x="2325" y="1450"/>
                  </a:lnTo>
                  <a:cubicBezTo>
                    <a:pt x="2315" y="1439"/>
                    <a:pt x="2302" y="1424"/>
                    <a:pt x="2250" y="1398"/>
                  </a:cubicBezTo>
                  <a:close/>
                  <a:moveTo>
                    <a:pt x="2325" y="1450"/>
                  </a:moveTo>
                  <a:cubicBezTo>
                    <a:pt x="2338" y="1465"/>
                    <a:pt x="2345" y="1472"/>
                    <a:pt x="2432" y="1490"/>
                  </a:cubicBezTo>
                  <a:cubicBezTo>
                    <a:pt x="2434" y="1490"/>
                    <a:pt x="2435" y="1490"/>
                    <a:pt x="2437" y="1490"/>
                  </a:cubicBezTo>
                  <a:lnTo>
                    <a:pt x="2437" y="1490"/>
                  </a:lnTo>
                  <a:cubicBezTo>
                    <a:pt x="2395" y="1477"/>
                    <a:pt x="2356" y="1463"/>
                    <a:pt x="2325" y="1450"/>
                  </a:cubicBezTo>
                  <a:close/>
                  <a:moveTo>
                    <a:pt x="1976" y="2097"/>
                  </a:moveTo>
                  <a:cubicBezTo>
                    <a:pt x="2008" y="2105"/>
                    <a:pt x="2036" y="2112"/>
                    <a:pt x="2060" y="2117"/>
                  </a:cubicBezTo>
                  <a:lnTo>
                    <a:pt x="2060" y="2117"/>
                  </a:lnTo>
                  <a:cubicBezTo>
                    <a:pt x="2062" y="2117"/>
                    <a:pt x="2063" y="2117"/>
                    <a:pt x="2064" y="2116"/>
                  </a:cubicBezTo>
                  <a:lnTo>
                    <a:pt x="2064" y="2116"/>
                  </a:lnTo>
                  <a:cubicBezTo>
                    <a:pt x="2037" y="2108"/>
                    <a:pt x="2012" y="2097"/>
                    <a:pt x="1976" y="2097"/>
                  </a:cubicBezTo>
                  <a:close/>
                  <a:moveTo>
                    <a:pt x="2073" y="2780"/>
                  </a:moveTo>
                  <a:lnTo>
                    <a:pt x="2189" y="2827"/>
                  </a:lnTo>
                  <a:lnTo>
                    <a:pt x="2098" y="2827"/>
                  </a:lnTo>
                  <a:cubicBezTo>
                    <a:pt x="2086" y="2804"/>
                    <a:pt x="2079" y="2789"/>
                    <a:pt x="2073" y="2780"/>
                  </a:cubicBezTo>
                  <a:close/>
                  <a:moveTo>
                    <a:pt x="1824" y="2827"/>
                  </a:moveTo>
                  <a:lnTo>
                    <a:pt x="1824" y="2827"/>
                  </a:lnTo>
                  <a:cubicBezTo>
                    <a:pt x="1839" y="2832"/>
                    <a:pt x="1850" y="2835"/>
                    <a:pt x="1859" y="2837"/>
                  </a:cubicBezTo>
                  <a:lnTo>
                    <a:pt x="1859" y="2837"/>
                  </a:lnTo>
                  <a:cubicBezTo>
                    <a:pt x="1839" y="2831"/>
                    <a:pt x="1824" y="2827"/>
                    <a:pt x="1824" y="2827"/>
                  </a:cubicBezTo>
                  <a:close/>
                  <a:moveTo>
                    <a:pt x="1963" y="2844"/>
                  </a:moveTo>
                  <a:cubicBezTo>
                    <a:pt x="1956" y="2844"/>
                    <a:pt x="1956" y="2847"/>
                    <a:pt x="1976" y="2857"/>
                  </a:cubicBezTo>
                  <a:cubicBezTo>
                    <a:pt x="2017" y="2857"/>
                    <a:pt x="1976" y="2844"/>
                    <a:pt x="1963" y="2844"/>
                  </a:cubicBezTo>
                  <a:close/>
                  <a:moveTo>
                    <a:pt x="1824" y="2888"/>
                  </a:moveTo>
                  <a:cubicBezTo>
                    <a:pt x="1869" y="2907"/>
                    <a:pt x="1902" y="2918"/>
                    <a:pt x="1925" y="2924"/>
                  </a:cubicBezTo>
                  <a:lnTo>
                    <a:pt x="1925" y="2924"/>
                  </a:lnTo>
                  <a:cubicBezTo>
                    <a:pt x="1910" y="2911"/>
                    <a:pt x="1888" y="2904"/>
                    <a:pt x="1824" y="2888"/>
                  </a:cubicBezTo>
                  <a:close/>
                  <a:moveTo>
                    <a:pt x="3940" y="2939"/>
                  </a:moveTo>
                  <a:lnTo>
                    <a:pt x="3940" y="2939"/>
                  </a:lnTo>
                  <a:cubicBezTo>
                    <a:pt x="3943" y="2951"/>
                    <a:pt x="3947" y="2964"/>
                    <a:pt x="3952" y="2979"/>
                  </a:cubicBezTo>
                  <a:lnTo>
                    <a:pt x="4013" y="2979"/>
                  </a:lnTo>
                  <a:cubicBezTo>
                    <a:pt x="3990" y="2964"/>
                    <a:pt x="3965" y="2950"/>
                    <a:pt x="3940" y="2939"/>
                  </a:cubicBezTo>
                  <a:close/>
                  <a:moveTo>
                    <a:pt x="1733" y="3374"/>
                  </a:moveTo>
                  <a:cubicBezTo>
                    <a:pt x="1757" y="3384"/>
                    <a:pt x="1771" y="3388"/>
                    <a:pt x="1777" y="3389"/>
                  </a:cubicBezTo>
                  <a:lnTo>
                    <a:pt x="1777" y="3389"/>
                  </a:lnTo>
                  <a:lnTo>
                    <a:pt x="1733" y="3374"/>
                  </a:lnTo>
                  <a:close/>
                  <a:moveTo>
                    <a:pt x="1713" y="3814"/>
                  </a:moveTo>
                  <a:lnTo>
                    <a:pt x="1713" y="3814"/>
                  </a:lnTo>
                  <a:cubicBezTo>
                    <a:pt x="1728" y="3819"/>
                    <a:pt x="1744" y="3824"/>
                    <a:pt x="1764" y="3830"/>
                  </a:cubicBezTo>
                  <a:cubicBezTo>
                    <a:pt x="1748" y="3830"/>
                    <a:pt x="1733" y="3822"/>
                    <a:pt x="1713" y="3814"/>
                  </a:cubicBezTo>
                  <a:close/>
                  <a:moveTo>
                    <a:pt x="1717" y="3974"/>
                  </a:moveTo>
                  <a:cubicBezTo>
                    <a:pt x="1721" y="3976"/>
                    <a:pt x="1725" y="3979"/>
                    <a:pt x="1730" y="3981"/>
                  </a:cubicBezTo>
                  <a:lnTo>
                    <a:pt x="1730" y="3981"/>
                  </a:lnTo>
                  <a:cubicBezTo>
                    <a:pt x="1731" y="3981"/>
                    <a:pt x="1732" y="3982"/>
                    <a:pt x="1733" y="3982"/>
                  </a:cubicBezTo>
                  <a:cubicBezTo>
                    <a:pt x="1727" y="3979"/>
                    <a:pt x="1722" y="3976"/>
                    <a:pt x="1717" y="3974"/>
                  </a:cubicBezTo>
                  <a:close/>
                  <a:moveTo>
                    <a:pt x="1739" y="4048"/>
                  </a:moveTo>
                  <a:cubicBezTo>
                    <a:pt x="1764" y="4063"/>
                    <a:pt x="1779" y="4076"/>
                    <a:pt x="1762" y="4077"/>
                  </a:cubicBezTo>
                  <a:lnTo>
                    <a:pt x="1762" y="4077"/>
                  </a:lnTo>
                  <a:cubicBezTo>
                    <a:pt x="1759" y="4070"/>
                    <a:pt x="1750" y="4060"/>
                    <a:pt x="1739" y="4048"/>
                  </a:cubicBezTo>
                  <a:close/>
                  <a:moveTo>
                    <a:pt x="1406" y="4373"/>
                  </a:moveTo>
                  <a:cubicBezTo>
                    <a:pt x="1392" y="4373"/>
                    <a:pt x="1418" y="4389"/>
                    <a:pt x="1455" y="4407"/>
                  </a:cubicBezTo>
                  <a:lnTo>
                    <a:pt x="1455" y="4407"/>
                  </a:lnTo>
                  <a:cubicBezTo>
                    <a:pt x="1447" y="4396"/>
                    <a:pt x="1438" y="4386"/>
                    <a:pt x="1429" y="4377"/>
                  </a:cubicBezTo>
                  <a:cubicBezTo>
                    <a:pt x="1418" y="4374"/>
                    <a:pt x="1411" y="4373"/>
                    <a:pt x="1406" y="4373"/>
                  </a:cubicBezTo>
                  <a:close/>
                  <a:moveTo>
                    <a:pt x="3466" y="4468"/>
                  </a:moveTo>
                  <a:cubicBezTo>
                    <a:pt x="3455" y="4468"/>
                    <a:pt x="3446" y="4469"/>
                    <a:pt x="3437" y="4470"/>
                  </a:cubicBezTo>
                  <a:lnTo>
                    <a:pt x="3437" y="4470"/>
                  </a:lnTo>
                  <a:cubicBezTo>
                    <a:pt x="3443" y="4485"/>
                    <a:pt x="3461" y="4504"/>
                    <a:pt x="3496" y="4529"/>
                  </a:cubicBezTo>
                  <a:lnTo>
                    <a:pt x="3466" y="4468"/>
                  </a:lnTo>
                  <a:close/>
                  <a:moveTo>
                    <a:pt x="973" y="6140"/>
                  </a:moveTo>
                  <a:lnTo>
                    <a:pt x="973" y="6140"/>
                  </a:lnTo>
                  <a:cubicBezTo>
                    <a:pt x="1005" y="6158"/>
                    <a:pt x="1028" y="6172"/>
                    <a:pt x="1045" y="6183"/>
                  </a:cubicBezTo>
                  <a:lnTo>
                    <a:pt x="1045" y="6183"/>
                  </a:lnTo>
                  <a:cubicBezTo>
                    <a:pt x="1030" y="6171"/>
                    <a:pt x="1007" y="6157"/>
                    <a:pt x="973" y="6140"/>
                  </a:cubicBezTo>
                  <a:close/>
                  <a:moveTo>
                    <a:pt x="1045" y="6183"/>
                  </a:moveTo>
                  <a:lnTo>
                    <a:pt x="1045" y="6183"/>
                  </a:lnTo>
                  <a:cubicBezTo>
                    <a:pt x="1067" y="6199"/>
                    <a:pt x="1076" y="6212"/>
                    <a:pt x="1085" y="6226"/>
                  </a:cubicBezTo>
                  <a:lnTo>
                    <a:pt x="1085" y="6226"/>
                  </a:lnTo>
                  <a:cubicBezTo>
                    <a:pt x="1094" y="6220"/>
                    <a:pt x="1092" y="6213"/>
                    <a:pt x="1045" y="6183"/>
                  </a:cubicBezTo>
                  <a:close/>
                  <a:moveTo>
                    <a:pt x="2189" y="7204"/>
                  </a:moveTo>
                  <a:cubicBezTo>
                    <a:pt x="2212" y="7204"/>
                    <a:pt x="2218" y="7204"/>
                    <a:pt x="2232" y="7230"/>
                  </a:cubicBezTo>
                  <a:lnTo>
                    <a:pt x="2232" y="7230"/>
                  </a:lnTo>
                  <a:cubicBezTo>
                    <a:pt x="2220" y="7222"/>
                    <a:pt x="2206" y="7214"/>
                    <a:pt x="2189" y="7204"/>
                  </a:cubicBezTo>
                  <a:close/>
                  <a:moveTo>
                    <a:pt x="3314" y="0"/>
                  </a:moveTo>
                  <a:lnTo>
                    <a:pt x="3314" y="0"/>
                  </a:lnTo>
                  <a:cubicBezTo>
                    <a:pt x="3344" y="31"/>
                    <a:pt x="3192" y="31"/>
                    <a:pt x="3314" y="122"/>
                  </a:cubicBezTo>
                  <a:lnTo>
                    <a:pt x="3496" y="122"/>
                  </a:lnTo>
                  <a:cubicBezTo>
                    <a:pt x="3496" y="152"/>
                    <a:pt x="3739" y="183"/>
                    <a:pt x="3557" y="183"/>
                  </a:cubicBezTo>
                  <a:cubicBezTo>
                    <a:pt x="3496" y="183"/>
                    <a:pt x="3405" y="152"/>
                    <a:pt x="3314" y="152"/>
                  </a:cubicBezTo>
                  <a:cubicBezTo>
                    <a:pt x="3344" y="152"/>
                    <a:pt x="3435" y="183"/>
                    <a:pt x="3405" y="183"/>
                  </a:cubicBezTo>
                  <a:lnTo>
                    <a:pt x="3101" y="152"/>
                  </a:lnTo>
                  <a:lnTo>
                    <a:pt x="3101" y="152"/>
                  </a:lnTo>
                  <a:cubicBezTo>
                    <a:pt x="3466" y="243"/>
                    <a:pt x="3192" y="243"/>
                    <a:pt x="3283" y="274"/>
                  </a:cubicBezTo>
                  <a:lnTo>
                    <a:pt x="3253" y="274"/>
                  </a:lnTo>
                  <a:cubicBezTo>
                    <a:pt x="3101" y="274"/>
                    <a:pt x="3405" y="274"/>
                    <a:pt x="3405" y="304"/>
                  </a:cubicBezTo>
                  <a:cubicBezTo>
                    <a:pt x="3393" y="310"/>
                    <a:pt x="3373" y="313"/>
                    <a:pt x="3349" y="313"/>
                  </a:cubicBezTo>
                  <a:cubicBezTo>
                    <a:pt x="3252" y="313"/>
                    <a:pt x="3077" y="274"/>
                    <a:pt x="2979" y="274"/>
                  </a:cubicBezTo>
                  <a:cubicBezTo>
                    <a:pt x="3010" y="304"/>
                    <a:pt x="3192" y="426"/>
                    <a:pt x="2979" y="426"/>
                  </a:cubicBezTo>
                  <a:cubicBezTo>
                    <a:pt x="3010" y="456"/>
                    <a:pt x="3131" y="547"/>
                    <a:pt x="3253" y="578"/>
                  </a:cubicBezTo>
                  <a:cubicBezTo>
                    <a:pt x="3240" y="584"/>
                    <a:pt x="3219" y="586"/>
                    <a:pt x="3195" y="586"/>
                  </a:cubicBezTo>
                  <a:cubicBezTo>
                    <a:pt x="3129" y="586"/>
                    <a:pt x="3038" y="569"/>
                    <a:pt x="3022" y="569"/>
                  </a:cubicBezTo>
                  <a:cubicBezTo>
                    <a:pt x="3017" y="569"/>
                    <a:pt x="3021" y="571"/>
                    <a:pt x="3040" y="578"/>
                  </a:cubicBezTo>
                  <a:cubicBezTo>
                    <a:pt x="2970" y="568"/>
                    <a:pt x="2891" y="554"/>
                    <a:pt x="2812" y="540"/>
                  </a:cubicBezTo>
                  <a:lnTo>
                    <a:pt x="2812" y="540"/>
                  </a:lnTo>
                  <a:cubicBezTo>
                    <a:pt x="2833" y="554"/>
                    <a:pt x="2877" y="567"/>
                    <a:pt x="2979" y="578"/>
                  </a:cubicBezTo>
                  <a:cubicBezTo>
                    <a:pt x="2949" y="608"/>
                    <a:pt x="2888" y="638"/>
                    <a:pt x="2949" y="699"/>
                  </a:cubicBezTo>
                  <a:cubicBezTo>
                    <a:pt x="2888" y="638"/>
                    <a:pt x="2706" y="608"/>
                    <a:pt x="2645" y="608"/>
                  </a:cubicBezTo>
                  <a:cubicBezTo>
                    <a:pt x="2827" y="699"/>
                    <a:pt x="2888" y="730"/>
                    <a:pt x="2858" y="760"/>
                  </a:cubicBezTo>
                  <a:lnTo>
                    <a:pt x="3253" y="851"/>
                  </a:lnTo>
                  <a:lnTo>
                    <a:pt x="3314" y="882"/>
                  </a:lnTo>
                  <a:cubicBezTo>
                    <a:pt x="3157" y="855"/>
                    <a:pt x="2910" y="784"/>
                    <a:pt x="2844" y="784"/>
                  </a:cubicBezTo>
                  <a:cubicBezTo>
                    <a:pt x="2833" y="784"/>
                    <a:pt x="2827" y="786"/>
                    <a:pt x="2827" y="790"/>
                  </a:cubicBezTo>
                  <a:cubicBezTo>
                    <a:pt x="2648" y="772"/>
                    <a:pt x="2691" y="765"/>
                    <a:pt x="2694" y="756"/>
                  </a:cubicBezTo>
                  <a:lnTo>
                    <a:pt x="2694" y="756"/>
                  </a:lnTo>
                  <a:cubicBezTo>
                    <a:pt x="2690" y="756"/>
                    <a:pt x="2684" y="757"/>
                    <a:pt x="2677" y="757"/>
                  </a:cubicBezTo>
                  <a:cubicBezTo>
                    <a:pt x="2605" y="757"/>
                    <a:pt x="2402" y="730"/>
                    <a:pt x="2402" y="730"/>
                  </a:cubicBezTo>
                  <a:cubicBezTo>
                    <a:pt x="2371" y="730"/>
                    <a:pt x="2371" y="699"/>
                    <a:pt x="2341" y="699"/>
                  </a:cubicBezTo>
                  <a:cubicBezTo>
                    <a:pt x="2280" y="699"/>
                    <a:pt x="2342" y="713"/>
                    <a:pt x="2380" y="731"/>
                  </a:cubicBezTo>
                  <a:lnTo>
                    <a:pt x="2380" y="731"/>
                  </a:lnTo>
                  <a:cubicBezTo>
                    <a:pt x="2378" y="731"/>
                    <a:pt x="2375" y="730"/>
                    <a:pt x="2371" y="730"/>
                  </a:cubicBezTo>
                  <a:lnTo>
                    <a:pt x="2371" y="730"/>
                  </a:lnTo>
                  <a:cubicBezTo>
                    <a:pt x="2380" y="739"/>
                    <a:pt x="2368" y="742"/>
                    <a:pt x="2344" y="742"/>
                  </a:cubicBezTo>
                  <a:cubicBezTo>
                    <a:pt x="2334" y="742"/>
                    <a:pt x="2322" y="742"/>
                    <a:pt x="2308" y="740"/>
                  </a:cubicBezTo>
                  <a:lnTo>
                    <a:pt x="2308" y="740"/>
                  </a:lnTo>
                  <a:cubicBezTo>
                    <a:pt x="2331" y="746"/>
                    <a:pt x="2361" y="753"/>
                    <a:pt x="2402" y="760"/>
                  </a:cubicBezTo>
                  <a:cubicBezTo>
                    <a:pt x="2412" y="750"/>
                    <a:pt x="2399" y="740"/>
                    <a:pt x="2380" y="731"/>
                  </a:cubicBezTo>
                  <a:lnTo>
                    <a:pt x="2380" y="731"/>
                  </a:lnTo>
                  <a:cubicBezTo>
                    <a:pt x="2700" y="790"/>
                    <a:pt x="2403" y="760"/>
                    <a:pt x="2493" y="790"/>
                  </a:cubicBezTo>
                  <a:cubicBezTo>
                    <a:pt x="2564" y="826"/>
                    <a:pt x="2580" y="834"/>
                    <a:pt x="2583" y="834"/>
                  </a:cubicBezTo>
                  <a:cubicBezTo>
                    <a:pt x="2586" y="834"/>
                    <a:pt x="2581" y="829"/>
                    <a:pt x="2590" y="829"/>
                  </a:cubicBezTo>
                  <a:cubicBezTo>
                    <a:pt x="2599" y="829"/>
                    <a:pt x="2621" y="833"/>
                    <a:pt x="2675" y="851"/>
                  </a:cubicBezTo>
                  <a:cubicBezTo>
                    <a:pt x="2827" y="882"/>
                    <a:pt x="2827" y="882"/>
                    <a:pt x="2858" y="912"/>
                  </a:cubicBezTo>
                  <a:cubicBezTo>
                    <a:pt x="2858" y="918"/>
                    <a:pt x="2849" y="921"/>
                    <a:pt x="2835" y="921"/>
                  </a:cubicBezTo>
                  <a:cubicBezTo>
                    <a:pt x="2776" y="921"/>
                    <a:pt x="2621" y="882"/>
                    <a:pt x="2523" y="882"/>
                  </a:cubicBezTo>
                  <a:cubicBezTo>
                    <a:pt x="2503" y="882"/>
                    <a:pt x="2469" y="868"/>
                    <a:pt x="2485" y="868"/>
                  </a:cubicBezTo>
                  <a:cubicBezTo>
                    <a:pt x="2493" y="868"/>
                    <a:pt x="2513" y="871"/>
                    <a:pt x="2554" y="882"/>
                  </a:cubicBezTo>
                  <a:cubicBezTo>
                    <a:pt x="2371" y="790"/>
                    <a:pt x="2128" y="790"/>
                    <a:pt x="2037" y="760"/>
                  </a:cubicBezTo>
                  <a:cubicBezTo>
                    <a:pt x="1910" y="760"/>
                    <a:pt x="2146" y="824"/>
                    <a:pt x="2207" y="845"/>
                  </a:cubicBezTo>
                  <a:lnTo>
                    <a:pt x="2207" y="845"/>
                  </a:lnTo>
                  <a:cubicBezTo>
                    <a:pt x="2188" y="834"/>
                    <a:pt x="2185" y="830"/>
                    <a:pt x="2193" y="830"/>
                  </a:cubicBezTo>
                  <a:cubicBezTo>
                    <a:pt x="2221" y="830"/>
                    <a:pt x="2387" y="882"/>
                    <a:pt x="2432" y="882"/>
                  </a:cubicBezTo>
                  <a:cubicBezTo>
                    <a:pt x="2561" y="920"/>
                    <a:pt x="2603" y="933"/>
                    <a:pt x="2594" y="933"/>
                  </a:cubicBezTo>
                  <a:cubicBezTo>
                    <a:pt x="2573" y="933"/>
                    <a:pt x="2275" y="861"/>
                    <a:pt x="2166" y="861"/>
                  </a:cubicBezTo>
                  <a:cubicBezTo>
                    <a:pt x="2134" y="861"/>
                    <a:pt x="2118" y="866"/>
                    <a:pt x="2128" y="882"/>
                  </a:cubicBezTo>
                  <a:cubicBezTo>
                    <a:pt x="2432" y="912"/>
                    <a:pt x="2554" y="1034"/>
                    <a:pt x="2949" y="1064"/>
                  </a:cubicBezTo>
                  <a:cubicBezTo>
                    <a:pt x="2979" y="1064"/>
                    <a:pt x="3040" y="1094"/>
                    <a:pt x="3010" y="1094"/>
                  </a:cubicBezTo>
                  <a:cubicBezTo>
                    <a:pt x="2797" y="1064"/>
                    <a:pt x="2827" y="1094"/>
                    <a:pt x="2645" y="1034"/>
                  </a:cubicBezTo>
                  <a:lnTo>
                    <a:pt x="2371" y="942"/>
                  </a:lnTo>
                  <a:cubicBezTo>
                    <a:pt x="2220" y="942"/>
                    <a:pt x="2068" y="912"/>
                    <a:pt x="1946" y="912"/>
                  </a:cubicBezTo>
                  <a:cubicBezTo>
                    <a:pt x="2032" y="941"/>
                    <a:pt x="2172" y="942"/>
                    <a:pt x="2213" y="994"/>
                  </a:cubicBezTo>
                  <a:lnTo>
                    <a:pt x="2213" y="994"/>
                  </a:lnTo>
                  <a:cubicBezTo>
                    <a:pt x="2189" y="985"/>
                    <a:pt x="2163" y="977"/>
                    <a:pt x="2137" y="970"/>
                  </a:cubicBezTo>
                  <a:lnTo>
                    <a:pt x="2137" y="970"/>
                  </a:lnTo>
                  <a:cubicBezTo>
                    <a:pt x="2163" y="978"/>
                    <a:pt x="2191" y="989"/>
                    <a:pt x="2220" y="1003"/>
                  </a:cubicBezTo>
                  <a:cubicBezTo>
                    <a:pt x="2218" y="1000"/>
                    <a:pt x="2216" y="997"/>
                    <a:pt x="2213" y="994"/>
                  </a:cubicBezTo>
                  <a:lnTo>
                    <a:pt x="2213" y="994"/>
                  </a:lnTo>
                  <a:cubicBezTo>
                    <a:pt x="2291" y="1020"/>
                    <a:pt x="2357" y="1049"/>
                    <a:pt x="2371" y="1064"/>
                  </a:cubicBezTo>
                  <a:cubicBezTo>
                    <a:pt x="2371" y="1064"/>
                    <a:pt x="2128" y="1034"/>
                    <a:pt x="2098" y="1034"/>
                  </a:cubicBezTo>
                  <a:lnTo>
                    <a:pt x="1916" y="942"/>
                  </a:lnTo>
                  <a:lnTo>
                    <a:pt x="1916" y="942"/>
                  </a:lnTo>
                  <a:cubicBezTo>
                    <a:pt x="1975" y="978"/>
                    <a:pt x="1969" y="986"/>
                    <a:pt x="1946" y="986"/>
                  </a:cubicBezTo>
                  <a:cubicBezTo>
                    <a:pt x="1928" y="986"/>
                    <a:pt x="1897" y="980"/>
                    <a:pt x="1880" y="980"/>
                  </a:cubicBezTo>
                  <a:cubicBezTo>
                    <a:pt x="1863" y="980"/>
                    <a:pt x="1858" y="985"/>
                    <a:pt x="1885" y="1003"/>
                  </a:cubicBezTo>
                  <a:cubicBezTo>
                    <a:pt x="1976" y="1034"/>
                    <a:pt x="2189" y="1064"/>
                    <a:pt x="2341" y="1094"/>
                  </a:cubicBezTo>
                  <a:lnTo>
                    <a:pt x="2250" y="1094"/>
                  </a:lnTo>
                  <a:lnTo>
                    <a:pt x="2128" y="1064"/>
                  </a:lnTo>
                  <a:lnTo>
                    <a:pt x="2128" y="1064"/>
                  </a:lnTo>
                  <a:cubicBezTo>
                    <a:pt x="2137" y="1068"/>
                    <a:pt x="2136" y="1070"/>
                    <a:pt x="2129" y="1070"/>
                  </a:cubicBezTo>
                  <a:cubicBezTo>
                    <a:pt x="2092" y="1070"/>
                    <a:pt x="1895" y="1027"/>
                    <a:pt x="1873" y="1027"/>
                  </a:cubicBezTo>
                  <a:cubicBezTo>
                    <a:pt x="1869" y="1027"/>
                    <a:pt x="1872" y="1029"/>
                    <a:pt x="1885" y="1034"/>
                  </a:cubicBezTo>
                  <a:cubicBezTo>
                    <a:pt x="1885" y="1034"/>
                    <a:pt x="1885" y="1034"/>
                    <a:pt x="1885" y="1034"/>
                  </a:cubicBezTo>
                  <a:lnTo>
                    <a:pt x="1885" y="1034"/>
                  </a:lnTo>
                  <a:lnTo>
                    <a:pt x="1885" y="1034"/>
                  </a:lnTo>
                  <a:lnTo>
                    <a:pt x="1885" y="1034"/>
                  </a:lnTo>
                  <a:cubicBezTo>
                    <a:pt x="1910" y="1046"/>
                    <a:pt x="1940" y="1053"/>
                    <a:pt x="1968" y="1058"/>
                  </a:cubicBezTo>
                  <a:lnTo>
                    <a:pt x="1968" y="1058"/>
                  </a:lnTo>
                  <a:cubicBezTo>
                    <a:pt x="1952" y="1050"/>
                    <a:pt x="1926" y="1042"/>
                    <a:pt x="1885" y="1034"/>
                  </a:cubicBezTo>
                  <a:lnTo>
                    <a:pt x="1885" y="1034"/>
                  </a:lnTo>
                  <a:lnTo>
                    <a:pt x="2068" y="1064"/>
                  </a:lnTo>
                  <a:cubicBezTo>
                    <a:pt x="2050" y="1064"/>
                    <a:pt x="2010" y="1064"/>
                    <a:pt x="1968" y="1058"/>
                  </a:cubicBezTo>
                  <a:lnTo>
                    <a:pt x="1968" y="1058"/>
                  </a:lnTo>
                  <a:cubicBezTo>
                    <a:pt x="1994" y="1069"/>
                    <a:pt x="1998" y="1080"/>
                    <a:pt x="2006" y="1087"/>
                  </a:cubicBezTo>
                  <a:lnTo>
                    <a:pt x="2006" y="1087"/>
                  </a:lnTo>
                  <a:lnTo>
                    <a:pt x="1916" y="1064"/>
                  </a:lnTo>
                  <a:lnTo>
                    <a:pt x="1916" y="1064"/>
                  </a:lnTo>
                  <a:cubicBezTo>
                    <a:pt x="1942" y="1090"/>
                    <a:pt x="2148" y="1161"/>
                    <a:pt x="2050" y="1161"/>
                  </a:cubicBezTo>
                  <a:cubicBezTo>
                    <a:pt x="2034" y="1161"/>
                    <a:pt x="2010" y="1159"/>
                    <a:pt x="1976" y="1155"/>
                  </a:cubicBezTo>
                  <a:lnTo>
                    <a:pt x="1976" y="1155"/>
                  </a:lnTo>
                  <a:cubicBezTo>
                    <a:pt x="2078" y="1175"/>
                    <a:pt x="2118" y="1182"/>
                    <a:pt x="2131" y="1182"/>
                  </a:cubicBezTo>
                  <a:cubicBezTo>
                    <a:pt x="2155" y="1182"/>
                    <a:pt x="2068" y="1155"/>
                    <a:pt x="2128" y="1155"/>
                  </a:cubicBezTo>
                  <a:cubicBezTo>
                    <a:pt x="2332" y="1181"/>
                    <a:pt x="2344" y="1206"/>
                    <a:pt x="2360" y="1214"/>
                  </a:cubicBezTo>
                  <a:lnTo>
                    <a:pt x="2360" y="1214"/>
                  </a:lnTo>
                  <a:cubicBezTo>
                    <a:pt x="2291" y="1200"/>
                    <a:pt x="2255" y="1195"/>
                    <a:pt x="2239" y="1195"/>
                  </a:cubicBezTo>
                  <a:cubicBezTo>
                    <a:pt x="2187" y="1195"/>
                    <a:pt x="2341" y="1246"/>
                    <a:pt x="2341" y="1246"/>
                  </a:cubicBezTo>
                  <a:cubicBezTo>
                    <a:pt x="2220" y="1216"/>
                    <a:pt x="2189" y="1216"/>
                    <a:pt x="2098" y="1216"/>
                  </a:cubicBezTo>
                  <a:lnTo>
                    <a:pt x="2280" y="1246"/>
                  </a:lnTo>
                  <a:cubicBezTo>
                    <a:pt x="2207" y="1234"/>
                    <a:pt x="2167" y="1229"/>
                    <a:pt x="2149" y="1229"/>
                  </a:cubicBezTo>
                  <a:cubicBezTo>
                    <a:pt x="2075" y="1229"/>
                    <a:pt x="2347" y="1307"/>
                    <a:pt x="2250" y="1307"/>
                  </a:cubicBezTo>
                  <a:cubicBezTo>
                    <a:pt x="2227" y="1298"/>
                    <a:pt x="2204" y="1289"/>
                    <a:pt x="2183" y="1282"/>
                  </a:cubicBezTo>
                  <a:lnTo>
                    <a:pt x="2183" y="1282"/>
                  </a:lnTo>
                  <a:cubicBezTo>
                    <a:pt x="2267" y="1315"/>
                    <a:pt x="2331" y="1351"/>
                    <a:pt x="2432" y="1368"/>
                  </a:cubicBezTo>
                  <a:cubicBezTo>
                    <a:pt x="2341" y="1368"/>
                    <a:pt x="2068" y="1246"/>
                    <a:pt x="1885" y="1216"/>
                  </a:cubicBezTo>
                  <a:lnTo>
                    <a:pt x="1885" y="1216"/>
                  </a:lnTo>
                  <a:cubicBezTo>
                    <a:pt x="1976" y="1262"/>
                    <a:pt x="1938" y="1262"/>
                    <a:pt x="1908" y="1262"/>
                  </a:cubicBezTo>
                  <a:cubicBezTo>
                    <a:pt x="1878" y="1262"/>
                    <a:pt x="1855" y="1262"/>
                    <a:pt x="1976" y="1307"/>
                  </a:cubicBezTo>
                  <a:cubicBezTo>
                    <a:pt x="2098" y="1307"/>
                    <a:pt x="2189" y="1338"/>
                    <a:pt x="2280" y="1368"/>
                  </a:cubicBezTo>
                  <a:cubicBezTo>
                    <a:pt x="2275" y="1373"/>
                    <a:pt x="2270" y="1375"/>
                    <a:pt x="2263" y="1376"/>
                  </a:cubicBezTo>
                  <a:lnTo>
                    <a:pt x="2263" y="1376"/>
                  </a:lnTo>
                  <a:cubicBezTo>
                    <a:pt x="2322" y="1388"/>
                    <a:pt x="2377" y="1398"/>
                    <a:pt x="2402" y="1398"/>
                  </a:cubicBezTo>
                  <a:cubicBezTo>
                    <a:pt x="2375" y="1398"/>
                    <a:pt x="2588" y="1494"/>
                    <a:pt x="2486" y="1494"/>
                  </a:cubicBezTo>
                  <a:cubicBezTo>
                    <a:pt x="2474" y="1494"/>
                    <a:pt x="2458" y="1493"/>
                    <a:pt x="2437" y="1490"/>
                  </a:cubicBezTo>
                  <a:lnTo>
                    <a:pt x="2437" y="1490"/>
                  </a:lnTo>
                  <a:cubicBezTo>
                    <a:pt x="2567" y="1533"/>
                    <a:pt x="2719" y="1577"/>
                    <a:pt x="2736" y="1611"/>
                  </a:cubicBezTo>
                  <a:cubicBezTo>
                    <a:pt x="2827" y="1611"/>
                    <a:pt x="3131" y="1702"/>
                    <a:pt x="3253" y="1763"/>
                  </a:cubicBezTo>
                  <a:cubicBezTo>
                    <a:pt x="3236" y="1767"/>
                    <a:pt x="3221" y="1769"/>
                    <a:pt x="3208" y="1769"/>
                  </a:cubicBezTo>
                  <a:cubicBezTo>
                    <a:pt x="3127" y="1769"/>
                    <a:pt x="3097" y="1698"/>
                    <a:pt x="2888" y="1672"/>
                  </a:cubicBezTo>
                  <a:lnTo>
                    <a:pt x="2888" y="1672"/>
                  </a:lnTo>
                  <a:lnTo>
                    <a:pt x="2949" y="1702"/>
                  </a:lnTo>
                  <a:cubicBezTo>
                    <a:pt x="2584" y="1642"/>
                    <a:pt x="2432" y="1520"/>
                    <a:pt x="2189" y="1490"/>
                  </a:cubicBezTo>
                  <a:lnTo>
                    <a:pt x="2189" y="1490"/>
                  </a:lnTo>
                  <a:lnTo>
                    <a:pt x="2280" y="1520"/>
                  </a:lnTo>
                  <a:cubicBezTo>
                    <a:pt x="2189" y="1520"/>
                    <a:pt x="2037" y="1459"/>
                    <a:pt x="1946" y="1459"/>
                  </a:cubicBezTo>
                  <a:cubicBezTo>
                    <a:pt x="2128" y="1520"/>
                    <a:pt x="1976" y="1520"/>
                    <a:pt x="2037" y="1520"/>
                  </a:cubicBezTo>
                  <a:cubicBezTo>
                    <a:pt x="2069" y="1526"/>
                    <a:pt x="2084" y="1529"/>
                    <a:pt x="2088" y="1529"/>
                  </a:cubicBezTo>
                  <a:cubicBezTo>
                    <a:pt x="2100" y="1529"/>
                    <a:pt x="2035" y="1511"/>
                    <a:pt x="2047" y="1511"/>
                  </a:cubicBezTo>
                  <a:cubicBezTo>
                    <a:pt x="2051" y="1511"/>
                    <a:pt x="2066" y="1514"/>
                    <a:pt x="2098" y="1520"/>
                  </a:cubicBezTo>
                  <a:cubicBezTo>
                    <a:pt x="2128" y="1550"/>
                    <a:pt x="2432" y="1642"/>
                    <a:pt x="2341" y="1642"/>
                  </a:cubicBezTo>
                  <a:cubicBezTo>
                    <a:pt x="2269" y="1624"/>
                    <a:pt x="2197" y="1616"/>
                    <a:pt x="2125" y="1601"/>
                  </a:cubicBezTo>
                  <a:lnTo>
                    <a:pt x="2125" y="1601"/>
                  </a:lnTo>
                  <a:cubicBezTo>
                    <a:pt x="2131" y="1607"/>
                    <a:pt x="2124" y="1611"/>
                    <a:pt x="2098" y="1611"/>
                  </a:cubicBezTo>
                  <a:lnTo>
                    <a:pt x="1976" y="1550"/>
                  </a:lnTo>
                  <a:lnTo>
                    <a:pt x="1976" y="1550"/>
                  </a:lnTo>
                  <a:cubicBezTo>
                    <a:pt x="2026" y="1575"/>
                    <a:pt x="2076" y="1590"/>
                    <a:pt x="2125" y="1601"/>
                  </a:cubicBezTo>
                  <a:lnTo>
                    <a:pt x="2125" y="1601"/>
                  </a:lnTo>
                  <a:cubicBezTo>
                    <a:pt x="2109" y="1582"/>
                    <a:pt x="1988" y="1544"/>
                    <a:pt x="1970" y="1544"/>
                  </a:cubicBezTo>
                  <a:cubicBezTo>
                    <a:pt x="1966" y="1544"/>
                    <a:pt x="1968" y="1546"/>
                    <a:pt x="1976" y="1550"/>
                  </a:cubicBezTo>
                  <a:cubicBezTo>
                    <a:pt x="1946" y="1642"/>
                    <a:pt x="1946" y="1702"/>
                    <a:pt x="2371" y="1915"/>
                  </a:cubicBezTo>
                  <a:cubicBezTo>
                    <a:pt x="2311" y="1895"/>
                    <a:pt x="2270" y="1888"/>
                    <a:pt x="2238" y="1888"/>
                  </a:cubicBezTo>
                  <a:cubicBezTo>
                    <a:pt x="2172" y="1888"/>
                    <a:pt x="2138" y="1915"/>
                    <a:pt x="2037" y="1915"/>
                  </a:cubicBezTo>
                  <a:cubicBezTo>
                    <a:pt x="2065" y="1915"/>
                    <a:pt x="2170" y="1966"/>
                    <a:pt x="2210" y="1975"/>
                  </a:cubicBezTo>
                  <a:lnTo>
                    <a:pt x="2210" y="1975"/>
                  </a:lnTo>
                  <a:lnTo>
                    <a:pt x="1976" y="1945"/>
                  </a:lnTo>
                  <a:cubicBezTo>
                    <a:pt x="1964" y="1941"/>
                    <a:pt x="1957" y="1939"/>
                    <a:pt x="1953" y="1939"/>
                  </a:cubicBezTo>
                  <a:cubicBezTo>
                    <a:pt x="1934" y="1939"/>
                    <a:pt x="2084" y="2015"/>
                    <a:pt x="2189" y="2067"/>
                  </a:cubicBezTo>
                  <a:cubicBezTo>
                    <a:pt x="2128" y="2067"/>
                    <a:pt x="2068" y="2006"/>
                    <a:pt x="2037" y="2006"/>
                  </a:cubicBezTo>
                  <a:cubicBezTo>
                    <a:pt x="2016" y="2002"/>
                    <a:pt x="2002" y="2000"/>
                    <a:pt x="1995" y="2000"/>
                  </a:cubicBezTo>
                  <a:cubicBezTo>
                    <a:pt x="1950" y="2000"/>
                    <a:pt x="2137" y="2071"/>
                    <a:pt x="2189" y="2097"/>
                  </a:cubicBezTo>
                  <a:cubicBezTo>
                    <a:pt x="2224" y="2115"/>
                    <a:pt x="2229" y="2133"/>
                    <a:pt x="2180" y="2133"/>
                  </a:cubicBezTo>
                  <a:cubicBezTo>
                    <a:pt x="2166" y="2133"/>
                    <a:pt x="2147" y="2131"/>
                    <a:pt x="2124" y="2128"/>
                  </a:cubicBezTo>
                  <a:lnTo>
                    <a:pt x="2124" y="2128"/>
                  </a:lnTo>
                  <a:cubicBezTo>
                    <a:pt x="2125" y="2128"/>
                    <a:pt x="2127" y="2128"/>
                    <a:pt x="2128" y="2128"/>
                  </a:cubicBezTo>
                  <a:cubicBezTo>
                    <a:pt x="2106" y="2120"/>
                    <a:pt x="2085" y="2116"/>
                    <a:pt x="2068" y="2116"/>
                  </a:cubicBezTo>
                  <a:cubicBezTo>
                    <a:pt x="2066" y="2116"/>
                    <a:pt x="2065" y="2116"/>
                    <a:pt x="2064" y="2116"/>
                  </a:cubicBezTo>
                  <a:lnTo>
                    <a:pt x="2064" y="2116"/>
                  </a:lnTo>
                  <a:cubicBezTo>
                    <a:pt x="2067" y="2117"/>
                    <a:pt x="2069" y="2118"/>
                    <a:pt x="2072" y="2119"/>
                  </a:cubicBezTo>
                  <a:lnTo>
                    <a:pt x="2072" y="2119"/>
                  </a:lnTo>
                  <a:cubicBezTo>
                    <a:pt x="2068" y="2118"/>
                    <a:pt x="2064" y="2117"/>
                    <a:pt x="2060" y="2117"/>
                  </a:cubicBezTo>
                  <a:lnTo>
                    <a:pt x="2060" y="2117"/>
                  </a:lnTo>
                  <a:cubicBezTo>
                    <a:pt x="2015" y="2120"/>
                    <a:pt x="2002" y="2154"/>
                    <a:pt x="2068" y="2219"/>
                  </a:cubicBezTo>
                  <a:cubicBezTo>
                    <a:pt x="2098" y="2219"/>
                    <a:pt x="2189" y="2249"/>
                    <a:pt x="2341" y="2280"/>
                  </a:cubicBezTo>
                  <a:cubicBezTo>
                    <a:pt x="2404" y="2307"/>
                    <a:pt x="2422" y="2315"/>
                    <a:pt x="2419" y="2315"/>
                  </a:cubicBezTo>
                  <a:cubicBezTo>
                    <a:pt x="2416" y="2315"/>
                    <a:pt x="2358" y="2292"/>
                    <a:pt x="2357" y="2292"/>
                  </a:cubicBezTo>
                  <a:lnTo>
                    <a:pt x="2357" y="2292"/>
                  </a:lnTo>
                  <a:cubicBezTo>
                    <a:pt x="2357" y="2292"/>
                    <a:pt x="2369" y="2297"/>
                    <a:pt x="2402" y="2310"/>
                  </a:cubicBezTo>
                  <a:cubicBezTo>
                    <a:pt x="2280" y="2280"/>
                    <a:pt x="2220" y="2280"/>
                    <a:pt x="2128" y="2249"/>
                  </a:cubicBezTo>
                  <a:cubicBezTo>
                    <a:pt x="2054" y="2229"/>
                    <a:pt x="2009" y="2221"/>
                    <a:pt x="1981" y="2221"/>
                  </a:cubicBezTo>
                  <a:cubicBezTo>
                    <a:pt x="1885" y="2221"/>
                    <a:pt x="2017" y="2324"/>
                    <a:pt x="1946" y="2371"/>
                  </a:cubicBezTo>
                  <a:cubicBezTo>
                    <a:pt x="1976" y="2401"/>
                    <a:pt x="2037" y="2401"/>
                    <a:pt x="2098" y="2432"/>
                  </a:cubicBezTo>
                  <a:cubicBezTo>
                    <a:pt x="2052" y="2422"/>
                    <a:pt x="2021" y="2417"/>
                    <a:pt x="2000" y="2417"/>
                  </a:cubicBezTo>
                  <a:cubicBezTo>
                    <a:pt x="1895" y="2417"/>
                    <a:pt x="2047" y="2523"/>
                    <a:pt x="1946" y="2523"/>
                  </a:cubicBezTo>
                  <a:cubicBezTo>
                    <a:pt x="2065" y="2553"/>
                    <a:pt x="2330" y="2612"/>
                    <a:pt x="2341" y="2671"/>
                  </a:cubicBezTo>
                  <a:lnTo>
                    <a:pt x="2341" y="2671"/>
                  </a:lnTo>
                  <a:cubicBezTo>
                    <a:pt x="2243" y="2635"/>
                    <a:pt x="1997" y="2553"/>
                    <a:pt x="1916" y="2553"/>
                  </a:cubicBezTo>
                  <a:cubicBezTo>
                    <a:pt x="1976" y="2584"/>
                    <a:pt x="1976" y="2614"/>
                    <a:pt x="1976" y="2614"/>
                  </a:cubicBezTo>
                  <a:lnTo>
                    <a:pt x="1946" y="2614"/>
                  </a:lnTo>
                  <a:cubicBezTo>
                    <a:pt x="2068" y="2675"/>
                    <a:pt x="2128" y="2705"/>
                    <a:pt x="2037" y="2705"/>
                  </a:cubicBezTo>
                  <a:cubicBezTo>
                    <a:pt x="1997" y="2705"/>
                    <a:pt x="1943" y="2692"/>
                    <a:pt x="1911" y="2692"/>
                  </a:cubicBezTo>
                  <a:cubicBezTo>
                    <a:pt x="1895" y="2692"/>
                    <a:pt x="1885" y="2695"/>
                    <a:pt x="1885" y="2705"/>
                  </a:cubicBezTo>
                  <a:cubicBezTo>
                    <a:pt x="2068" y="2736"/>
                    <a:pt x="1946" y="2736"/>
                    <a:pt x="2098" y="2827"/>
                  </a:cubicBezTo>
                  <a:lnTo>
                    <a:pt x="2068" y="2827"/>
                  </a:lnTo>
                  <a:cubicBezTo>
                    <a:pt x="1976" y="2766"/>
                    <a:pt x="1916" y="2766"/>
                    <a:pt x="1885" y="2736"/>
                  </a:cubicBezTo>
                  <a:cubicBezTo>
                    <a:pt x="1764" y="2736"/>
                    <a:pt x="2037" y="2827"/>
                    <a:pt x="2098" y="2857"/>
                  </a:cubicBezTo>
                  <a:cubicBezTo>
                    <a:pt x="2138" y="2878"/>
                    <a:pt x="2149" y="2884"/>
                    <a:pt x="2141" y="2884"/>
                  </a:cubicBezTo>
                  <a:cubicBezTo>
                    <a:pt x="2125" y="2884"/>
                    <a:pt x="2037" y="2857"/>
                    <a:pt x="1976" y="2857"/>
                  </a:cubicBezTo>
                  <a:cubicBezTo>
                    <a:pt x="1931" y="2842"/>
                    <a:pt x="1916" y="2842"/>
                    <a:pt x="1900" y="2842"/>
                  </a:cubicBezTo>
                  <a:cubicBezTo>
                    <a:pt x="1890" y="2842"/>
                    <a:pt x="1880" y="2842"/>
                    <a:pt x="1859" y="2837"/>
                  </a:cubicBezTo>
                  <a:lnTo>
                    <a:pt x="1859" y="2837"/>
                  </a:lnTo>
                  <a:cubicBezTo>
                    <a:pt x="1917" y="2855"/>
                    <a:pt x="2021" y="2888"/>
                    <a:pt x="1976" y="2888"/>
                  </a:cubicBezTo>
                  <a:cubicBezTo>
                    <a:pt x="1976" y="2888"/>
                    <a:pt x="2003" y="2928"/>
                    <a:pt x="1958" y="2928"/>
                  </a:cubicBezTo>
                  <a:cubicBezTo>
                    <a:pt x="1950" y="2928"/>
                    <a:pt x="1939" y="2927"/>
                    <a:pt x="1925" y="2924"/>
                  </a:cubicBezTo>
                  <a:lnTo>
                    <a:pt x="1925" y="2924"/>
                  </a:lnTo>
                  <a:cubicBezTo>
                    <a:pt x="1939" y="2935"/>
                    <a:pt x="1947" y="2950"/>
                    <a:pt x="1976" y="2979"/>
                  </a:cubicBezTo>
                  <a:cubicBezTo>
                    <a:pt x="2037" y="2979"/>
                    <a:pt x="2068" y="2979"/>
                    <a:pt x="2189" y="3009"/>
                  </a:cubicBezTo>
                  <a:cubicBezTo>
                    <a:pt x="2211" y="3031"/>
                    <a:pt x="2232" y="3052"/>
                    <a:pt x="2221" y="3052"/>
                  </a:cubicBezTo>
                  <a:cubicBezTo>
                    <a:pt x="2217" y="3052"/>
                    <a:pt x="2207" y="3049"/>
                    <a:pt x="2189" y="3040"/>
                  </a:cubicBezTo>
                  <a:lnTo>
                    <a:pt x="2128" y="3009"/>
                  </a:lnTo>
                  <a:lnTo>
                    <a:pt x="2128" y="3009"/>
                  </a:lnTo>
                  <a:cubicBezTo>
                    <a:pt x="2156" y="3023"/>
                    <a:pt x="2159" y="3031"/>
                    <a:pt x="2168" y="3038"/>
                  </a:cubicBezTo>
                  <a:lnTo>
                    <a:pt x="2168" y="3038"/>
                  </a:lnTo>
                  <a:lnTo>
                    <a:pt x="2068" y="3009"/>
                  </a:lnTo>
                  <a:lnTo>
                    <a:pt x="2068" y="3009"/>
                  </a:lnTo>
                  <a:cubicBezTo>
                    <a:pt x="2220" y="3070"/>
                    <a:pt x="2189" y="3070"/>
                    <a:pt x="2220" y="3131"/>
                  </a:cubicBezTo>
                  <a:cubicBezTo>
                    <a:pt x="2037" y="3070"/>
                    <a:pt x="1855" y="3009"/>
                    <a:pt x="1794" y="3009"/>
                  </a:cubicBezTo>
                  <a:lnTo>
                    <a:pt x="2007" y="3070"/>
                  </a:lnTo>
                  <a:cubicBezTo>
                    <a:pt x="2007" y="3070"/>
                    <a:pt x="1946" y="3070"/>
                    <a:pt x="1855" y="3040"/>
                  </a:cubicBezTo>
                  <a:cubicBezTo>
                    <a:pt x="1747" y="3040"/>
                    <a:pt x="2191" y="3232"/>
                    <a:pt x="2184" y="3232"/>
                  </a:cubicBezTo>
                  <a:cubicBezTo>
                    <a:pt x="2183" y="3232"/>
                    <a:pt x="2176" y="3229"/>
                    <a:pt x="2159" y="3222"/>
                  </a:cubicBezTo>
                  <a:cubicBezTo>
                    <a:pt x="2112" y="3210"/>
                    <a:pt x="2074" y="3201"/>
                    <a:pt x="2043" y="3193"/>
                  </a:cubicBezTo>
                  <a:lnTo>
                    <a:pt x="2043" y="3193"/>
                  </a:lnTo>
                  <a:cubicBezTo>
                    <a:pt x="2052" y="3200"/>
                    <a:pt x="2053" y="3208"/>
                    <a:pt x="2068" y="3222"/>
                  </a:cubicBezTo>
                  <a:cubicBezTo>
                    <a:pt x="2028" y="3209"/>
                    <a:pt x="1994" y="3199"/>
                    <a:pt x="1965" y="3191"/>
                  </a:cubicBezTo>
                  <a:lnTo>
                    <a:pt x="1965" y="3191"/>
                  </a:lnTo>
                  <a:cubicBezTo>
                    <a:pt x="1989" y="3189"/>
                    <a:pt x="1976" y="3180"/>
                    <a:pt x="1955" y="3172"/>
                  </a:cubicBezTo>
                  <a:lnTo>
                    <a:pt x="1955" y="3172"/>
                  </a:lnTo>
                  <a:cubicBezTo>
                    <a:pt x="1977" y="3177"/>
                    <a:pt x="2005" y="3184"/>
                    <a:pt x="2043" y="3193"/>
                  </a:cubicBezTo>
                  <a:lnTo>
                    <a:pt x="2043" y="3193"/>
                  </a:lnTo>
                  <a:cubicBezTo>
                    <a:pt x="2033" y="3185"/>
                    <a:pt x="2011" y="3178"/>
                    <a:pt x="1946" y="3161"/>
                  </a:cubicBezTo>
                  <a:cubicBezTo>
                    <a:pt x="1916" y="3155"/>
                    <a:pt x="1902" y="3153"/>
                    <a:pt x="1899" y="3153"/>
                  </a:cubicBezTo>
                  <a:cubicBezTo>
                    <a:pt x="1893" y="3153"/>
                    <a:pt x="1930" y="3163"/>
                    <a:pt x="1955" y="3172"/>
                  </a:cubicBezTo>
                  <a:lnTo>
                    <a:pt x="1955" y="3172"/>
                  </a:lnTo>
                  <a:cubicBezTo>
                    <a:pt x="1904" y="3161"/>
                    <a:pt x="1889" y="3161"/>
                    <a:pt x="1855" y="3161"/>
                  </a:cubicBezTo>
                  <a:cubicBezTo>
                    <a:pt x="1873" y="3161"/>
                    <a:pt x="1901" y="3172"/>
                    <a:pt x="1922" y="3181"/>
                  </a:cubicBezTo>
                  <a:lnTo>
                    <a:pt x="1922" y="3181"/>
                  </a:lnTo>
                  <a:cubicBezTo>
                    <a:pt x="1892" y="3174"/>
                    <a:pt x="1869" y="3172"/>
                    <a:pt x="1852" y="3172"/>
                  </a:cubicBezTo>
                  <a:cubicBezTo>
                    <a:pt x="1736" y="3172"/>
                    <a:pt x="1838" y="3286"/>
                    <a:pt x="1711" y="3286"/>
                  </a:cubicBezTo>
                  <a:cubicBezTo>
                    <a:pt x="1700" y="3286"/>
                    <a:pt x="1687" y="3285"/>
                    <a:pt x="1672" y="3283"/>
                  </a:cubicBezTo>
                  <a:lnTo>
                    <a:pt x="1672" y="3283"/>
                  </a:lnTo>
                  <a:cubicBezTo>
                    <a:pt x="1922" y="3366"/>
                    <a:pt x="1792" y="3348"/>
                    <a:pt x="1837" y="3367"/>
                  </a:cubicBezTo>
                  <a:lnTo>
                    <a:pt x="1837" y="3367"/>
                  </a:lnTo>
                  <a:cubicBezTo>
                    <a:pt x="1790" y="3350"/>
                    <a:pt x="1766" y="3344"/>
                    <a:pt x="1756" y="3344"/>
                  </a:cubicBezTo>
                  <a:cubicBezTo>
                    <a:pt x="1728" y="3344"/>
                    <a:pt x="1797" y="3389"/>
                    <a:pt x="1779" y="3389"/>
                  </a:cubicBezTo>
                  <a:cubicBezTo>
                    <a:pt x="1779" y="3389"/>
                    <a:pt x="1778" y="3389"/>
                    <a:pt x="1777" y="3389"/>
                  </a:cubicBezTo>
                  <a:lnTo>
                    <a:pt x="1777" y="3389"/>
                  </a:lnTo>
                  <a:lnTo>
                    <a:pt x="2007" y="3465"/>
                  </a:lnTo>
                  <a:cubicBezTo>
                    <a:pt x="1832" y="3465"/>
                    <a:pt x="2172" y="3610"/>
                    <a:pt x="2127" y="3610"/>
                  </a:cubicBezTo>
                  <a:cubicBezTo>
                    <a:pt x="2118" y="3610"/>
                    <a:pt x="2091" y="3603"/>
                    <a:pt x="2037" y="3587"/>
                  </a:cubicBezTo>
                  <a:cubicBezTo>
                    <a:pt x="1946" y="3526"/>
                    <a:pt x="1855" y="3496"/>
                    <a:pt x="1794" y="3465"/>
                  </a:cubicBezTo>
                  <a:cubicBezTo>
                    <a:pt x="1736" y="3442"/>
                    <a:pt x="1708" y="3433"/>
                    <a:pt x="1698" y="3433"/>
                  </a:cubicBezTo>
                  <a:cubicBezTo>
                    <a:pt x="1667" y="3433"/>
                    <a:pt x="1820" y="3522"/>
                    <a:pt x="1801" y="3527"/>
                  </a:cubicBezTo>
                  <a:lnTo>
                    <a:pt x="1801" y="3527"/>
                  </a:lnTo>
                  <a:cubicBezTo>
                    <a:pt x="1763" y="3515"/>
                    <a:pt x="1728" y="3504"/>
                    <a:pt x="1703" y="3496"/>
                  </a:cubicBezTo>
                  <a:lnTo>
                    <a:pt x="1703" y="3496"/>
                  </a:lnTo>
                  <a:cubicBezTo>
                    <a:pt x="1761" y="3519"/>
                    <a:pt x="1789" y="3528"/>
                    <a:pt x="1798" y="3528"/>
                  </a:cubicBezTo>
                  <a:cubicBezTo>
                    <a:pt x="1799" y="3528"/>
                    <a:pt x="1800" y="3527"/>
                    <a:pt x="1801" y="3527"/>
                  </a:cubicBezTo>
                  <a:lnTo>
                    <a:pt x="1801" y="3527"/>
                  </a:lnTo>
                  <a:cubicBezTo>
                    <a:pt x="1900" y="3560"/>
                    <a:pt x="2024" y="3604"/>
                    <a:pt x="2068" y="3648"/>
                  </a:cubicBezTo>
                  <a:cubicBezTo>
                    <a:pt x="1946" y="3617"/>
                    <a:pt x="1794" y="3617"/>
                    <a:pt x="1764" y="3587"/>
                  </a:cubicBezTo>
                  <a:lnTo>
                    <a:pt x="1764" y="3587"/>
                  </a:lnTo>
                  <a:cubicBezTo>
                    <a:pt x="1785" y="3608"/>
                    <a:pt x="1852" y="3630"/>
                    <a:pt x="1847" y="3630"/>
                  </a:cubicBezTo>
                  <a:cubicBezTo>
                    <a:pt x="1844" y="3630"/>
                    <a:pt x="1830" y="3626"/>
                    <a:pt x="1794" y="3617"/>
                  </a:cubicBezTo>
                  <a:cubicBezTo>
                    <a:pt x="1733" y="3617"/>
                    <a:pt x="1733" y="3587"/>
                    <a:pt x="1703" y="3587"/>
                  </a:cubicBezTo>
                  <a:cubicBezTo>
                    <a:pt x="1612" y="3587"/>
                    <a:pt x="1733" y="3617"/>
                    <a:pt x="1794" y="3678"/>
                  </a:cubicBezTo>
                  <a:cubicBezTo>
                    <a:pt x="1733" y="3658"/>
                    <a:pt x="1703" y="3651"/>
                    <a:pt x="1685" y="3651"/>
                  </a:cubicBezTo>
                  <a:cubicBezTo>
                    <a:pt x="1649" y="3651"/>
                    <a:pt x="1662" y="3678"/>
                    <a:pt x="1581" y="3678"/>
                  </a:cubicBezTo>
                  <a:cubicBezTo>
                    <a:pt x="1771" y="3786"/>
                    <a:pt x="1527" y="3750"/>
                    <a:pt x="1685" y="3805"/>
                  </a:cubicBezTo>
                  <a:lnTo>
                    <a:pt x="1685" y="3805"/>
                  </a:lnTo>
                  <a:cubicBezTo>
                    <a:pt x="1672" y="3802"/>
                    <a:pt x="1658" y="3800"/>
                    <a:pt x="1642" y="3800"/>
                  </a:cubicBezTo>
                  <a:cubicBezTo>
                    <a:pt x="1764" y="3830"/>
                    <a:pt x="1946" y="3921"/>
                    <a:pt x="1946" y="3952"/>
                  </a:cubicBezTo>
                  <a:lnTo>
                    <a:pt x="1764" y="3891"/>
                  </a:lnTo>
                  <a:cubicBezTo>
                    <a:pt x="1663" y="3846"/>
                    <a:pt x="1628" y="3834"/>
                    <a:pt x="1618" y="3834"/>
                  </a:cubicBezTo>
                  <a:cubicBezTo>
                    <a:pt x="1608" y="3834"/>
                    <a:pt x="1627" y="3848"/>
                    <a:pt x="1622" y="3848"/>
                  </a:cubicBezTo>
                  <a:cubicBezTo>
                    <a:pt x="1619" y="3848"/>
                    <a:pt x="1609" y="3844"/>
                    <a:pt x="1581" y="3830"/>
                  </a:cubicBezTo>
                  <a:lnTo>
                    <a:pt x="1581" y="3830"/>
                  </a:lnTo>
                  <a:cubicBezTo>
                    <a:pt x="1672" y="3876"/>
                    <a:pt x="1672" y="3876"/>
                    <a:pt x="1669" y="3876"/>
                  </a:cubicBezTo>
                  <a:cubicBezTo>
                    <a:pt x="1665" y="3876"/>
                    <a:pt x="1657" y="3876"/>
                    <a:pt x="1733" y="3921"/>
                  </a:cubicBezTo>
                  <a:lnTo>
                    <a:pt x="1794" y="3952"/>
                  </a:lnTo>
                  <a:cubicBezTo>
                    <a:pt x="1855" y="3982"/>
                    <a:pt x="1916" y="3982"/>
                    <a:pt x="1916" y="4043"/>
                  </a:cubicBezTo>
                  <a:cubicBezTo>
                    <a:pt x="1916" y="4046"/>
                    <a:pt x="1912" y="4048"/>
                    <a:pt x="1906" y="4048"/>
                  </a:cubicBezTo>
                  <a:cubicBezTo>
                    <a:pt x="1876" y="4048"/>
                    <a:pt x="1782" y="4009"/>
                    <a:pt x="1730" y="3981"/>
                  </a:cubicBezTo>
                  <a:lnTo>
                    <a:pt x="1730" y="3981"/>
                  </a:lnTo>
                  <a:cubicBezTo>
                    <a:pt x="1709" y="3977"/>
                    <a:pt x="1693" y="3976"/>
                    <a:pt x="1681" y="3976"/>
                  </a:cubicBezTo>
                  <a:cubicBezTo>
                    <a:pt x="1680" y="3976"/>
                    <a:pt x="1679" y="3976"/>
                    <a:pt x="1677" y="3976"/>
                  </a:cubicBezTo>
                  <a:lnTo>
                    <a:pt x="1677" y="3976"/>
                  </a:lnTo>
                  <a:cubicBezTo>
                    <a:pt x="1672" y="3967"/>
                    <a:pt x="1671" y="3961"/>
                    <a:pt x="1679" y="3961"/>
                  </a:cubicBezTo>
                  <a:cubicBezTo>
                    <a:pt x="1685" y="3961"/>
                    <a:pt x="1697" y="3965"/>
                    <a:pt x="1717" y="3974"/>
                  </a:cubicBezTo>
                  <a:lnTo>
                    <a:pt x="1717" y="3974"/>
                  </a:lnTo>
                  <a:cubicBezTo>
                    <a:pt x="1695" y="3961"/>
                    <a:pt x="1686" y="3952"/>
                    <a:pt x="1703" y="3952"/>
                  </a:cubicBezTo>
                  <a:cubicBezTo>
                    <a:pt x="1675" y="3946"/>
                    <a:pt x="1657" y="3943"/>
                    <a:pt x="1647" y="3943"/>
                  </a:cubicBezTo>
                  <a:cubicBezTo>
                    <a:pt x="1623" y="3943"/>
                    <a:pt x="1640" y="3957"/>
                    <a:pt x="1661" y="3978"/>
                  </a:cubicBezTo>
                  <a:lnTo>
                    <a:pt x="1661" y="3978"/>
                  </a:lnTo>
                  <a:cubicBezTo>
                    <a:pt x="1644" y="3983"/>
                    <a:pt x="1647" y="3996"/>
                    <a:pt x="1642" y="4001"/>
                  </a:cubicBezTo>
                  <a:lnTo>
                    <a:pt x="1642" y="4001"/>
                  </a:lnTo>
                  <a:cubicBezTo>
                    <a:pt x="1641" y="4001"/>
                    <a:pt x="1640" y="4000"/>
                    <a:pt x="1639" y="4000"/>
                  </a:cubicBezTo>
                  <a:cubicBezTo>
                    <a:pt x="1638" y="4000"/>
                    <a:pt x="1638" y="4001"/>
                    <a:pt x="1639" y="4003"/>
                  </a:cubicBezTo>
                  <a:lnTo>
                    <a:pt x="1639" y="4003"/>
                  </a:lnTo>
                  <a:cubicBezTo>
                    <a:pt x="1641" y="4002"/>
                    <a:pt x="1642" y="4002"/>
                    <a:pt x="1642" y="4001"/>
                  </a:cubicBezTo>
                  <a:lnTo>
                    <a:pt x="1642" y="4001"/>
                  </a:lnTo>
                  <a:cubicBezTo>
                    <a:pt x="1652" y="4003"/>
                    <a:pt x="1675" y="4013"/>
                    <a:pt x="1699" y="4026"/>
                  </a:cubicBezTo>
                  <a:lnTo>
                    <a:pt x="1699" y="4026"/>
                  </a:lnTo>
                  <a:cubicBezTo>
                    <a:pt x="1701" y="4031"/>
                    <a:pt x="1703" y="4037"/>
                    <a:pt x="1703" y="4043"/>
                  </a:cubicBezTo>
                  <a:cubicBezTo>
                    <a:pt x="1662" y="4020"/>
                    <a:pt x="1644" y="4008"/>
                    <a:pt x="1639" y="4003"/>
                  </a:cubicBezTo>
                  <a:lnTo>
                    <a:pt x="1639" y="4003"/>
                  </a:lnTo>
                  <a:cubicBezTo>
                    <a:pt x="1638" y="4003"/>
                    <a:pt x="1637" y="4003"/>
                    <a:pt x="1636" y="4003"/>
                  </a:cubicBezTo>
                  <a:cubicBezTo>
                    <a:pt x="1628" y="4003"/>
                    <a:pt x="1613" y="3998"/>
                    <a:pt x="1581" y="3982"/>
                  </a:cubicBezTo>
                  <a:lnTo>
                    <a:pt x="1429" y="3921"/>
                  </a:lnTo>
                  <a:lnTo>
                    <a:pt x="1429" y="3921"/>
                  </a:lnTo>
                  <a:cubicBezTo>
                    <a:pt x="1429" y="3921"/>
                    <a:pt x="1581" y="4043"/>
                    <a:pt x="1642" y="4073"/>
                  </a:cubicBezTo>
                  <a:cubicBezTo>
                    <a:pt x="1628" y="4070"/>
                    <a:pt x="1617" y="4069"/>
                    <a:pt x="1608" y="4069"/>
                  </a:cubicBezTo>
                  <a:cubicBezTo>
                    <a:pt x="1511" y="4069"/>
                    <a:pt x="1617" y="4200"/>
                    <a:pt x="1672" y="4256"/>
                  </a:cubicBezTo>
                  <a:cubicBezTo>
                    <a:pt x="1651" y="4234"/>
                    <a:pt x="1584" y="4213"/>
                    <a:pt x="1579" y="4213"/>
                  </a:cubicBezTo>
                  <a:cubicBezTo>
                    <a:pt x="1576" y="4213"/>
                    <a:pt x="1585" y="4216"/>
                    <a:pt x="1612" y="4225"/>
                  </a:cubicBezTo>
                  <a:cubicBezTo>
                    <a:pt x="1612" y="4248"/>
                    <a:pt x="1699" y="4306"/>
                    <a:pt x="1688" y="4306"/>
                  </a:cubicBezTo>
                  <a:cubicBezTo>
                    <a:pt x="1685" y="4306"/>
                    <a:pt x="1671" y="4301"/>
                    <a:pt x="1642" y="4286"/>
                  </a:cubicBezTo>
                  <a:lnTo>
                    <a:pt x="1642" y="4286"/>
                  </a:lnTo>
                  <a:cubicBezTo>
                    <a:pt x="1650" y="4301"/>
                    <a:pt x="1646" y="4307"/>
                    <a:pt x="1635" y="4307"/>
                  </a:cubicBezTo>
                  <a:cubicBezTo>
                    <a:pt x="1604" y="4307"/>
                    <a:pt x="1513" y="4256"/>
                    <a:pt x="1490" y="4256"/>
                  </a:cubicBezTo>
                  <a:cubicBezTo>
                    <a:pt x="1460" y="4256"/>
                    <a:pt x="1642" y="4347"/>
                    <a:pt x="1642" y="4347"/>
                  </a:cubicBezTo>
                  <a:cubicBezTo>
                    <a:pt x="1598" y="4332"/>
                    <a:pt x="1571" y="4326"/>
                    <a:pt x="1557" y="4326"/>
                  </a:cubicBezTo>
                  <a:cubicBezTo>
                    <a:pt x="1491" y="4326"/>
                    <a:pt x="1672" y="4448"/>
                    <a:pt x="1623" y="4448"/>
                  </a:cubicBezTo>
                  <a:cubicBezTo>
                    <a:pt x="1615" y="4448"/>
                    <a:pt x="1602" y="4445"/>
                    <a:pt x="1581" y="4438"/>
                  </a:cubicBezTo>
                  <a:lnTo>
                    <a:pt x="1581" y="4438"/>
                  </a:lnTo>
                  <a:cubicBezTo>
                    <a:pt x="1592" y="4448"/>
                    <a:pt x="1590" y="4452"/>
                    <a:pt x="1582" y="4452"/>
                  </a:cubicBezTo>
                  <a:cubicBezTo>
                    <a:pt x="1562" y="4452"/>
                    <a:pt x="1501" y="4428"/>
                    <a:pt x="1455" y="4407"/>
                  </a:cubicBezTo>
                  <a:lnTo>
                    <a:pt x="1455" y="4407"/>
                  </a:lnTo>
                  <a:cubicBezTo>
                    <a:pt x="1499" y="4461"/>
                    <a:pt x="1544" y="4534"/>
                    <a:pt x="1690" y="4625"/>
                  </a:cubicBezTo>
                  <a:lnTo>
                    <a:pt x="1690" y="4625"/>
                  </a:lnTo>
                  <a:cubicBezTo>
                    <a:pt x="1622" y="4589"/>
                    <a:pt x="1571" y="4585"/>
                    <a:pt x="1520" y="4559"/>
                  </a:cubicBezTo>
                  <a:lnTo>
                    <a:pt x="1520" y="4559"/>
                  </a:lnTo>
                  <a:cubicBezTo>
                    <a:pt x="1520" y="4590"/>
                    <a:pt x="1520" y="4651"/>
                    <a:pt x="1672" y="4711"/>
                  </a:cubicBezTo>
                  <a:lnTo>
                    <a:pt x="1612" y="4681"/>
                  </a:lnTo>
                  <a:lnTo>
                    <a:pt x="1612" y="4681"/>
                  </a:lnTo>
                  <a:cubicBezTo>
                    <a:pt x="1764" y="4711"/>
                    <a:pt x="1885" y="4833"/>
                    <a:pt x="1824" y="4833"/>
                  </a:cubicBezTo>
                  <a:lnTo>
                    <a:pt x="1794" y="4833"/>
                  </a:lnTo>
                  <a:cubicBezTo>
                    <a:pt x="1794" y="4833"/>
                    <a:pt x="1885" y="4863"/>
                    <a:pt x="1885" y="4894"/>
                  </a:cubicBezTo>
                  <a:cubicBezTo>
                    <a:pt x="1764" y="4863"/>
                    <a:pt x="1824" y="4863"/>
                    <a:pt x="1733" y="4833"/>
                  </a:cubicBezTo>
                  <a:cubicBezTo>
                    <a:pt x="1596" y="4772"/>
                    <a:pt x="1543" y="4757"/>
                    <a:pt x="1520" y="4757"/>
                  </a:cubicBezTo>
                  <a:cubicBezTo>
                    <a:pt x="1498" y="4757"/>
                    <a:pt x="1505" y="4772"/>
                    <a:pt x="1490" y="4772"/>
                  </a:cubicBezTo>
                  <a:cubicBezTo>
                    <a:pt x="1520" y="4772"/>
                    <a:pt x="1581" y="4833"/>
                    <a:pt x="1642" y="4863"/>
                  </a:cubicBezTo>
                  <a:cubicBezTo>
                    <a:pt x="1648" y="4870"/>
                    <a:pt x="1646" y="4872"/>
                    <a:pt x="1638" y="4872"/>
                  </a:cubicBezTo>
                  <a:cubicBezTo>
                    <a:pt x="1607" y="4872"/>
                    <a:pt x="1490" y="4833"/>
                    <a:pt x="1490" y="4833"/>
                  </a:cubicBezTo>
                  <a:lnTo>
                    <a:pt x="1490" y="4833"/>
                  </a:lnTo>
                  <a:lnTo>
                    <a:pt x="1877" y="5091"/>
                  </a:lnTo>
                  <a:lnTo>
                    <a:pt x="1877" y="5091"/>
                  </a:lnTo>
                  <a:cubicBezTo>
                    <a:pt x="1791" y="5056"/>
                    <a:pt x="1655" y="5028"/>
                    <a:pt x="1612" y="4985"/>
                  </a:cubicBezTo>
                  <a:lnTo>
                    <a:pt x="1612" y="4985"/>
                  </a:lnTo>
                  <a:cubicBezTo>
                    <a:pt x="1612" y="5015"/>
                    <a:pt x="1885" y="5167"/>
                    <a:pt x="2037" y="5289"/>
                  </a:cubicBezTo>
                  <a:cubicBezTo>
                    <a:pt x="1976" y="5289"/>
                    <a:pt x="2068" y="5380"/>
                    <a:pt x="2068" y="5380"/>
                  </a:cubicBezTo>
                  <a:cubicBezTo>
                    <a:pt x="1946" y="5319"/>
                    <a:pt x="2098" y="5350"/>
                    <a:pt x="1976" y="5319"/>
                  </a:cubicBezTo>
                  <a:lnTo>
                    <a:pt x="1824" y="5289"/>
                  </a:lnTo>
                  <a:cubicBezTo>
                    <a:pt x="1794" y="5228"/>
                    <a:pt x="1581" y="5167"/>
                    <a:pt x="1490" y="5076"/>
                  </a:cubicBezTo>
                  <a:lnTo>
                    <a:pt x="1490" y="5076"/>
                  </a:lnTo>
                  <a:cubicBezTo>
                    <a:pt x="1581" y="5167"/>
                    <a:pt x="1429" y="5167"/>
                    <a:pt x="1368" y="5167"/>
                  </a:cubicBezTo>
                  <a:cubicBezTo>
                    <a:pt x="1672" y="5289"/>
                    <a:pt x="1490" y="5289"/>
                    <a:pt x="1764" y="5380"/>
                  </a:cubicBezTo>
                  <a:cubicBezTo>
                    <a:pt x="1769" y="5390"/>
                    <a:pt x="1767" y="5395"/>
                    <a:pt x="1760" y="5395"/>
                  </a:cubicBezTo>
                  <a:cubicBezTo>
                    <a:pt x="1726" y="5395"/>
                    <a:pt x="1566" y="5289"/>
                    <a:pt x="1490" y="5289"/>
                  </a:cubicBezTo>
                  <a:cubicBezTo>
                    <a:pt x="1581" y="5380"/>
                    <a:pt x="1490" y="5380"/>
                    <a:pt x="1490" y="5441"/>
                  </a:cubicBezTo>
                  <a:lnTo>
                    <a:pt x="1460" y="5380"/>
                  </a:lnTo>
                  <a:lnTo>
                    <a:pt x="1460" y="5380"/>
                  </a:lnTo>
                  <a:cubicBezTo>
                    <a:pt x="1490" y="5471"/>
                    <a:pt x="1368" y="5471"/>
                    <a:pt x="1612" y="5623"/>
                  </a:cubicBezTo>
                  <a:cubicBezTo>
                    <a:pt x="1520" y="5593"/>
                    <a:pt x="1490" y="5593"/>
                    <a:pt x="1460" y="5532"/>
                  </a:cubicBezTo>
                  <a:cubicBezTo>
                    <a:pt x="1353" y="5532"/>
                    <a:pt x="1689" y="5695"/>
                    <a:pt x="1652" y="5695"/>
                  </a:cubicBezTo>
                  <a:cubicBezTo>
                    <a:pt x="1647" y="5695"/>
                    <a:pt x="1634" y="5692"/>
                    <a:pt x="1612" y="5684"/>
                  </a:cubicBezTo>
                  <a:lnTo>
                    <a:pt x="1490" y="5623"/>
                  </a:lnTo>
                  <a:lnTo>
                    <a:pt x="1490" y="5623"/>
                  </a:lnTo>
                  <a:cubicBezTo>
                    <a:pt x="1579" y="5668"/>
                    <a:pt x="1457" y="5647"/>
                    <a:pt x="1456" y="5680"/>
                  </a:cubicBezTo>
                  <a:lnTo>
                    <a:pt x="1456" y="5680"/>
                  </a:lnTo>
                  <a:cubicBezTo>
                    <a:pt x="1448" y="5672"/>
                    <a:pt x="1441" y="5665"/>
                    <a:pt x="1429" y="5654"/>
                  </a:cubicBezTo>
                  <a:lnTo>
                    <a:pt x="1429" y="5654"/>
                  </a:lnTo>
                  <a:cubicBezTo>
                    <a:pt x="1460" y="5745"/>
                    <a:pt x="1429" y="5745"/>
                    <a:pt x="1581" y="5836"/>
                  </a:cubicBezTo>
                  <a:cubicBezTo>
                    <a:pt x="1490" y="5806"/>
                    <a:pt x="1429" y="5775"/>
                    <a:pt x="1368" y="5745"/>
                  </a:cubicBezTo>
                  <a:cubicBezTo>
                    <a:pt x="1357" y="5737"/>
                    <a:pt x="1352" y="5734"/>
                    <a:pt x="1351" y="5734"/>
                  </a:cubicBezTo>
                  <a:cubicBezTo>
                    <a:pt x="1349" y="5734"/>
                    <a:pt x="1510" y="5847"/>
                    <a:pt x="1507" y="5847"/>
                  </a:cubicBezTo>
                  <a:cubicBezTo>
                    <a:pt x="1507" y="5847"/>
                    <a:pt x="1502" y="5844"/>
                    <a:pt x="1490" y="5836"/>
                  </a:cubicBezTo>
                  <a:lnTo>
                    <a:pt x="1368" y="5806"/>
                  </a:lnTo>
                  <a:lnTo>
                    <a:pt x="1368" y="5806"/>
                  </a:lnTo>
                  <a:cubicBezTo>
                    <a:pt x="1490" y="5897"/>
                    <a:pt x="1460" y="5927"/>
                    <a:pt x="1490" y="5958"/>
                  </a:cubicBezTo>
                  <a:cubicBezTo>
                    <a:pt x="1429" y="5927"/>
                    <a:pt x="1368" y="5927"/>
                    <a:pt x="1308" y="5897"/>
                  </a:cubicBezTo>
                  <a:cubicBezTo>
                    <a:pt x="1216" y="5988"/>
                    <a:pt x="1125" y="6110"/>
                    <a:pt x="1277" y="6353"/>
                  </a:cubicBezTo>
                  <a:cubicBezTo>
                    <a:pt x="1124" y="6285"/>
                    <a:pt x="1104" y="6255"/>
                    <a:pt x="1085" y="6226"/>
                  </a:cubicBezTo>
                  <a:lnTo>
                    <a:pt x="1085" y="6226"/>
                  </a:lnTo>
                  <a:cubicBezTo>
                    <a:pt x="1074" y="6232"/>
                    <a:pt x="1051" y="6234"/>
                    <a:pt x="1064" y="6262"/>
                  </a:cubicBezTo>
                  <a:lnTo>
                    <a:pt x="1034" y="6262"/>
                  </a:lnTo>
                  <a:cubicBezTo>
                    <a:pt x="1049" y="6277"/>
                    <a:pt x="1034" y="6277"/>
                    <a:pt x="1019" y="6277"/>
                  </a:cubicBezTo>
                  <a:cubicBezTo>
                    <a:pt x="1004" y="6277"/>
                    <a:pt x="988" y="6277"/>
                    <a:pt x="1004" y="6292"/>
                  </a:cubicBezTo>
                  <a:lnTo>
                    <a:pt x="1034" y="6353"/>
                  </a:lnTo>
                  <a:cubicBezTo>
                    <a:pt x="1053" y="6362"/>
                    <a:pt x="1058" y="6366"/>
                    <a:pt x="1056" y="6366"/>
                  </a:cubicBezTo>
                  <a:cubicBezTo>
                    <a:pt x="1047" y="6366"/>
                    <a:pt x="935" y="6321"/>
                    <a:pt x="914" y="6321"/>
                  </a:cubicBezTo>
                  <a:cubicBezTo>
                    <a:pt x="908" y="6321"/>
                    <a:pt x="909" y="6325"/>
                    <a:pt x="921" y="6334"/>
                  </a:cubicBezTo>
                  <a:lnTo>
                    <a:pt x="921" y="6334"/>
                  </a:lnTo>
                  <a:lnTo>
                    <a:pt x="852" y="6292"/>
                  </a:lnTo>
                  <a:lnTo>
                    <a:pt x="852" y="6292"/>
                  </a:lnTo>
                  <a:cubicBezTo>
                    <a:pt x="946" y="6355"/>
                    <a:pt x="965" y="6371"/>
                    <a:pt x="957" y="6371"/>
                  </a:cubicBezTo>
                  <a:cubicBezTo>
                    <a:pt x="949" y="6371"/>
                    <a:pt x="915" y="6355"/>
                    <a:pt x="905" y="6355"/>
                  </a:cubicBezTo>
                  <a:cubicBezTo>
                    <a:pt x="897" y="6355"/>
                    <a:pt x="908" y="6367"/>
                    <a:pt x="973" y="6414"/>
                  </a:cubicBezTo>
                  <a:lnTo>
                    <a:pt x="912" y="6383"/>
                  </a:lnTo>
                  <a:cubicBezTo>
                    <a:pt x="908" y="6382"/>
                    <a:pt x="904" y="6381"/>
                    <a:pt x="901" y="6381"/>
                  </a:cubicBezTo>
                  <a:cubicBezTo>
                    <a:pt x="864" y="6381"/>
                    <a:pt x="1046" y="6536"/>
                    <a:pt x="1027" y="6536"/>
                  </a:cubicBezTo>
                  <a:cubicBezTo>
                    <a:pt x="1023" y="6536"/>
                    <a:pt x="1007" y="6527"/>
                    <a:pt x="973" y="6505"/>
                  </a:cubicBezTo>
                  <a:lnTo>
                    <a:pt x="973" y="6505"/>
                  </a:lnTo>
                  <a:cubicBezTo>
                    <a:pt x="973" y="6528"/>
                    <a:pt x="991" y="6586"/>
                    <a:pt x="1079" y="6653"/>
                  </a:cubicBezTo>
                  <a:lnTo>
                    <a:pt x="1079" y="6653"/>
                  </a:lnTo>
                  <a:cubicBezTo>
                    <a:pt x="1041" y="6626"/>
                    <a:pt x="1004" y="6596"/>
                    <a:pt x="973" y="6566"/>
                  </a:cubicBezTo>
                  <a:lnTo>
                    <a:pt x="973" y="6566"/>
                  </a:lnTo>
                  <a:cubicBezTo>
                    <a:pt x="1004" y="6718"/>
                    <a:pt x="882" y="6809"/>
                    <a:pt x="1064" y="7022"/>
                  </a:cubicBezTo>
                  <a:cubicBezTo>
                    <a:pt x="1034" y="6991"/>
                    <a:pt x="1004" y="6991"/>
                    <a:pt x="973" y="6961"/>
                  </a:cubicBezTo>
                  <a:lnTo>
                    <a:pt x="973" y="6961"/>
                  </a:lnTo>
                  <a:cubicBezTo>
                    <a:pt x="1125" y="7143"/>
                    <a:pt x="669" y="6930"/>
                    <a:pt x="1034" y="7234"/>
                  </a:cubicBezTo>
                  <a:lnTo>
                    <a:pt x="1186" y="7325"/>
                  </a:lnTo>
                  <a:cubicBezTo>
                    <a:pt x="1125" y="7295"/>
                    <a:pt x="1004" y="7234"/>
                    <a:pt x="912" y="7174"/>
                  </a:cubicBezTo>
                  <a:lnTo>
                    <a:pt x="912" y="7174"/>
                  </a:lnTo>
                  <a:cubicBezTo>
                    <a:pt x="1034" y="7265"/>
                    <a:pt x="912" y="7234"/>
                    <a:pt x="1064" y="7325"/>
                  </a:cubicBezTo>
                  <a:cubicBezTo>
                    <a:pt x="1004" y="7295"/>
                    <a:pt x="973" y="7295"/>
                    <a:pt x="912" y="7265"/>
                  </a:cubicBezTo>
                  <a:cubicBezTo>
                    <a:pt x="882" y="7265"/>
                    <a:pt x="1125" y="7447"/>
                    <a:pt x="1034" y="7447"/>
                  </a:cubicBezTo>
                  <a:lnTo>
                    <a:pt x="973" y="7417"/>
                  </a:lnTo>
                  <a:cubicBezTo>
                    <a:pt x="842" y="7386"/>
                    <a:pt x="720" y="7366"/>
                    <a:pt x="628" y="7366"/>
                  </a:cubicBezTo>
                  <a:cubicBezTo>
                    <a:pt x="443" y="7366"/>
                    <a:pt x="376" y="7447"/>
                    <a:pt x="578" y="7690"/>
                  </a:cubicBezTo>
                  <a:cubicBezTo>
                    <a:pt x="582" y="7697"/>
                    <a:pt x="582" y="7700"/>
                    <a:pt x="579" y="7700"/>
                  </a:cubicBezTo>
                  <a:cubicBezTo>
                    <a:pt x="560" y="7700"/>
                    <a:pt x="411" y="7559"/>
                    <a:pt x="374" y="7559"/>
                  </a:cubicBezTo>
                  <a:cubicBezTo>
                    <a:pt x="368" y="7559"/>
                    <a:pt x="365" y="7562"/>
                    <a:pt x="365" y="7569"/>
                  </a:cubicBezTo>
                  <a:cubicBezTo>
                    <a:pt x="578" y="7873"/>
                    <a:pt x="1" y="7629"/>
                    <a:pt x="426" y="8055"/>
                  </a:cubicBezTo>
                  <a:cubicBezTo>
                    <a:pt x="502" y="8182"/>
                    <a:pt x="877" y="8480"/>
                    <a:pt x="908" y="8787"/>
                  </a:cubicBezTo>
                  <a:lnTo>
                    <a:pt x="908" y="8787"/>
                  </a:lnTo>
                  <a:cubicBezTo>
                    <a:pt x="996" y="8663"/>
                    <a:pt x="1250" y="8663"/>
                    <a:pt x="1520" y="8663"/>
                  </a:cubicBezTo>
                  <a:cubicBezTo>
                    <a:pt x="1490" y="8541"/>
                    <a:pt x="1490" y="8420"/>
                    <a:pt x="1612" y="8420"/>
                  </a:cubicBezTo>
                  <a:cubicBezTo>
                    <a:pt x="1733" y="8177"/>
                    <a:pt x="2280" y="8207"/>
                    <a:pt x="2250" y="7812"/>
                  </a:cubicBezTo>
                  <a:cubicBezTo>
                    <a:pt x="2189" y="7781"/>
                    <a:pt x="2098" y="7721"/>
                    <a:pt x="2068" y="7660"/>
                  </a:cubicBezTo>
                  <a:lnTo>
                    <a:pt x="2068" y="7660"/>
                  </a:lnTo>
                  <a:lnTo>
                    <a:pt x="2128" y="7721"/>
                  </a:lnTo>
                  <a:lnTo>
                    <a:pt x="2037" y="7599"/>
                  </a:lnTo>
                  <a:cubicBezTo>
                    <a:pt x="2037" y="7595"/>
                    <a:pt x="2041" y="7593"/>
                    <a:pt x="2046" y="7593"/>
                  </a:cubicBezTo>
                  <a:cubicBezTo>
                    <a:pt x="2084" y="7593"/>
                    <a:pt x="2220" y="7668"/>
                    <a:pt x="2220" y="7721"/>
                  </a:cubicBezTo>
                  <a:cubicBezTo>
                    <a:pt x="2280" y="7599"/>
                    <a:pt x="2250" y="7477"/>
                    <a:pt x="2371" y="7417"/>
                  </a:cubicBezTo>
                  <a:cubicBezTo>
                    <a:pt x="2204" y="7305"/>
                    <a:pt x="2370" y="7322"/>
                    <a:pt x="2233" y="7231"/>
                  </a:cubicBezTo>
                  <a:lnTo>
                    <a:pt x="2233" y="7231"/>
                  </a:lnTo>
                  <a:cubicBezTo>
                    <a:pt x="2211" y="7184"/>
                    <a:pt x="2209" y="7164"/>
                    <a:pt x="2255" y="7164"/>
                  </a:cubicBezTo>
                  <a:cubicBezTo>
                    <a:pt x="2293" y="7164"/>
                    <a:pt x="2367" y="7179"/>
                    <a:pt x="2493" y="7204"/>
                  </a:cubicBezTo>
                  <a:cubicBezTo>
                    <a:pt x="2797" y="7052"/>
                    <a:pt x="2797" y="6718"/>
                    <a:pt x="2979" y="6505"/>
                  </a:cubicBezTo>
                  <a:cubicBezTo>
                    <a:pt x="3101" y="6201"/>
                    <a:pt x="3010" y="5866"/>
                    <a:pt x="3101" y="5532"/>
                  </a:cubicBezTo>
                  <a:cubicBezTo>
                    <a:pt x="2736" y="5319"/>
                    <a:pt x="2949" y="5350"/>
                    <a:pt x="2675" y="5167"/>
                  </a:cubicBezTo>
                  <a:lnTo>
                    <a:pt x="2675" y="5167"/>
                  </a:lnTo>
                  <a:lnTo>
                    <a:pt x="2797" y="5198"/>
                  </a:lnTo>
                  <a:cubicBezTo>
                    <a:pt x="2732" y="5159"/>
                    <a:pt x="2728" y="5148"/>
                    <a:pt x="2757" y="5148"/>
                  </a:cubicBezTo>
                  <a:cubicBezTo>
                    <a:pt x="2796" y="5148"/>
                    <a:pt x="2893" y="5167"/>
                    <a:pt x="2979" y="5167"/>
                  </a:cubicBezTo>
                  <a:cubicBezTo>
                    <a:pt x="2858" y="5137"/>
                    <a:pt x="2949" y="5137"/>
                    <a:pt x="2736" y="5046"/>
                  </a:cubicBezTo>
                  <a:cubicBezTo>
                    <a:pt x="2714" y="5037"/>
                    <a:pt x="2705" y="5033"/>
                    <a:pt x="2705" y="5033"/>
                  </a:cubicBezTo>
                  <a:cubicBezTo>
                    <a:pt x="2706" y="5033"/>
                    <a:pt x="2929" y="5119"/>
                    <a:pt x="2976" y="5119"/>
                  </a:cubicBezTo>
                  <a:cubicBezTo>
                    <a:pt x="2986" y="5119"/>
                    <a:pt x="2988" y="5116"/>
                    <a:pt x="2979" y="5107"/>
                  </a:cubicBezTo>
                  <a:lnTo>
                    <a:pt x="2979" y="5107"/>
                  </a:lnTo>
                  <a:cubicBezTo>
                    <a:pt x="2986" y="5110"/>
                    <a:pt x="2990" y="5112"/>
                    <a:pt x="2991" y="5112"/>
                  </a:cubicBezTo>
                  <a:cubicBezTo>
                    <a:pt x="3001" y="5112"/>
                    <a:pt x="2900" y="5041"/>
                    <a:pt x="2928" y="5041"/>
                  </a:cubicBezTo>
                  <a:cubicBezTo>
                    <a:pt x="2932" y="5041"/>
                    <a:pt x="2939" y="5042"/>
                    <a:pt x="2949" y="5046"/>
                  </a:cubicBezTo>
                  <a:cubicBezTo>
                    <a:pt x="2883" y="4996"/>
                    <a:pt x="2859" y="4978"/>
                    <a:pt x="2865" y="4978"/>
                  </a:cubicBezTo>
                  <a:cubicBezTo>
                    <a:pt x="2881" y="4978"/>
                    <a:pt x="3107" y="5107"/>
                    <a:pt x="3283" y="5107"/>
                  </a:cubicBezTo>
                  <a:cubicBezTo>
                    <a:pt x="3253" y="4894"/>
                    <a:pt x="3101" y="4711"/>
                    <a:pt x="3283" y="4651"/>
                  </a:cubicBezTo>
                  <a:lnTo>
                    <a:pt x="3131" y="4559"/>
                  </a:lnTo>
                  <a:lnTo>
                    <a:pt x="3131" y="4559"/>
                  </a:lnTo>
                  <a:cubicBezTo>
                    <a:pt x="3208" y="4587"/>
                    <a:pt x="3245" y="4598"/>
                    <a:pt x="3258" y="4598"/>
                  </a:cubicBezTo>
                  <a:cubicBezTo>
                    <a:pt x="3293" y="4598"/>
                    <a:pt x="3144" y="4518"/>
                    <a:pt x="3159" y="4518"/>
                  </a:cubicBezTo>
                  <a:cubicBezTo>
                    <a:pt x="3162" y="4518"/>
                    <a:pt x="3172" y="4521"/>
                    <a:pt x="3192" y="4529"/>
                  </a:cubicBezTo>
                  <a:cubicBezTo>
                    <a:pt x="3283" y="4559"/>
                    <a:pt x="3283" y="4590"/>
                    <a:pt x="3314" y="4590"/>
                  </a:cubicBezTo>
                  <a:cubicBezTo>
                    <a:pt x="3457" y="4590"/>
                    <a:pt x="3304" y="4482"/>
                    <a:pt x="3437" y="4470"/>
                  </a:cubicBezTo>
                  <a:lnTo>
                    <a:pt x="3437" y="4470"/>
                  </a:lnTo>
                  <a:cubicBezTo>
                    <a:pt x="3407" y="4393"/>
                    <a:pt x="3674" y="4423"/>
                    <a:pt x="3496" y="4347"/>
                  </a:cubicBezTo>
                  <a:lnTo>
                    <a:pt x="3496" y="4347"/>
                  </a:lnTo>
                  <a:cubicBezTo>
                    <a:pt x="3572" y="4377"/>
                    <a:pt x="3603" y="4385"/>
                    <a:pt x="3625" y="4385"/>
                  </a:cubicBezTo>
                  <a:cubicBezTo>
                    <a:pt x="3648" y="4385"/>
                    <a:pt x="3663" y="4377"/>
                    <a:pt x="3709" y="4377"/>
                  </a:cubicBezTo>
                  <a:cubicBezTo>
                    <a:pt x="3314" y="4195"/>
                    <a:pt x="3891" y="4347"/>
                    <a:pt x="3618" y="4195"/>
                  </a:cubicBezTo>
                  <a:lnTo>
                    <a:pt x="3618" y="4195"/>
                  </a:lnTo>
                  <a:lnTo>
                    <a:pt x="3709" y="4225"/>
                  </a:lnTo>
                  <a:cubicBezTo>
                    <a:pt x="3739" y="4073"/>
                    <a:pt x="3891" y="3952"/>
                    <a:pt x="3739" y="3769"/>
                  </a:cubicBezTo>
                  <a:cubicBezTo>
                    <a:pt x="3739" y="3648"/>
                    <a:pt x="4104" y="3678"/>
                    <a:pt x="3952" y="3526"/>
                  </a:cubicBezTo>
                  <a:cubicBezTo>
                    <a:pt x="3891" y="3496"/>
                    <a:pt x="3800" y="3496"/>
                    <a:pt x="3770" y="3465"/>
                  </a:cubicBezTo>
                  <a:cubicBezTo>
                    <a:pt x="3776" y="3459"/>
                    <a:pt x="3785" y="3457"/>
                    <a:pt x="3797" y="3457"/>
                  </a:cubicBezTo>
                  <a:cubicBezTo>
                    <a:pt x="3845" y="3457"/>
                    <a:pt x="3928" y="3496"/>
                    <a:pt x="3952" y="3496"/>
                  </a:cubicBezTo>
                  <a:cubicBezTo>
                    <a:pt x="3800" y="3374"/>
                    <a:pt x="4043" y="3374"/>
                    <a:pt x="4043" y="3344"/>
                  </a:cubicBezTo>
                  <a:cubicBezTo>
                    <a:pt x="3952" y="3313"/>
                    <a:pt x="3952" y="3313"/>
                    <a:pt x="3861" y="3283"/>
                  </a:cubicBezTo>
                  <a:cubicBezTo>
                    <a:pt x="4165" y="3283"/>
                    <a:pt x="3800" y="3070"/>
                    <a:pt x="4043" y="3070"/>
                  </a:cubicBezTo>
                  <a:cubicBezTo>
                    <a:pt x="3648" y="2979"/>
                    <a:pt x="3861" y="2979"/>
                    <a:pt x="3770" y="2918"/>
                  </a:cubicBezTo>
                  <a:cubicBezTo>
                    <a:pt x="3778" y="2910"/>
                    <a:pt x="3793" y="2906"/>
                    <a:pt x="3811" y="2906"/>
                  </a:cubicBezTo>
                  <a:cubicBezTo>
                    <a:pt x="3845" y="2906"/>
                    <a:pt x="3893" y="2918"/>
                    <a:pt x="3940" y="2939"/>
                  </a:cubicBezTo>
                  <a:lnTo>
                    <a:pt x="3940" y="2939"/>
                  </a:lnTo>
                  <a:cubicBezTo>
                    <a:pt x="3925" y="2878"/>
                    <a:pt x="3941" y="2852"/>
                    <a:pt x="4043" y="2827"/>
                  </a:cubicBezTo>
                  <a:cubicBezTo>
                    <a:pt x="4013" y="2766"/>
                    <a:pt x="3800" y="2705"/>
                    <a:pt x="3891" y="2705"/>
                  </a:cubicBezTo>
                  <a:cubicBezTo>
                    <a:pt x="3915" y="2709"/>
                    <a:pt x="3933" y="2710"/>
                    <a:pt x="3947" y="2710"/>
                  </a:cubicBezTo>
                  <a:cubicBezTo>
                    <a:pt x="4061" y="2710"/>
                    <a:pt x="3905" y="2614"/>
                    <a:pt x="4013" y="2614"/>
                  </a:cubicBezTo>
                  <a:cubicBezTo>
                    <a:pt x="3800" y="2553"/>
                    <a:pt x="3618" y="2462"/>
                    <a:pt x="3739" y="2462"/>
                  </a:cubicBezTo>
                  <a:lnTo>
                    <a:pt x="4043" y="2553"/>
                  </a:lnTo>
                  <a:cubicBezTo>
                    <a:pt x="3891" y="2401"/>
                    <a:pt x="4256" y="2371"/>
                    <a:pt x="3922" y="2128"/>
                  </a:cubicBezTo>
                  <a:lnTo>
                    <a:pt x="3922" y="2128"/>
                  </a:lnTo>
                  <a:lnTo>
                    <a:pt x="4104" y="2158"/>
                  </a:lnTo>
                  <a:cubicBezTo>
                    <a:pt x="3952" y="2006"/>
                    <a:pt x="4195" y="1945"/>
                    <a:pt x="3891" y="1763"/>
                  </a:cubicBezTo>
                  <a:cubicBezTo>
                    <a:pt x="4013" y="1763"/>
                    <a:pt x="4074" y="1702"/>
                    <a:pt x="4074" y="1672"/>
                  </a:cubicBezTo>
                  <a:cubicBezTo>
                    <a:pt x="3952" y="1611"/>
                    <a:pt x="3952" y="1611"/>
                    <a:pt x="3739" y="1520"/>
                  </a:cubicBezTo>
                  <a:cubicBezTo>
                    <a:pt x="3739" y="1510"/>
                    <a:pt x="3753" y="1506"/>
                    <a:pt x="3773" y="1506"/>
                  </a:cubicBezTo>
                  <a:cubicBezTo>
                    <a:pt x="3814" y="1506"/>
                    <a:pt x="3881" y="1520"/>
                    <a:pt x="3922" y="1520"/>
                  </a:cubicBezTo>
                  <a:cubicBezTo>
                    <a:pt x="3952" y="1490"/>
                    <a:pt x="4226" y="1490"/>
                    <a:pt x="3952" y="1368"/>
                  </a:cubicBezTo>
                  <a:lnTo>
                    <a:pt x="3952" y="1368"/>
                  </a:lnTo>
                  <a:lnTo>
                    <a:pt x="4104" y="1398"/>
                  </a:lnTo>
                  <a:cubicBezTo>
                    <a:pt x="3952" y="1338"/>
                    <a:pt x="3770" y="1216"/>
                    <a:pt x="3952" y="1216"/>
                  </a:cubicBezTo>
                  <a:cubicBezTo>
                    <a:pt x="3893" y="1196"/>
                    <a:pt x="3846" y="1151"/>
                    <a:pt x="3771" y="1121"/>
                  </a:cubicBezTo>
                  <a:lnTo>
                    <a:pt x="3771" y="1121"/>
                  </a:lnTo>
                  <a:cubicBezTo>
                    <a:pt x="3772" y="1121"/>
                    <a:pt x="3774" y="1121"/>
                    <a:pt x="3775" y="1121"/>
                  </a:cubicBezTo>
                  <a:cubicBezTo>
                    <a:pt x="3789" y="1121"/>
                    <a:pt x="3790" y="1117"/>
                    <a:pt x="3767" y="1106"/>
                  </a:cubicBezTo>
                  <a:lnTo>
                    <a:pt x="3767" y="1106"/>
                  </a:lnTo>
                  <a:lnTo>
                    <a:pt x="3952" y="1186"/>
                  </a:lnTo>
                  <a:cubicBezTo>
                    <a:pt x="4043" y="1064"/>
                    <a:pt x="3952" y="942"/>
                    <a:pt x="3861" y="851"/>
                  </a:cubicBezTo>
                  <a:lnTo>
                    <a:pt x="3861" y="851"/>
                  </a:lnTo>
                  <a:cubicBezTo>
                    <a:pt x="3888" y="855"/>
                    <a:pt x="3908" y="856"/>
                    <a:pt x="3924" y="856"/>
                  </a:cubicBezTo>
                  <a:cubicBezTo>
                    <a:pt x="4055" y="856"/>
                    <a:pt x="3878" y="757"/>
                    <a:pt x="4013" y="730"/>
                  </a:cubicBezTo>
                  <a:cubicBezTo>
                    <a:pt x="3891" y="699"/>
                    <a:pt x="4074" y="638"/>
                    <a:pt x="3770" y="578"/>
                  </a:cubicBezTo>
                  <a:lnTo>
                    <a:pt x="3770" y="578"/>
                  </a:lnTo>
                  <a:lnTo>
                    <a:pt x="3922" y="608"/>
                  </a:lnTo>
                  <a:cubicBezTo>
                    <a:pt x="3952" y="578"/>
                    <a:pt x="3952" y="486"/>
                    <a:pt x="4043" y="456"/>
                  </a:cubicBezTo>
                  <a:cubicBezTo>
                    <a:pt x="4071" y="428"/>
                    <a:pt x="3893" y="400"/>
                    <a:pt x="3794" y="349"/>
                  </a:cubicBezTo>
                  <a:lnTo>
                    <a:pt x="3794" y="349"/>
                  </a:lnTo>
                  <a:cubicBezTo>
                    <a:pt x="3679" y="317"/>
                    <a:pt x="3542" y="295"/>
                    <a:pt x="3435" y="274"/>
                  </a:cubicBezTo>
                  <a:cubicBezTo>
                    <a:pt x="3557" y="274"/>
                    <a:pt x="3435" y="243"/>
                    <a:pt x="3557" y="243"/>
                  </a:cubicBezTo>
                  <a:cubicBezTo>
                    <a:pt x="3618" y="274"/>
                    <a:pt x="3800" y="304"/>
                    <a:pt x="4013" y="334"/>
                  </a:cubicBezTo>
                  <a:cubicBezTo>
                    <a:pt x="4074" y="304"/>
                    <a:pt x="3709" y="243"/>
                    <a:pt x="3922" y="243"/>
                  </a:cubicBezTo>
                  <a:cubicBezTo>
                    <a:pt x="4000" y="243"/>
                    <a:pt x="3944" y="199"/>
                    <a:pt x="3812" y="167"/>
                  </a:cubicBezTo>
                  <a:lnTo>
                    <a:pt x="3812" y="167"/>
                  </a:lnTo>
                  <a:cubicBezTo>
                    <a:pt x="3823" y="167"/>
                    <a:pt x="3835" y="167"/>
                    <a:pt x="3846" y="167"/>
                  </a:cubicBezTo>
                  <a:cubicBezTo>
                    <a:pt x="3884" y="167"/>
                    <a:pt x="3922" y="167"/>
                    <a:pt x="3952" y="183"/>
                  </a:cubicBezTo>
                  <a:cubicBezTo>
                    <a:pt x="3952" y="152"/>
                    <a:pt x="3952" y="152"/>
                    <a:pt x="3861" y="122"/>
                  </a:cubicBezTo>
                  <a:lnTo>
                    <a:pt x="3861" y="122"/>
                  </a:lnTo>
                  <a:cubicBezTo>
                    <a:pt x="3922" y="152"/>
                    <a:pt x="3861" y="152"/>
                    <a:pt x="3861" y="152"/>
                  </a:cubicBezTo>
                  <a:cubicBezTo>
                    <a:pt x="3709" y="122"/>
                    <a:pt x="3709" y="122"/>
                    <a:pt x="3466" y="91"/>
                  </a:cubicBezTo>
                  <a:lnTo>
                    <a:pt x="3466" y="91"/>
                  </a:lnTo>
                  <a:cubicBezTo>
                    <a:pt x="3557" y="122"/>
                    <a:pt x="3587" y="122"/>
                    <a:pt x="3557" y="122"/>
                  </a:cubicBezTo>
                  <a:cubicBezTo>
                    <a:pt x="3405" y="91"/>
                    <a:pt x="3344" y="31"/>
                    <a:pt x="3496" y="31"/>
                  </a:cubicBezTo>
                  <a:cubicBezTo>
                    <a:pt x="3709" y="91"/>
                    <a:pt x="3770" y="122"/>
                    <a:pt x="3891" y="122"/>
                  </a:cubicBezTo>
                  <a:lnTo>
                    <a:pt x="3538" y="13"/>
                  </a:lnTo>
                  <a:lnTo>
                    <a:pt x="3538" y="13"/>
                  </a:lnTo>
                  <a:cubicBezTo>
                    <a:pt x="3553" y="20"/>
                    <a:pt x="3545" y="23"/>
                    <a:pt x="3523" y="23"/>
                  </a:cubicBezTo>
                  <a:cubicBezTo>
                    <a:pt x="3489" y="23"/>
                    <a:pt x="3420" y="15"/>
                    <a:pt x="3344" y="0"/>
                  </a:cubicBezTo>
                  <a:lnTo>
                    <a:pt x="3344" y="0"/>
                  </a:lnTo>
                  <a:lnTo>
                    <a:pt x="3466" y="31"/>
                  </a:lnTo>
                  <a:lnTo>
                    <a:pt x="3466" y="31"/>
                  </a:lnTo>
                  <a:lnTo>
                    <a:pt x="3314" y="0"/>
                  </a:lnTo>
                  <a:close/>
                  <a:moveTo>
                    <a:pt x="908" y="8787"/>
                  </a:moveTo>
                  <a:cubicBezTo>
                    <a:pt x="877" y="8830"/>
                    <a:pt x="866" y="8888"/>
                    <a:pt x="882" y="8967"/>
                  </a:cubicBezTo>
                  <a:cubicBezTo>
                    <a:pt x="907" y="8907"/>
                    <a:pt x="914" y="8847"/>
                    <a:pt x="908" y="87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0"/>
            <p:cNvSpPr/>
            <p:nvPr/>
          </p:nvSpPr>
          <p:spPr>
            <a:xfrm>
              <a:off x="-525575" y="4219200"/>
              <a:ext cx="8375" cy="775"/>
            </a:xfrm>
            <a:custGeom>
              <a:avLst/>
              <a:gdLst/>
              <a:ahLst/>
              <a:cxnLst/>
              <a:rect l="l" t="t" r="r" b="b"/>
              <a:pathLst>
                <a:path w="335" h="3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31"/>
                    <a:pt x="213" y="31"/>
                    <a:pt x="335" y="31"/>
                  </a:cubicBezTo>
                  <a:cubicBezTo>
                    <a:pt x="213" y="31"/>
                    <a:pt x="152" y="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0"/>
            <p:cNvSpPr/>
            <p:nvPr/>
          </p:nvSpPr>
          <p:spPr>
            <a:xfrm>
              <a:off x="-555975" y="4229075"/>
              <a:ext cx="4575" cy="1550"/>
            </a:xfrm>
            <a:custGeom>
              <a:avLst/>
              <a:gdLst/>
              <a:ahLst/>
              <a:cxnLst/>
              <a:rect l="l" t="t" r="r" b="b"/>
              <a:pathLst>
                <a:path w="183" h="62" extrusionOk="0">
                  <a:moveTo>
                    <a:pt x="61" y="1"/>
                  </a:moveTo>
                  <a:cubicBezTo>
                    <a:pt x="0" y="1"/>
                    <a:pt x="122" y="61"/>
                    <a:pt x="122" y="61"/>
                  </a:cubicBezTo>
                  <a:lnTo>
                    <a:pt x="183" y="61"/>
                  </a:lnTo>
                  <a:cubicBezTo>
                    <a:pt x="15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0"/>
            <p:cNvSpPr/>
            <p:nvPr/>
          </p:nvSpPr>
          <p:spPr>
            <a:xfrm>
              <a:off x="-559025" y="4231350"/>
              <a:ext cx="4600" cy="1550"/>
            </a:xfrm>
            <a:custGeom>
              <a:avLst/>
              <a:gdLst/>
              <a:ahLst/>
              <a:cxnLst/>
              <a:rect l="l" t="t" r="r" b="b"/>
              <a:pathLst>
                <a:path w="184" h="62" extrusionOk="0">
                  <a:moveTo>
                    <a:pt x="183" y="61"/>
                  </a:moveTo>
                  <a:cubicBezTo>
                    <a:pt x="92" y="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-569650" y="4234400"/>
              <a:ext cx="3825" cy="775"/>
            </a:xfrm>
            <a:custGeom>
              <a:avLst/>
              <a:gdLst/>
              <a:ahLst/>
              <a:cxnLst/>
              <a:rect l="l" t="t" r="r" b="b"/>
              <a:pathLst>
                <a:path w="153" h="31" extrusionOk="0">
                  <a:moveTo>
                    <a:pt x="0" y="0"/>
                  </a:moveTo>
                  <a:cubicBezTo>
                    <a:pt x="0" y="0"/>
                    <a:pt x="92" y="31"/>
                    <a:pt x="152" y="31"/>
                  </a:cubicBezTo>
                  <a:cubicBezTo>
                    <a:pt x="92" y="0"/>
                    <a:pt x="92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-562825" y="4235700"/>
              <a:ext cx="3075" cy="450"/>
            </a:xfrm>
            <a:custGeom>
              <a:avLst/>
              <a:gdLst/>
              <a:ahLst/>
              <a:cxnLst/>
              <a:rect l="l" t="t" r="r" b="b"/>
              <a:pathLst>
                <a:path w="123" h="18" extrusionOk="0">
                  <a:moveTo>
                    <a:pt x="58" y="0"/>
                  </a:moveTo>
                  <a:cubicBezTo>
                    <a:pt x="41" y="0"/>
                    <a:pt x="39" y="5"/>
                    <a:pt x="39" y="9"/>
                  </a:cubicBezTo>
                  <a:lnTo>
                    <a:pt x="123" y="9"/>
                  </a:lnTo>
                  <a:cubicBezTo>
                    <a:pt x="90" y="3"/>
                    <a:pt x="70" y="0"/>
                    <a:pt x="58" y="0"/>
                  </a:cubicBezTo>
                  <a:close/>
                  <a:moveTo>
                    <a:pt x="1" y="9"/>
                  </a:moveTo>
                  <a:cubicBezTo>
                    <a:pt x="20" y="16"/>
                    <a:pt x="30" y="18"/>
                    <a:pt x="35" y="18"/>
                  </a:cubicBezTo>
                  <a:cubicBezTo>
                    <a:pt x="41" y="18"/>
                    <a:pt x="39" y="13"/>
                    <a:pt x="39" y="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0"/>
            <p:cNvSpPr/>
            <p:nvPr/>
          </p:nvSpPr>
          <p:spPr>
            <a:xfrm>
              <a:off x="-570975" y="4241450"/>
              <a:ext cx="3350" cy="900"/>
            </a:xfrm>
            <a:custGeom>
              <a:avLst/>
              <a:gdLst/>
              <a:ahLst/>
              <a:cxnLst/>
              <a:rect l="l" t="t" r="r" b="b"/>
              <a:pathLst>
                <a:path w="134" h="36" extrusionOk="0">
                  <a:moveTo>
                    <a:pt x="2" y="1"/>
                  </a:moveTo>
                  <a:cubicBezTo>
                    <a:pt x="1" y="1"/>
                    <a:pt x="14" y="6"/>
                    <a:pt x="53" y="22"/>
                  </a:cubicBezTo>
                  <a:cubicBezTo>
                    <a:pt x="56" y="22"/>
                    <a:pt x="58" y="22"/>
                    <a:pt x="60" y="22"/>
                  </a:cubicBezTo>
                  <a:lnTo>
                    <a:pt x="60" y="22"/>
                  </a:lnTo>
                  <a:cubicBezTo>
                    <a:pt x="40" y="14"/>
                    <a:pt x="4" y="1"/>
                    <a:pt x="2" y="1"/>
                  </a:cubicBezTo>
                  <a:close/>
                  <a:moveTo>
                    <a:pt x="53" y="22"/>
                  </a:moveTo>
                  <a:lnTo>
                    <a:pt x="53" y="22"/>
                  </a:lnTo>
                  <a:cubicBezTo>
                    <a:pt x="67" y="27"/>
                    <a:pt x="73" y="29"/>
                    <a:pt x="74" y="29"/>
                  </a:cubicBezTo>
                  <a:cubicBezTo>
                    <a:pt x="75" y="29"/>
                    <a:pt x="73" y="28"/>
                    <a:pt x="70" y="26"/>
                  </a:cubicBezTo>
                  <a:lnTo>
                    <a:pt x="70" y="26"/>
                  </a:lnTo>
                  <a:cubicBezTo>
                    <a:pt x="100" y="33"/>
                    <a:pt x="115" y="36"/>
                    <a:pt x="121" y="36"/>
                  </a:cubicBezTo>
                  <a:cubicBezTo>
                    <a:pt x="134" y="36"/>
                    <a:pt x="98" y="24"/>
                    <a:pt x="60" y="22"/>
                  </a:cubicBezTo>
                  <a:lnTo>
                    <a:pt x="60" y="22"/>
                  </a:lnTo>
                  <a:cubicBezTo>
                    <a:pt x="64" y="24"/>
                    <a:pt x="67" y="25"/>
                    <a:pt x="70" y="26"/>
                  </a:cubicBezTo>
                  <a:lnTo>
                    <a:pt x="70" y="26"/>
                  </a:lnTo>
                  <a:cubicBezTo>
                    <a:pt x="65" y="25"/>
                    <a:pt x="59" y="24"/>
                    <a:pt x="53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0"/>
            <p:cNvSpPr/>
            <p:nvPr/>
          </p:nvSpPr>
          <p:spPr>
            <a:xfrm>
              <a:off x="-569650" y="4245800"/>
              <a:ext cx="3825" cy="775"/>
            </a:xfrm>
            <a:custGeom>
              <a:avLst/>
              <a:gdLst/>
              <a:ahLst/>
              <a:cxnLst/>
              <a:rect l="l" t="t" r="r" b="b"/>
              <a:pathLst>
                <a:path w="153" h="3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31"/>
                    <a:pt x="122" y="31"/>
                    <a:pt x="152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0"/>
            <p:cNvSpPr/>
            <p:nvPr/>
          </p:nvSpPr>
          <p:spPr>
            <a:xfrm>
              <a:off x="-574225" y="4308875"/>
              <a:ext cx="2325" cy="1525"/>
            </a:xfrm>
            <a:custGeom>
              <a:avLst/>
              <a:gdLst/>
              <a:ahLst/>
              <a:cxnLst/>
              <a:rect l="l" t="t" r="r" b="b"/>
              <a:pathLst>
                <a:path w="93" h="61" extrusionOk="0">
                  <a:moveTo>
                    <a:pt x="1" y="0"/>
                  </a:moveTo>
                  <a:lnTo>
                    <a:pt x="31" y="61"/>
                  </a:lnTo>
                  <a:lnTo>
                    <a:pt x="92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0"/>
            <p:cNvSpPr/>
            <p:nvPr/>
          </p:nvSpPr>
          <p:spPr>
            <a:xfrm>
              <a:off x="-587125" y="4334700"/>
              <a:ext cx="3000" cy="1300"/>
            </a:xfrm>
            <a:custGeom>
              <a:avLst/>
              <a:gdLst/>
              <a:ahLst/>
              <a:cxnLst/>
              <a:rect l="l" t="t" r="r" b="b"/>
              <a:pathLst>
                <a:path w="120" h="52" extrusionOk="0">
                  <a:moveTo>
                    <a:pt x="0" y="1"/>
                  </a:moveTo>
                  <a:cubicBezTo>
                    <a:pt x="0" y="1"/>
                    <a:pt x="86" y="52"/>
                    <a:pt x="103" y="52"/>
                  </a:cubicBezTo>
                  <a:cubicBezTo>
                    <a:pt x="105" y="52"/>
                    <a:pt x="106" y="51"/>
                    <a:pt x="106" y="49"/>
                  </a:cubicBezTo>
                  <a:lnTo>
                    <a:pt x="106" y="49"/>
                  </a:lnTo>
                  <a:cubicBezTo>
                    <a:pt x="110" y="51"/>
                    <a:pt x="114" y="52"/>
                    <a:pt x="116" y="52"/>
                  </a:cubicBezTo>
                  <a:cubicBezTo>
                    <a:pt x="120" y="52"/>
                    <a:pt x="114" y="46"/>
                    <a:pt x="91" y="31"/>
                  </a:cubicBezTo>
                  <a:lnTo>
                    <a:pt x="91" y="31"/>
                  </a:lnTo>
                  <a:cubicBezTo>
                    <a:pt x="101" y="40"/>
                    <a:pt x="105" y="46"/>
                    <a:pt x="106" y="49"/>
                  </a:cubicBezTo>
                  <a:lnTo>
                    <a:pt x="106" y="49"/>
                  </a:lnTo>
                  <a:cubicBezTo>
                    <a:pt x="77" y="3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0"/>
            <p:cNvSpPr/>
            <p:nvPr/>
          </p:nvSpPr>
          <p:spPr>
            <a:xfrm>
              <a:off x="-578775" y="4355975"/>
              <a:ext cx="5350" cy="2300"/>
            </a:xfrm>
            <a:custGeom>
              <a:avLst/>
              <a:gdLst/>
              <a:ahLst/>
              <a:cxnLst/>
              <a:rect l="l" t="t" r="r" b="b"/>
              <a:pathLst>
                <a:path w="214" h="92" extrusionOk="0">
                  <a:moveTo>
                    <a:pt x="1" y="1"/>
                  </a:moveTo>
                  <a:lnTo>
                    <a:pt x="1" y="1"/>
                  </a:lnTo>
                  <a:lnTo>
                    <a:pt x="213" y="9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-831475" y="4527400"/>
              <a:ext cx="2725" cy="1100"/>
            </a:xfrm>
            <a:custGeom>
              <a:avLst/>
              <a:gdLst/>
              <a:ahLst/>
              <a:cxnLst/>
              <a:rect l="l" t="t" r="r" b="b"/>
              <a:pathLst>
                <a:path w="109" h="44" extrusionOk="0">
                  <a:moveTo>
                    <a:pt x="1" y="0"/>
                  </a:moveTo>
                  <a:cubicBezTo>
                    <a:pt x="0" y="0"/>
                    <a:pt x="10" y="3"/>
                    <a:pt x="39" y="11"/>
                  </a:cubicBezTo>
                  <a:lnTo>
                    <a:pt x="39" y="11"/>
                  </a:lnTo>
                  <a:cubicBezTo>
                    <a:pt x="19" y="4"/>
                    <a:pt x="3" y="0"/>
                    <a:pt x="1" y="0"/>
                  </a:cubicBezTo>
                  <a:close/>
                  <a:moveTo>
                    <a:pt x="39" y="11"/>
                  </a:moveTo>
                  <a:lnTo>
                    <a:pt x="39" y="11"/>
                  </a:lnTo>
                  <a:cubicBezTo>
                    <a:pt x="43" y="12"/>
                    <a:pt x="48" y="14"/>
                    <a:pt x="52" y="15"/>
                  </a:cubicBezTo>
                  <a:lnTo>
                    <a:pt x="52" y="15"/>
                  </a:lnTo>
                  <a:lnTo>
                    <a:pt x="48" y="13"/>
                  </a:lnTo>
                  <a:cubicBezTo>
                    <a:pt x="44" y="12"/>
                    <a:pt x="41" y="11"/>
                    <a:pt x="39" y="11"/>
                  </a:cubicBezTo>
                  <a:close/>
                  <a:moveTo>
                    <a:pt x="52" y="15"/>
                  </a:moveTo>
                  <a:lnTo>
                    <a:pt x="108" y="43"/>
                  </a:lnTo>
                  <a:cubicBezTo>
                    <a:pt x="98" y="33"/>
                    <a:pt x="75" y="23"/>
                    <a:pt x="5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0"/>
            <p:cNvSpPr/>
            <p:nvPr/>
          </p:nvSpPr>
          <p:spPr>
            <a:xfrm>
              <a:off x="-936675" y="4526950"/>
              <a:ext cx="115250" cy="154275"/>
            </a:xfrm>
            <a:custGeom>
              <a:avLst/>
              <a:gdLst/>
              <a:ahLst/>
              <a:cxnLst/>
              <a:rect l="l" t="t" r="r" b="b"/>
              <a:pathLst>
                <a:path w="4610" h="6171" extrusionOk="0">
                  <a:moveTo>
                    <a:pt x="3040" y="31"/>
                  </a:moveTo>
                  <a:lnTo>
                    <a:pt x="3040" y="31"/>
                  </a:lnTo>
                  <a:cubicBezTo>
                    <a:pt x="3050" y="41"/>
                    <a:pt x="3065" y="52"/>
                    <a:pt x="3085" y="65"/>
                  </a:cubicBezTo>
                  <a:lnTo>
                    <a:pt x="3085" y="65"/>
                  </a:lnTo>
                  <a:cubicBezTo>
                    <a:pt x="3075" y="57"/>
                    <a:pt x="3060" y="45"/>
                    <a:pt x="3040" y="31"/>
                  </a:cubicBezTo>
                  <a:close/>
                  <a:moveTo>
                    <a:pt x="2583" y="61"/>
                  </a:moveTo>
                  <a:lnTo>
                    <a:pt x="2584" y="61"/>
                  </a:lnTo>
                  <a:cubicBezTo>
                    <a:pt x="2629" y="77"/>
                    <a:pt x="2690" y="115"/>
                    <a:pt x="2740" y="145"/>
                  </a:cubicBezTo>
                  <a:lnTo>
                    <a:pt x="2740" y="145"/>
                  </a:lnTo>
                  <a:cubicBezTo>
                    <a:pt x="2684" y="113"/>
                    <a:pt x="2631" y="85"/>
                    <a:pt x="2583" y="61"/>
                  </a:cubicBezTo>
                  <a:close/>
                  <a:moveTo>
                    <a:pt x="2664" y="128"/>
                  </a:moveTo>
                  <a:cubicBezTo>
                    <a:pt x="2664" y="131"/>
                    <a:pt x="2666" y="137"/>
                    <a:pt x="2670" y="145"/>
                  </a:cubicBezTo>
                  <a:lnTo>
                    <a:pt x="2670" y="145"/>
                  </a:lnTo>
                  <a:cubicBezTo>
                    <a:pt x="2674" y="146"/>
                    <a:pt x="2678" y="147"/>
                    <a:pt x="2682" y="149"/>
                  </a:cubicBezTo>
                  <a:lnTo>
                    <a:pt x="2682" y="149"/>
                  </a:lnTo>
                  <a:cubicBezTo>
                    <a:pt x="2682" y="145"/>
                    <a:pt x="2675" y="137"/>
                    <a:pt x="2664" y="128"/>
                  </a:cubicBezTo>
                  <a:close/>
                  <a:moveTo>
                    <a:pt x="2908" y="113"/>
                  </a:moveTo>
                  <a:cubicBezTo>
                    <a:pt x="2925" y="122"/>
                    <a:pt x="2948" y="135"/>
                    <a:pt x="2979" y="153"/>
                  </a:cubicBezTo>
                  <a:cubicBezTo>
                    <a:pt x="2950" y="135"/>
                    <a:pt x="2926" y="122"/>
                    <a:pt x="2908" y="113"/>
                  </a:cubicBezTo>
                  <a:close/>
                  <a:moveTo>
                    <a:pt x="2462" y="1"/>
                  </a:moveTo>
                  <a:cubicBezTo>
                    <a:pt x="2437" y="1"/>
                    <a:pt x="2602" y="106"/>
                    <a:pt x="2622" y="106"/>
                  </a:cubicBezTo>
                  <a:cubicBezTo>
                    <a:pt x="2626" y="106"/>
                    <a:pt x="2624" y="102"/>
                    <a:pt x="2614" y="92"/>
                  </a:cubicBezTo>
                  <a:lnTo>
                    <a:pt x="2493" y="31"/>
                  </a:lnTo>
                  <a:lnTo>
                    <a:pt x="2557" y="52"/>
                  </a:lnTo>
                  <a:lnTo>
                    <a:pt x="2557" y="52"/>
                  </a:lnTo>
                  <a:cubicBezTo>
                    <a:pt x="2595" y="77"/>
                    <a:pt x="2640" y="107"/>
                    <a:pt x="2664" y="128"/>
                  </a:cubicBezTo>
                  <a:lnTo>
                    <a:pt x="2664" y="128"/>
                  </a:lnTo>
                  <a:cubicBezTo>
                    <a:pt x="2665" y="125"/>
                    <a:pt x="2667" y="124"/>
                    <a:pt x="2671" y="124"/>
                  </a:cubicBezTo>
                  <a:cubicBezTo>
                    <a:pt x="2684" y="124"/>
                    <a:pt x="2714" y="138"/>
                    <a:pt x="2749" y="158"/>
                  </a:cubicBezTo>
                  <a:lnTo>
                    <a:pt x="2749" y="158"/>
                  </a:lnTo>
                  <a:cubicBezTo>
                    <a:pt x="2750" y="156"/>
                    <a:pt x="2753" y="156"/>
                    <a:pt x="2755" y="155"/>
                  </a:cubicBezTo>
                  <a:lnTo>
                    <a:pt x="2755" y="155"/>
                  </a:lnTo>
                  <a:cubicBezTo>
                    <a:pt x="2771" y="164"/>
                    <a:pt x="2784" y="172"/>
                    <a:pt x="2796" y="178"/>
                  </a:cubicBezTo>
                  <a:lnTo>
                    <a:pt x="2796" y="178"/>
                  </a:lnTo>
                  <a:cubicBezTo>
                    <a:pt x="2782" y="170"/>
                    <a:pt x="2769" y="162"/>
                    <a:pt x="2756" y="154"/>
                  </a:cubicBezTo>
                  <a:lnTo>
                    <a:pt x="2756" y="154"/>
                  </a:lnTo>
                  <a:cubicBezTo>
                    <a:pt x="2763" y="151"/>
                    <a:pt x="2762" y="142"/>
                    <a:pt x="2675" y="92"/>
                  </a:cubicBezTo>
                  <a:lnTo>
                    <a:pt x="2500" y="17"/>
                  </a:lnTo>
                  <a:lnTo>
                    <a:pt x="2500" y="17"/>
                  </a:lnTo>
                  <a:cubicBezTo>
                    <a:pt x="2505" y="20"/>
                    <a:pt x="2512" y="24"/>
                    <a:pt x="2520" y="29"/>
                  </a:cubicBezTo>
                  <a:lnTo>
                    <a:pt x="2520" y="29"/>
                  </a:lnTo>
                  <a:cubicBezTo>
                    <a:pt x="2511" y="24"/>
                    <a:pt x="2504" y="19"/>
                    <a:pt x="2498" y="16"/>
                  </a:cubicBezTo>
                  <a:lnTo>
                    <a:pt x="2498" y="16"/>
                  </a:lnTo>
                  <a:lnTo>
                    <a:pt x="2500" y="17"/>
                  </a:lnTo>
                  <a:lnTo>
                    <a:pt x="2500" y="17"/>
                  </a:lnTo>
                  <a:cubicBezTo>
                    <a:pt x="2491" y="11"/>
                    <a:pt x="2486" y="8"/>
                    <a:pt x="2486" y="8"/>
                  </a:cubicBezTo>
                  <a:lnTo>
                    <a:pt x="2486" y="8"/>
                  </a:lnTo>
                  <a:cubicBezTo>
                    <a:pt x="2486" y="8"/>
                    <a:pt x="2489" y="11"/>
                    <a:pt x="2498" y="16"/>
                  </a:cubicBezTo>
                  <a:lnTo>
                    <a:pt x="2498" y="16"/>
                  </a:lnTo>
                  <a:lnTo>
                    <a:pt x="2462" y="1"/>
                  </a:lnTo>
                  <a:close/>
                  <a:moveTo>
                    <a:pt x="2749" y="158"/>
                  </a:moveTo>
                  <a:lnTo>
                    <a:pt x="2749" y="158"/>
                  </a:lnTo>
                  <a:cubicBezTo>
                    <a:pt x="2747" y="162"/>
                    <a:pt x="2761" y="171"/>
                    <a:pt x="2844" y="210"/>
                  </a:cubicBezTo>
                  <a:lnTo>
                    <a:pt x="2844" y="210"/>
                  </a:lnTo>
                  <a:cubicBezTo>
                    <a:pt x="2813" y="193"/>
                    <a:pt x="2779" y="174"/>
                    <a:pt x="2749" y="158"/>
                  </a:cubicBezTo>
                  <a:close/>
                  <a:moveTo>
                    <a:pt x="2448" y="202"/>
                  </a:moveTo>
                  <a:cubicBezTo>
                    <a:pt x="2447" y="202"/>
                    <a:pt x="2451" y="206"/>
                    <a:pt x="2462" y="213"/>
                  </a:cubicBezTo>
                  <a:cubicBezTo>
                    <a:pt x="2462" y="213"/>
                    <a:pt x="2462" y="213"/>
                    <a:pt x="2462" y="213"/>
                  </a:cubicBezTo>
                  <a:lnTo>
                    <a:pt x="2462" y="213"/>
                  </a:lnTo>
                  <a:cubicBezTo>
                    <a:pt x="2462" y="213"/>
                    <a:pt x="2462" y="213"/>
                    <a:pt x="2462" y="213"/>
                  </a:cubicBezTo>
                  <a:lnTo>
                    <a:pt x="2462" y="213"/>
                  </a:lnTo>
                  <a:cubicBezTo>
                    <a:pt x="2467" y="215"/>
                    <a:pt x="2472" y="216"/>
                    <a:pt x="2477" y="217"/>
                  </a:cubicBezTo>
                  <a:lnTo>
                    <a:pt x="2477" y="217"/>
                  </a:lnTo>
                  <a:cubicBezTo>
                    <a:pt x="2460" y="208"/>
                    <a:pt x="2449" y="202"/>
                    <a:pt x="2448" y="202"/>
                  </a:cubicBezTo>
                  <a:close/>
                  <a:moveTo>
                    <a:pt x="2477" y="217"/>
                  </a:moveTo>
                  <a:cubicBezTo>
                    <a:pt x="2496" y="228"/>
                    <a:pt x="2524" y="243"/>
                    <a:pt x="2552" y="260"/>
                  </a:cubicBezTo>
                  <a:lnTo>
                    <a:pt x="2552" y="260"/>
                  </a:lnTo>
                  <a:cubicBezTo>
                    <a:pt x="2544" y="241"/>
                    <a:pt x="2542" y="234"/>
                    <a:pt x="2477" y="217"/>
                  </a:cubicBezTo>
                  <a:close/>
                  <a:moveTo>
                    <a:pt x="2878" y="209"/>
                  </a:moveTo>
                  <a:cubicBezTo>
                    <a:pt x="2960" y="249"/>
                    <a:pt x="2983" y="261"/>
                    <a:pt x="2982" y="261"/>
                  </a:cubicBezTo>
                  <a:cubicBezTo>
                    <a:pt x="2979" y="261"/>
                    <a:pt x="2934" y="241"/>
                    <a:pt x="2920" y="239"/>
                  </a:cubicBezTo>
                  <a:lnTo>
                    <a:pt x="2920" y="239"/>
                  </a:lnTo>
                  <a:cubicBezTo>
                    <a:pt x="2923" y="242"/>
                    <a:pt x="2923" y="244"/>
                    <a:pt x="2918" y="244"/>
                  </a:cubicBezTo>
                  <a:cubicBezTo>
                    <a:pt x="2915" y="240"/>
                    <a:pt x="2915" y="239"/>
                    <a:pt x="2918" y="239"/>
                  </a:cubicBezTo>
                  <a:cubicBezTo>
                    <a:pt x="2918" y="239"/>
                    <a:pt x="2919" y="239"/>
                    <a:pt x="2920" y="239"/>
                  </a:cubicBezTo>
                  <a:lnTo>
                    <a:pt x="2920" y="239"/>
                  </a:lnTo>
                  <a:cubicBezTo>
                    <a:pt x="2914" y="232"/>
                    <a:pt x="2895" y="220"/>
                    <a:pt x="2878" y="209"/>
                  </a:cubicBezTo>
                  <a:close/>
                  <a:moveTo>
                    <a:pt x="2918" y="259"/>
                  </a:moveTo>
                  <a:cubicBezTo>
                    <a:pt x="2918" y="259"/>
                    <a:pt x="2919" y="260"/>
                    <a:pt x="2921" y="262"/>
                  </a:cubicBezTo>
                  <a:lnTo>
                    <a:pt x="2921" y="262"/>
                  </a:lnTo>
                  <a:cubicBezTo>
                    <a:pt x="2922" y="262"/>
                    <a:pt x="2922" y="263"/>
                    <a:pt x="2923" y="263"/>
                  </a:cubicBezTo>
                  <a:lnTo>
                    <a:pt x="2923" y="263"/>
                  </a:lnTo>
                  <a:cubicBezTo>
                    <a:pt x="2920" y="260"/>
                    <a:pt x="2918" y="259"/>
                    <a:pt x="2918" y="259"/>
                  </a:cubicBezTo>
                  <a:close/>
                  <a:moveTo>
                    <a:pt x="3648" y="153"/>
                  </a:moveTo>
                  <a:lnTo>
                    <a:pt x="3826" y="264"/>
                  </a:lnTo>
                  <a:lnTo>
                    <a:pt x="3826" y="264"/>
                  </a:lnTo>
                  <a:cubicBezTo>
                    <a:pt x="3816" y="250"/>
                    <a:pt x="3771" y="220"/>
                    <a:pt x="3648" y="153"/>
                  </a:cubicBezTo>
                  <a:close/>
                  <a:moveTo>
                    <a:pt x="3131" y="244"/>
                  </a:moveTo>
                  <a:cubicBezTo>
                    <a:pt x="3142" y="251"/>
                    <a:pt x="3153" y="258"/>
                    <a:pt x="3166" y="265"/>
                  </a:cubicBezTo>
                  <a:lnTo>
                    <a:pt x="3166" y="265"/>
                  </a:lnTo>
                  <a:cubicBezTo>
                    <a:pt x="3155" y="258"/>
                    <a:pt x="3143" y="251"/>
                    <a:pt x="3131" y="244"/>
                  </a:cubicBezTo>
                  <a:close/>
                  <a:moveTo>
                    <a:pt x="2461" y="177"/>
                  </a:moveTo>
                  <a:cubicBezTo>
                    <a:pt x="2458" y="177"/>
                    <a:pt x="2458" y="178"/>
                    <a:pt x="2462" y="183"/>
                  </a:cubicBezTo>
                  <a:cubicBezTo>
                    <a:pt x="2498" y="201"/>
                    <a:pt x="2536" y="224"/>
                    <a:pt x="2576" y="250"/>
                  </a:cubicBezTo>
                  <a:lnTo>
                    <a:pt x="2576" y="250"/>
                  </a:lnTo>
                  <a:lnTo>
                    <a:pt x="2537" y="218"/>
                  </a:lnTo>
                  <a:lnTo>
                    <a:pt x="2537" y="218"/>
                  </a:lnTo>
                  <a:cubicBezTo>
                    <a:pt x="2558" y="226"/>
                    <a:pt x="2604" y="243"/>
                    <a:pt x="2664" y="270"/>
                  </a:cubicBezTo>
                  <a:lnTo>
                    <a:pt x="2664" y="270"/>
                  </a:lnTo>
                  <a:cubicBezTo>
                    <a:pt x="2619" y="248"/>
                    <a:pt x="2574" y="228"/>
                    <a:pt x="2535" y="216"/>
                  </a:cubicBezTo>
                  <a:lnTo>
                    <a:pt x="2535" y="216"/>
                  </a:lnTo>
                  <a:lnTo>
                    <a:pt x="2537" y="218"/>
                  </a:lnTo>
                  <a:lnTo>
                    <a:pt x="2537" y="218"/>
                  </a:lnTo>
                  <a:cubicBezTo>
                    <a:pt x="2528" y="215"/>
                    <a:pt x="2523" y="213"/>
                    <a:pt x="2523" y="213"/>
                  </a:cubicBezTo>
                  <a:lnTo>
                    <a:pt x="2523" y="213"/>
                  </a:lnTo>
                  <a:cubicBezTo>
                    <a:pt x="2527" y="214"/>
                    <a:pt x="2531" y="215"/>
                    <a:pt x="2535" y="216"/>
                  </a:cubicBezTo>
                  <a:lnTo>
                    <a:pt x="2535" y="216"/>
                  </a:lnTo>
                  <a:lnTo>
                    <a:pt x="2502" y="190"/>
                  </a:lnTo>
                  <a:lnTo>
                    <a:pt x="2502" y="190"/>
                  </a:lnTo>
                  <a:cubicBezTo>
                    <a:pt x="2519" y="197"/>
                    <a:pt x="2534" y="204"/>
                    <a:pt x="2535" y="204"/>
                  </a:cubicBezTo>
                  <a:cubicBezTo>
                    <a:pt x="2536" y="204"/>
                    <a:pt x="2524" y="199"/>
                    <a:pt x="2493" y="183"/>
                  </a:cubicBezTo>
                  <a:lnTo>
                    <a:pt x="2493" y="183"/>
                  </a:lnTo>
                  <a:lnTo>
                    <a:pt x="2502" y="190"/>
                  </a:lnTo>
                  <a:lnTo>
                    <a:pt x="2502" y="190"/>
                  </a:lnTo>
                  <a:cubicBezTo>
                    <a:pt x="2485" y="183"/>
                    <a:pt x="2468" y="177"/>
                    <a:pt x="2461" y="177"/>
                  </a:cubicBezTo>
                  <a:close/>
                  <a:moveTo>
                    <a:pt x="3830" y="244"/>
                  </a:moveTo>
                  <a:lnTo>
                    <a:pt x="3909" y="289"/>
                  </a:lnTo>
                  <a:lnTo>
                    <a:pt x="3909" y="289"/>
                  </a:lnTo>
                  <a:cubicBezTo>
                    <a:pt x="3898" y="271"/>
                    <a:pt x="3850" y="244"/>
                    <a:pt x="3830" y="244"/>
                  </a:cubicBezTo>
                  <a:close/>
                  <a:moveTo>
                    <a:pt x="2979" y="292"/>
                  </a:moveTo>
                  <a:lnTo>
                    <a:pt x="2979" y="292"/>
                  </a:lnTo>
                  <a:cubicBezTo>
                    <a:pt x="2989" y="300"/>
                    <a:pt x="2992" y="302"/>
                    <a:pt x="2994" y="302"/>
                  </a:cubicBezTo>
                  <a:cubicBezTo>
                    <a:pt x="2994" y="302"/>
                    <a:pt x="2994" y="301"/>
                    <a:pt x="2994" y="300"/>
                  </a:cubicBezTo>
                  <a:lnTo>
                    <a:pt x="2994" y="300"/>
                  </a:lnTo>
                  <a:cubicBezTo>
                    <a:pt x="2989" y="297"/>
                    <a:pt x="2984" y="295"/>
                    <a:pt x="2979" y="292"/>
                  </a:cubicBezTo>
                  <a:close/>
                  <a:moveTo>
                    <a:pt x="3764" y="269"/>
                  </a:moveTo>
                  <a:cubicBezTo>
                    <a:pt x="3773" y="274"/>
                    <a:pt x="3782" y="279"/>
                    <a:pt x="3792" y="284"/>
                  </a:cubicBezTo>
                  <a:lnTo>
                    <a:pt x="3792" y="284"/>
                  </a:lnTo>
                  <a:cubicBezTo>
                    <a:pt x="3788" y="287"/>
                    <a:pt x="3789" y="293"/>
                    <a:pt x="3800" y="305"/>
                  </a:cubicBezTo>
                  <a:lnTo>
                    <a:pt x="3764" y="269"/>
                  </a:lnTo>
                  <a:close/>
                  <a:moveTo>
                    <a:pt x="2576" y="250"/>
                  </a:moveTo>
                  <a:lnTo>
                    <a:pt x="2645" y="305"/>
                  </a:lnTo>
                  <a:cubicBezTo>
                    <a:pt x="2653" y="313"/>
                    <a:pt x="2674" y="323"/>
                    <a:pt x="2701" y="334"/>
                  </a:cubicBezTo>
                  <a:lnTo>
                    <a:pt x="2701" y="334"/>
                  </a:lnTo>
                  <a:cubicBezTo>
                    <a:pt x="2658" y="304"/>
                    <a:pt x="2616" y="275"/>
                    <a:pt x="2576" y="250"/>
                  </a:cubicBezTo>
                  <a:close/>
                  <a:moveTo>
                    <a:pt x="4123" y="328"/>
                  </a:moveTo>
                  <a:lnTo>
                    <a:pt x="4123" y="328"/>
                  </a:lnTo>
                  <a:cubicBezTo>
                    <a:pt x="4127" y="331"/>
                    <a:pt x="4130" y="333"/>
                    <a:pt x="4134" y="335"/>
                  </a:cubicBezTo>
                  <a:cubicBezTo>
                    <a:pt x="4152" y="335"/>
                    <a:pt x="4149" y="335"/>
                    <a:pt x="4123" y="328"/>
                  </a:cubicBezTo>
                  <a:close/>
                  <a:moveTo>
                    <a:pt x="2907" y="189"/>
                  </a:moveTo>
                  <a:lnTo>
                    <a:pt x="2907" y="189"/>
                  </a:lnTo>
                  <a:cubicBezTo>
                    <a:pt x="2988" y="214"/>
                    <a:pt x="3044" y="220"/>
                    <a:pt x="3101" y="305"/>
                  </a:cubicBezTo>
                  <a:cubicBezTo>
                    <a:pt x="3159" y="341"/>
                    <a:pt x="3178" y="355"/>
                    <a:pt x="3175" y="355"/>
                  </a:cubicBezTo>
                  <a:cubicBezTo>
                    <a:pt x="3165" y="355"/>
                    <a:pt x="2918" y="213"/>
                    <a:pt x="2918" y="213"/>
                  </a:cubicBezTo>
                  <a:cubicBezTo>
                    <a:pt x="2918" y="213"/>
                    <a:pt x="2918" y="198"/>
                    <a:pt x="2907" y="189"/>
                  </a:cubicBezTo>
                  <a:close/>
                  <a:moveTo>
                    <a:pt x="2462" y="335"/>
                  </a:moveTo>
                  <a:cubicBezTo>
                    <a:pt x="2478" y="351"/>
                    <a:pt x="2529" y="384"/>
                    <a:pt x="2590" y="416"/>
                  </a:cubicBezTo>
                  <a:lnTo>
                    <a:pt x="2590" y="416"/>
                  </a:lnTo>
                  <a:cubicBezTo>
                    <a:pt x="2555" y="393"/>
                    <a:pt x="2513" y="367"/>
                    <a:pt x="2462" y="335"/>
                  </a:cubicBezTo>
                  <a:close/>
                  <a:moveTo>
                    <a:pt x="2793" y="396"/>
                  </a:moveTo>
                  <a:cubicBezTo>
                    <a:pt x="2825" y="417"/>
                    <a:pt x="2856" y="438"/>
                    <a:pt x="2888" y="457"/>
                  </a:cubicBezTo>
                  <a:cubicBezTo>
                    <a:pt x="2892" y="461"/>
                    <a:pt x="2893" y="463"/>
                    <a:pt x="2891" y="463"/>
                  </a:cubicBezTo>
                  <a:cubicBezTo>
                    <a:pt x="2879" y="463"/>
                    <a:pt x="2784" y="404"/>
                    <a:pt x="2793" y="396"/>
                  </a:cubicBezTo>
                  <a:close/>
                  <a:moveTo>
                    <a:pt x="2666" y="412"/>
                  </a:moveTo>
                  <a:cubicBezTo>
                    <a:pt x="2663" y="412"/>
                    <a:pt x="2691" y="429"/>
                    <a:pt x="2781" y="478"/>
                  </a:cubicBezTo>
                  <a:lnTo>
                    <a:pt x="2781" y="478"/>
                  </a:lnTo>
                  <a:cubicBezTo>
                    <a:pt x="2754" y="456"/>
                    <a:pt x="2670" y="412"/>
                    <a:pt x="2666" y="412"/>
                  </a:cubicBezTo>
                  <a:close/>
                  <a:moveTo>
                    <a:pt x="2499" y="554"/>
                  </a:moveTo>
                  <a:cubicBezTo>
                    <a:pt x="2534" y="588"/>
                    <a:pt x="2574" y="613"/>
                    <a:pt x="2615" y="637"/>
                  </a:cubicBezTo>
                  <a:lnTo>
                    <a:pt x="2615" y="637"/>
                  </a:lnTo>
                  <a:cubicBezTo>
                    <a:pt x="2607" y="620"/>
                    <a:pt x="2531" y="574"/>
                    <a:pt x="2499" y="554"/>
                  </a:cubicBezTo>
                  <a:close/>
                  <a:moveTo>
                    <a:pt x="4316" y="700"/>
                  </a:moveTo>
                  <a:lnTo>
                    <a:pt x="4434" y="770"/>
                  </a:lnTo>
                  <a:lnTo>
                    <a:pt x="4434" y="770"/>
                  </a:lnTo>
                  <a:cubicBezTo>
                    <a:pt x="4393" y="747"/>
                    <a:pt x="4349" y="721"/>
                    <a:pt x="4316" y="700"/>
                  </a:cubicBezTo>
                  <a:close/>
                  <a:moveTo>
                    <a:pt x="2371" y="943"/>
                  </a:moveTo>
                  <a:cubicBezTo>
                    <a:pt x="2399" y="959"/>
                    <a:pt x="2424" y="973"/>
                    <a:pt x="2446" y="986"/>
                  </a:cubicBezTo>
                  <a:lnTo>
                    <a:pt x="2446" y="986"/>
                  </a:lnTo>
                  <a:cubicBezTo>
                    <a:pt x="2448" y="977"/>
                    <a:pt x="2454" y="972"/>
                    <a:pt x="2466" y="972"/>
                  </a:cubicBezTo>
                  <a:cubicBezTo>
                    <a:pt x="2469" y="972"/>
                    <a:pt x="2472" y="972"/>
                    <a:pt x="2476" y="973"/>
                  </a:cubicBezTo>
                  <a:lnTo>
                    <a:pt x="2476" y="973"/>
                  </a:lnTo>
                  <a:cubicBezTo>
                    <a:pt x="2437" y="956"/>
                    <a:pt x="2411" y="943"/>
                    <a:pt x="2371" y="943"/>
                  </a:cubicBezTo>
                  <a:close/>
                  <a:moveTo>
                    <a:pt x="2476" y="973"/>
                  </a:moveTo>
                  <a:cubicBezTo>
                    <a:pt x="2497" y="982"/>
                    <a:pt x="2522" y="993"/>
                    <a:pt x="2553" y="1004"/>
                  </a:cubicBezTo>
                  <a:cubicBezTo>
                    <a:pt x="2518" y="986"/>
                    <a:pt x="2493" y="976"/>
                    <a:pt x="2476" y="973"/>
                  </a:cubicBezTo>
                  <a:close/>
                  <a:moveTo>
                    <a:pt x="3311" y="985"/>
                  </a:moveTo>
                  <a:lnTo>
                    <a:pt x="3311" y="985"/>
                  </a:lnTo>
                  <a:cubicBezTo>
                    <a:pt x="3320" y="990"/>
                    <a:pt x="3330" y="994"/>
                    <a:pt x="3339" y="999"/>
                  </a:cubicBezTo>
                  <a:lnTo>
                    <a:pt x="3339" y="999"/>
                  </a:lnTo>
                  <a:lnTo>
                    <a:pt x="3344" y="1004"/>
                  </a:lnTo>
                  <a:cubicBezTo>
                    <a:pt x="3333" y="998"/>
                    <a:pt x="3322" y="991"/>
                    <a:pt x="3311" y="985"/>
                  </a:cubicBezTo>
                  <a:close/>
                  <a:moveTo>
                    <a:pt x="3383" y="1021"/>
                  </a:moveTo>
                  <a:cubicBezTo>
                    <a:pt x="3479" y="1071"/>
                    <a:pt x="3571" y="1125"/>
                    <a:pt x="3617" y="1156"/>
                  </a:cubicBezTo>
                  <a:cubicBezTo>
                    <a:pt x="3514" y="1130"/>
                    <a:pt x="3498" y="1104"/>
                    <a:pt x="3383" y="1021"/>
                  </a:cubicBezTo>
                  <a:close/>
                  <a:moveTo>
                    <a:pt x="2310" y="1308"/>
                  </a:moveTo>
                  <a:cubicBezTo>
                    <a:pt x="2321" y="1316"/>
                    <a:pt x="2334" y="1325"/>
                    <a:pt x="2348" y="1335"/>
                  </a:cubicBezTo>
                  <a:lnTo>
                    <a:pt x="2348" y="1335"/>
                  </a:lnTo>
                  <a:cubicBezTo>
                    <a:pt x="2338" y="1327"/>
                    <a:pt x="2325" y="1318"/>
                    <a:pt x="2310" y="1308"/>
                  </a:cubicBezTo>
                  <a:close/>
                  <a:moveTo>
                    <a:pt x="2402" y="1551"/>
                  </a:moveTo>
                  <a:lnTo>
                    <a:pt x="2402" y="1551"/>
                  </a:lnTo>
                  <a:cubicBezTo>
                    <a:pt x="2420" y="1570"/>
                    <a:pt x="2427" y="1577"/>
                    <a:pt x="2437" y="1579"/>
                  </a:cubicBezTo>
                  <a:lnTo>
                    <a:pt x="2437" y="1579"/>
                  </a:lnTo>
                  <a:lnTo>
                    <a:pt x="2402" y="1551"/>
                  </a:lnTo>
                  <a:close/>
                  <a:moveTo>
                    <a:pt x="2207" y="1825"/>
                  </a:moveTo>
                  <a:cubicBezTo>
                    <a:pt x="2208" y="1825"/>
                    <a:pt x="2210" y="1826"/>
                    <a:pt x="2216" y="1830"/>
                  </a:cubicBezTo>
                  <a:lnTo>
                    <a:pt x="2216" y="1830"/>
                  </a:lnTo>
                  <a:cubicBezTo>
                    <a:pt x="2234" y="1844"/>
                    <a:pt x="2250" y="1855"/>
                    <a:pt x="2250" y="1855"/>
                  </a:cubicBezTo>
                  <a:cubicBezTo>
                    <a:pt x="2250" y="1855"/>
                    <a:pt x="2250" y="1855"/>
                    <a:pt x="2250" y="1855"/>
                  </a:cubicBezTo>
                  <a:lnTo>
                    <a:pt x="2250" y="1855"/>
                  </a:lnTo>
                  <a:cubicBezTo>
                    <a:pt x="2260" y="1865"/>
                    <a:pt x="2263" y="1870"/>
                    <a:pt x="2262" y="1870"/>
                  </a:cubicBezTo>
                  <a:cubicBezTo>
                    <a:pt x="2257" y="1870"/>
                    <a:pt x="2203" y="1825"/>
                    <a:pt x="2207" y="1825"/>
                  </a:cubicBezTo>
                  <a:close/>
                  <a:moveTo>
                    <a:pt x="2308" y="1891"/>
                  </a:moveTo>
                  <a:cubicBezTo>
                    <a:pt x="2327" y="1902"/>
                    <a:pt x="2321" y="1896"/>
                    <a:pt x="2341" y="1916"/>
                  </a:cubicBezTo>
                  <a:cubicBezTo>
                    <a:pt x="2329" y="1907"/>
                    <a:pt x="2318" y="1899"/>
                    <a:pt x="2308" y="1891"/>
                  </a:cubicBezTo>
                  <a:close/>
                  <a:moveTo>
                    <a:pt x="1703" y="2381"/>
                  </a:moveTo>
                  <a:cubicBezTo>
                    <a:pt x="1704" y="2381"/>
                    <a:pt x="1710" y="2386"/>
                    <a:pt x="1719" y="2394"/>
                  </a:cubicBezTo>
                  <a:lnTo>
                    <a:pt x="1719" y="2394"/>
                  </a:lnTo>
                  <a:cubicBezTo>
                    <a:pt x="1716" y="2391"/>
                    <a:pt x="1715" y="2389"/>
                    <a:pt x="1716" y="2389"/>
                  </a:cubicBezTo>
                  <a:cubicBezTo>
                    <a:pt x="1718" y="2389"/>
                    <a:pt x="1731" y="2400"/>
                    <a:pt x="1763" y="2432"/>
                  </a:cubicBezTo>
                  <a:cubicBezTo>
                    <a:pt x="1754" y="2425"/>
                    <a:pt x="1746" y="2418"/>
                    <a:pt x="1739" y="2412"/>
                  </a:cubicBezTo>
                  <a:lnTo>
                    <a:pt x="1739" y="2412"/>
                  </a:lnTo>
                  <a:cubicBezTo>
                    <a:pt x="1769" y="2439"/>
                    <a:pt x="1804" y="2473"/>
                    <a:pt x="1790" y="2473"/>
                  </a:cubicBezTo>
                  <a:cubicBezTo>
                    <a:pt x="1788" y="2473"/>
                    <a:pt x="1784" y="2472"/>
                    <a:pt x="1779" y="2470"/>
                  </a:cubicBezTo>
                  <a:lnTo>
                    <a:pt x="1779" y="2470"/>
                  </a:lnTo>
                  <a:cubicBezTo>
                    <a:pt x="1761" y="2447"/>
                    <a:pt x="1731" y="2411"/>
                    <a:pt x="1720" y="2396"/>
                  </a:cubicBezTo>
                  <a:lnTo>
                    <a:pt x="1720" y="2396"/>
                  </a:lnTo>
                  <a:cubicBezTo>
                    <a:pt x="1725" y="2400"/>
                    <a:pt x="1731" y="2406"/>
                    <a:pt x="1739" y="2412"/>
                  </a:cubicBezTo>
                  <a:lnTo>
                    <a:pt x="1739" y="2412"/>
                  </a:lnTo>
                  <a:cubicBezTo>
                    <a:pt x="1732" y="2406"/>
                    <a:pt x="1725" y="2399"/>
                    <a:pt x="1719" y="2394"/>
                  </a:cubicBezTo>
                  <a:lnTo>
                    <a:pt x="1719" y="2394"/>
                  </a:lnTo>
                  <a:cubicBezTo>
                    <a:pt x="1719" y="2395"/>
                    <a:pt x="1720" y="2395"/>
                    <a:pt x="1720" y="2396"/>
                  </a:cubicBezTo>
                  <a:lnTo>
                    <a:pt x="1720" y="2396"/>
                  </a:lnTo>
                  <a:cubicBezTo>
                    <a:pt x="1708" y="2386"/>
                    <a:pt x="1703" y="2381"/>
                    <a:pt x="1703" y="2381"/>
                  </a:cubicBezTo>
                  <a:close/>
                  <a:moveTo>
                    <a:pt x="1577" y="2519"/>
                  </a:moveTo>
                  <a:cubicBezTo>
                    <a:pt x="1576" y="2519"/>
                    <a:pt x="1577" y="2520"/>
                    <a:pt x="1581" y="2523"/>
                  </a:cubicBezTo>
                  <a:cubicBezTo>
                    <a:pt x="1582" y="2523"/>
                    <a:pt x="1584" y="2524"/>
                    <a:pt x="1586" y="2524"/>
                  </a:cubicBezTo>
                  <a:lnTo>
                    <a:pt x="1586" y="2524"/>
                  </a:lnTo>
                  <a:cubicBezTo>
                    <a:pt x="1581" y="2521"/>
                    <a:pt x="1578" y="2519"/>
                    <a:pt x="1577" y="2519"/>
                  </a:cubicBezTo>
                  <a:close/>
                  <a:moveTo>
                    <a:pt x="1645" y="2517"/>
                  </a:moveTo>
                  <a:cubicBezTo>
                    <a:pt x="1613" y="2517"/>
                    <a:pt x="1702" y="2584"/>
                    <a:pt x="1702" y="2584"/>
                  </a:cubicBezTo>
                  <a:cubicBezTo>
                    <a:pt x="1682" y="2564"/>
                    <a:pt x="1663" y="2540"/>
                    <a:pt x="1648" y="2517"/>
                  </a:cubicBezTo>
                  <a:lnTo>
                    <a:pt x="1648" y="2517"/>
                  </a:lnTo>
                  <a:cubicBezTo>
                    <a:pt x="1647" y="2517"/>
                    <a:pt x="1646" y="2517"/>
                    <a:pt x="1645" y="2517"/>
                  </a:cubicBezTo>
                  <a:close/>
                  <a:moveTo>
                    <a:pt x="1491" y="2564"/>
                  </a:moveTo>
                  <a:cubicBezTo>
                    <a:pt x="1490" y="2564"/>
                    <a:pt x="1504" y="2576"/>
                    <a:pt x="1524" y="2593"/>
                  </a:cubicBezTo>
                  <a:lnTo>
                    <a:pt x="1524" y="2593"/>
                  </a:lnTo>
                  <a:cubicBezTo>
                    <a:pt x="1523" y="2590"/>
                    <a:pt x="1521" y="2587"/>
                    <a:pt x="1520" y="2584"/>
                  </a:cubicBezTo>
                  <a:cubicBezTo>
                    <a:pt x="1500" y="2570"/>
                    <a:pt x="1492" y="2564"/>
                    <a:pt x="1491" y="2564"/>
                  </a:cubicBezTo>
                  <a:close/>
                  <a:moveTo>
                    <a:pt x="4119" y="2607"/>
                  </a:moveTo>
                  <a:cubicBezTo>
                    <a:pt x="4122" y="2619"/>
                    <a:pt x="4127" y="2632"/>
                    <a:pt x="4134" y="2645"/>
                  </a:cubicBezTo>
                  <a:lnTo>
                    <a:pt x="4164" y="2645"/>
                  </a:lnTo>
                  <a:cubicBezTo>
                    <a:pt x="4156" y="2636"/>
                    <a:pt x="4139" y="2622"/>
                    <a:pt x="4119" y="2607"/>
                  </a:cubicBezTo>
                  <a:close/>
                  <a:moveTo>
                    <a:pt x="1611" y="2888"/>
                  </a:moveTo>
                  <a:lnTo>
                    <a:pt x="1702" y="2949"/>
                  </a:lnTo>
                  <a:cubicBezTo>
                    <a:pt x="1697" y="2943"/>
                    <a:pt x="1691" y="2938"/>
                    <a:pt x="1686" y="2933"/>
                  </a:cubicBezTo>
                  <a:lnTo>
                    <a:pt x="1686" y="2933"/>
                  </a:lnTo>
                  <a:cubicBezTo>
                    <a:pt x="1662" y="2916"/>
                    <a:pt x="1637" y="2901"/>
                    <a:pt x="1611" y="2888"/>
                  </a:cubicBezTo>
                  <a:close/>
                  <a:moveTo>
                    <a:pt x="851" y="3709"/>
                  </a:moveTo>
                  <a:cubicBezTo>
                    <a:pt x="889" y="3741"/>
                    <a:pt x="915" y="3764"/>
                    <a:pt x="932" y="3782"/>
                  </a:cubicBezTo>
                  <a:lnTo>
                    <a:pt x="932" y="3782"/>
                  </a:lnTo>
                  <a:cubicBezTo>
                    <a:pt x="916" y="3764"/>
                    <a:pt x="893" y="3742"/>
                    <a:pt x="851" y="3709"/>
                  </a:cubicBezTo>
                  <a:close/>
                  <a:moveTo>
                    <a:pt x="932" y="3782"/>
                  </a:moveTo>
                  <a:lnTo>
                    <a:pt x="932" y="3782"/>
                  </a:lnTo>
                  <a:cubicBezTo>
                    <a:pt x="947" y="3797"/>
                    <a:pt x="956" y="3810"/>
                    <a:pt x="967" y="3825"/>
                  </a:cubicBezTo>
                  <a:lnTo>
                    <a:pt x="967" y="3825"/>
                  </a:lnTo>
                  <a:cubicBezTo>
                    <a:pt x="966" y="3818"/>
                    <a:pt x="957" y="3806"/>
                    <a:pt x="932" y="3782"/>
                  </a:cubicBezTo>
                  <a:close/>
                  <a:moveTo>
                    <a:pt x="2129" y="5572"/>
                  </a:moveTo>
                  <a:cubicBezTo>
                    <a:pt x="2130" y="5584"/>
                    <a:pt x="2135" y="5596"/>
                    <a:pt x="2142" y="5608"/>
                  </a:cubicBezTo>
                  <a:lnTo>
                    <a:pt x="2142" y="5608"/>
                  </a:lnTo>
                  <a:lnTo>
                    <a:pt x="2158" y="5624"/>
                  </a:lnTo>
                  <a:lnTo>
                    <a:pt x="2137" y="5580"/>
                  </a:lnTo>
                  <a:lnTo>
                    <a:pt x="2137" y="5580"/>
                  </a:lnTo>
                  <a:cubicBezTo>
                    <a:pt x="2134" y="5577"/>
                    <a:pt x="2131" y="5574"/>
                    <a:pt x="2129" y="5572"/>
                  </a:cubicBezTo>
                  <a:close/>
                  <a:moveTo>
                    <a:pt x="2827" y="1"/>
                  </a:moveTo>
                  <a:cubicBezTo>
                    <a:pt x="2949" y="61"/>
                    <a:pt x="3131" y="183"/>
                    <a:pt x="3222" y="183"/>
                  </a:cubicBezTo>
                  <a:cubicBezTo>
                    <a:pt x="3435" y="244"/>
                    <a:pt x="3222" y="213"/>
                    <a:pt x="3496" y="335"/>
                  </a:cubicBezTo>
                  <a:cubicBezTo>
                    <a:pt x="3419" y="335"/>
                    <a:pt x="3385" y="356"/>
                    <a:pt x="3395" y="381"/>
                  </a:cubicBezTo>
                  <a:lnTo>
                    <a:pt x="3395" y="381"/>
                  </a:lnTo>
                  <a:cubicBezTo>
                    <a:pt x="3361" y="353"/>
                    <a:pt x="3247" y="310"/>
                    <a:pt x="3166" y="265"/>
                  </a:cubicBezTo>
                  <a:lnTo>
                    <a:pt x="3166" y="265"/>
                  </a:lnTo>
                  <a:cubicBezTo>
                    <a:pt x="3297" y="344"/>
                    <a:pt x="3372" y="396"/>
                    <a:pt x="3344" y="396"/>
                  </a:cubicBezTo>
                  <a:cubicBezTo>
                    <a:pt x="3526" y="487"/>
                    <a:pt x="3526" y="487"/>
                    <a:pt x="3678" y="548"/>
                  </a:cubicBezTo>
                  <a:lnTo>
                    <a:pt x="3739" y="639"/>
                  </a:lnTo>
                  <a:cubicBezTo>
                    <a:pt x="3557" y="517"/>
                    <a:pt x="3283" y="396"/>
                    <a:pt x="3283" y="396"/>
                  </a:cubicBezTo>
                  <a:cubicBezTo>
                    <a:pt x="3161" y="320"/>
                    <a:pt x="3177" y="320"/>
                    <a:pt x="3188" y="320"/>
                  </a:cubicBezTo>
                  <a:cubicBezTo>
                    <a:pt x="3199" y="320"/>
                    <a:pt x="3207" y="320"/>
                    <a:pt x="3070" y="244"/>
                  </a:cubicBezTo>
                  <a:cubicBezTo>
                    <a:pt x="2918" y="149"/>
                    <a:pt x="2861" y="101"/>
                    <a:pt x="2877" y="101"/>
                  </a:cubicBezTo>
                  <a:cubicBezTo>
                    <a:pt x="2882" y="101"/>
                    <a:pt x="2892" y="105"/>
                    <a:pt x="2908" y="113"/>
                  </a:cubicBezTo>
                  <a:lnTo>
                    <a:pt x="2908" y="113"/>
                  </a:lnTo>
                  <a:cubicBezTo>
                    <a:pt x="2868" y="92"/>
                    <a:pt x="2863" y="92"/>
                    <a:pt x="2857" y="92"/>
                  </a:cubicBezTo>
                  <a:cubicBezTo>
                    <a:pt x="2850" y="92"/>
                    <a:pt x="2842" y="92"/>
                    <a:pt x="2736" y="31"/>
                  </a:cubicBezTo>
                  <a:lnTo>
                    <a:pt x="2736" y="31"/>
                  </a:lnTo>
                  <a:cubicBezTo>
                    <a:pt x="2736" y="61"/>
                    <a:pt x="2827" y="153"/>
                    <a:pt x="2888" y="183"/>
                  </a:cubicBezTo>
                  <a:cubicBezTo>
                    <a:pt x="2870" y="179"/>
                    <a:pt x="2859" y="177"/>
                    <a:pt x="2853" y="177"/>
                  </a:cubicBezTo>
                  <a:cubicBezTo>
                    <a:pt x="2834" y="177"/>
                    <a:pt x="2855" y="192"/>
                    <a:pt x="2878" y="209"/>
                  </a:cubicBezTo>
                  <a:lnTo>
                    <a:pt x="2878" y="209"/>
                  </a:lnTo>
                  <a:cubicBezTo>
                    <a:pt x="2863" y="201"/>
                    <a:pt x="2846" y="193"/>
                    <a:pt x="2827" y="183"/>
                  </a:cubicBezTo>
                  <a:cubicBezTo>
                    <a:pt x="2827" y="186"/>
                    <a:pt x="2825" y="188"/>
                    <a:pt x="2822" y="188"/>
                  </a:cubicBezTo>
                  <a:cubicBezTo>
                    <a:pt x="2817" y="188"/>
                    <a:pt x="2807" y="184"/>
                    <a:pt x="2796" y="178"/>
                  </a:cubicBezTo>
                  <a:lnTo>
                    <a:pt x="2796" y="178"/>
                  </a:lnTo>
                  <a:cubicBezTo>
                    <a:pt x="2814" y="189"/>
                    <a:pt x="2833" y="201"/>
                    <a:pt x="2852" y="213"/>
                  </a:cubicBezTo>
                  <a:lnTo>
                    <a:pt x="2852" y="213"/>
                  </a:lnTo>
                  <a:cubicBezTo>
                    <a:pt x="2850" y="212"/>
                    <a:pt x="2847" y="211"/>
                    <a:pt x="2844" y="210"/>
                  </a:cubicBezTo>
                  <a:lnTo>
                    <a:pt x="2844" y="210"/>
                  </a:lnTo>
                  <a:cubicBezTo>
                    <a:pt x="2848" y="212"/>
                    <a:pt x="2852" y="214"/>
                    <a:pt x="2856" y="216"/>
                  </a:cubicBezTo>
                  <a:lnTo>
                    <a:pt x="2856" y="216"/>
                  </a:lnTo>
                  <a:cubicBezTo>
                    <a:pt x="2854" y="215"/>
                    <a:pt x="2853" y="214"/>
                    <a:pt x="2852" y="213"/>
                  </a:cubicBezTo>
                  <a:lnTo>
                    <a:pt x="2852" y="213"/>
                  </a:lnTo>
                  <a:cubicBezTo>
                    <a:pt x="2871" y="222"/>
                    <a:pt x="2893" y="232"/>
                    <a:pt x="2918" y="244"/>
                  </a:cubicBezTo>
                  <a:cubicBezTo>
                    <a:pt x="2901" y="238"/>
                    <a:pt x="2879" y="228"/>
                    <a:pt x="2856" y="216"/>
                  </a:cubicBezTo>
                  <a:lnTo>
                    <a:pt x="2856" y="216"/>
                  </a:lnTo>
                  <a:cubicBezTo>
                    <a:pt x="2880" y="232"/>
                    <a:pt x="2905" y="248"/>
                    <a:pt x="2928" y="266"/>
                  </a:cubicBezTo>
                  <a:lnTo>
                    <a:pt x="2928" y="266"/>
                  </a:lnTo>
                  <a:cubicBezTo>
                    <a:pt x="2927" y="265"/>
                    <a:pt x="2925" y="264"/>
                    <a:pt x="2923" y="263"/>
                  </a:cubicBezTo>
                  <a:lnTo>
                    <a:pt x="2923" y="263"/>
                  </a:lnTo>
                  <a:cubicBezTo>
                    <a:pt x="2930" y="269"/>
                    <a:pt x="2947" y="283"/>
                    <a:pt x="2979" y="305"/>
                  </a:cubicBezTo>
                  <a:cubicBezTo>
                    <a:pt x="2962" y="291"/>
                    <a:pt x="2946" y="278"/>
                    <a:pt x="2928" y="266"/>
                  </a:cubicBezTo>
                  <a:lnTo>
                    <a:pt x="2928" y="266"/>
                  </a:lnTo>
                  <a:cubicBezTo>
                    <a:pt x="2946" y="275"/>
                    <a:pt x="2963" y="284"/>
                    <a:pt x="2979" y="292"/>
                  </a:cubicBezTo>
                  <a:lnTo>
                    <a:pt x="2979" y="292"/>
                  </a:lnTo>
                  <a:cubicBezTo>
                    <a:pt x="2968" y="283"/>
                    <a:pt x="2949" y="269"/>
                    <a:pt x="2918" y="244"/>
                  </a:cubicBezTo>
                  <a:lnTo>
                    <a:pt x="2918" y="244"/>
                  </a:lnTo>
                  <a:cubicBezTo>
                    <a:pt x="2973" y="277"/>
                    <a:pt x="3010" y="299"/>
                    <a:pt x="3033" y="313"/>
                  </a:cubicBezTo>
                  <a:lnTo>
                    <a:pt x="3033" y="313"/>
                  </a:lnTo>
                  <a:cubicBezTo>
                    <a:pt x="3010" y="301"/>
                    <a:pt x="3001" y="298"/>
                    <a:pt x="2997" y="298"/>
                  </a:cubicBezTo>
                  <a:cubicBezTo>
                    <a:pt x="2995" y="298"/>
                    <a:pt x="2994" y="299"/>
                    <a:pt x="2994" y="300"/>
                  </a:cubicBezTo>
                  <a:lnTo>
                    <a:pt x="2994" y="300"/>
                  </a:lnTo>
                  <a:cubicBezTo>
                    <a:pt x="3032" y="319"/>
                    <a:pt x="3058" y="332"/>
                    <a:pt x="3060" y="332"/>
                  </a:cubicBezTo>
                  <a:cubicBezTo>
                    <a:pt x="3062" y="332"/>
                    <a:pt x="3054" y="327"/>
                    <a:pt x="3033" y="313"/>
                  </a:cubicBezTo>
                  <a:lnTo>
                    <a:pt x="3033" y="313"/>
                  </a:lnTo>
                  <a:cubicBezTo>
                    <a:pt x="3043" y="319"/>
                    <a:pt x="3055" y="326"/>
                    <a:pt x="3070" y="335"/>
                  </a:cubicBezTo>
                  <a:cubicBezTo>
                    <a:pt x="3222" y="396"/>
                    <a:pt x="3222" y="396"/>
                    <a:pt x="3253" y="457"/>
                  </a:cubicBezTo>
                  <a:cubicBezTo>
                    <a:pt x="3253" y="457"/>
                    <a:pt x="3070" y="335"/>
                    <a:pt x="2949" y="305"/>
                  </a:cubicBezTo>
                  <a:cubicBezTo>
                    <a:pt x="2938" y="282"/>
                    <a:pt x="2926" y="268"/>
                    <a:pt x="2921" y="262"/>
                  </a:cubicBezTo>
                  <a:lnTo>
                    <a:pt x="2921" y="262"/>
                  </a:lnTo>
                  <a:cubicBezTo>
                    <a:pt x="2837" y="219"/>
                    <a:pt x="2737" y="169"/>
                    <a:pt x="2682" y="149"/>
                  </a:cubicBezTo>
                  <a:lnTo>
                    <a:pt x="2682" y="149"/>
                  </a:lnTo>
                  <a:cubicBezTo>
                    <a:pt x="2682" y="151"/>
                    <a:pt x="2680" y="153"/>
                    <a:pt x="2675" y="153"/>
                  </a:cubicBezTo>
                  <a:cubicBezTo>
                    <a:pt x="2673" y="150"/>
                    <a:pt x="2672" y="147"/>
                    <a:pt x="2670" y="145"/>
                  </a:cubicBezTo>
                  <a:lnTo>
                    <a:pt x="2670" y="145"/>
                  </a:lnTo>
                  <a:cubicBezTo>
                    <a:pt x="2661" y="142"/>
                    <a:pt x="2653" y="140"/>
                    <a:pt x="2648" y="140"/>
                  </a:cubicBezTo>
                  <a:cubicBezTo>
                    <a:pt x="2641" y="140"/>
                    <a:pt x="2639" y="144"/>
                    <a:pt x="2645" y="153"/>
                  </a:cubicBezTo>
                  <a:cubicBezTo>
                    <a:pt x="2949" y="305"/>
                    <a:pt x="3040" y="396"/>
                    <a:pt x="3374" y="548"/>
                  </a:cubicBezTo>
                  <a:cubicBezTo>
                    <a:pt x="3405" y="608"/>
                    <a:pt x="3496" y="639"/>
                    <a:pt x="3435" y="639"/>
                  </a:cubicBezTo>
                  <a:cubicBezTo>
                    <a:pt x="3253" y="517"/>
                    <a:pt x="3283" y="548"/>
                    <a:pt x="3101" y="457"/>
                  </a:cubicBezTo>
                  <a:lnTo>
                    <a:pt x="2888" y="305"/>
                  </a:lnTo>
                  <a:cubicBezTo>
                    <a:pt x="2736" y="244"/>
                    <a:pt x="2614" y="183"/>
                    <a:pt x="2493" y="153"/>
                  </a:cubicBezTo>
                  <a:lnTo>
                    <a:pt x="2493" y="153"/>
                  </a:lnTo>
                  <a:cubicBezTo>
                    <a:pt x="2584" y="213"/>
                    <a:pt x="2675" y="244"/>
                    <a:pt x="2736" y="305"/>
                  </a:cubicBezTo>
                  <a:cubicBezTo>
                    <a:pt x="2711" y="292"/>
                    <a:pt x="2686" y="281"/>
                    <a:pt x="2664" y="270"/>
                  </a:cubicBezTo>
                  <a:lnTo>
                    <a:pt x="2664" y="270"/>
                  </a:lnTo>
                  <a:cubicBezTo>
                    <a:pt x="2757" y="317"/>
                    <a:pt x="2848" y="376"/>
                    <a:pt x="2888" y="396"/>
                  </a:cubicBezTo>
                  <a:cubicBezTo>
                    <a:pt x="2888" y="396"/>
                    <a:pt x="2774" y="363"/>
                    <a:pt x="2701" y="334"/>
                  </a:cubicBezTo>
                  <a:lnTo>
                    <a:pt x="2701" y="334"/>
                  </a:lnTo>
                  <a:cubicBezTo>
                    <a:pt x="2726" y="351"/>
                    <a:pt x="2752" y="369"/>
                    <a:pt x="2779" y="387"/>
                  </a:cubicBezTo>
                  <a:lnTo>
                    <a:pt x="2779" y="387"/>
                  </a:lnTo>
                  <a:lnTo>
                    <a:pt x="2675" y="335"/>
                  </a:lnTo>
                  <a:lnTo>
                    <a:pt x="2675" y="335"/>
                  </a:lnTo>
                  <a:cubicBezTo>
                    <a:pt x="2679" y="337"/>
                    <a:pt x="2681" y="338"/>
                    <a:pt x="2682" y="338"/>
                  </a:cubicBezTo>
                  <a:cubicBezTo>
                    <a:pt x="2685" y="338"/>
                    <a:pt x="2616" y="297"/>
                    <a:pt x="2552" y="260"/>
                  </a:cubicBezTo>
                  <a:lnTo>
                    <a:pt x="2552" y="260"/>
                  </a:lnTo>
                  <a:cubicBezTo>
                    <a:pt x="2553" y="263"/>
                    <a:pt x="2555" y="266"/>
                    <a:pt x="2557" y="270"/>
                  </a:cubicBezTo>
                  <a:lnTo>
                    <a:pt x="2557" y="270"/>
                  </a:lnTo>
                  <a:lnTo>
                    <a:pt x="2462" y="213"/>
                  </a:lnTo>
                  <a:lnTo>
                    <a:pt x="2462" y="213"/>
                  </a:lnTo>
                  <a:cubicBezTo>
                    <a:pt x="2483" y="234"/>
                    <a:pt x="2531" y="268"/>
                    <a:pt x="2569" y="288"/>
                  </a:cubicBezTo>
                  <a:lnTo>
                    <a:pt x="2569" y="288"/>
                  </a:lnTo>
                  <a:cubicBezTo>
                    <a:pt x="2564" y="281"/>
                    <a:pt x="2560" y="275"/>
                    <a:pt x="2557" y="270"/>
                  </a:cubicBezTo>
                  <a:lnTo>
                    <a:pt x="2557" y="270"/>
                  </a:lnTo>
                  <a:lnTo>
                    <a:pt x="2614" y="305"/>
                  </a:lnTo>
                  <a:cubicBezTo>
                    <a:pt x="2604" y="305"/>
                    <a:pt x="2588" y="298"/>
                    <a:pt x="2569" y="288"/>
                  </a:cubicBezTo>
                  <a:lnTo>
                    <a:pt x="2569" y="288"/>
                  </a:lnTo>
                  <a:cubicBezTo>
                    <a:pt x="2573" y="293"/>
                    <a:pt x="2578" y="299"/>
                    <a:pt x="2584" y="305"/>
                  </a:cubicBezTo>
                  <a:lnTo>
                    <a:pt x="2462" y="244"/>
                  </a:lnTo>
                  <a:lnTo>
                    <a:pt x="2462" y="244"/>
                  </a:lnTo>
                  <a:cubicBezTo>
                    <a:pt x="2506" y="287"/>
                    <a:pt x="2626" y="376"/>
                    <a:pt x="2615" y="381"/>
                  </a:cubicBezTo>
                  <a:lnTo>
                    <a:pt x="2615" y="381"/>
                  </a:lnTo>
                  <a:cubicBezTo>
                    <a:pt x="2598" y="372"/>
                    <a:pt x="2569" y="358"/>
                    <a:pt x="2523" y="335"/>
                  </a:cubicBezTo>
                  <a:lnTo>
                    <a:pt x="2523" y="335"/>
                  </a:lnTo>
                  <a:cubicBezTo>
                    <a:pt x="2581" y="368"/>
                    <a:pt x="2607" y="381"/>
                    <a:pt x="2614" y="381"/>
                  </a:cubicBezTo>
                  <a:cubicBezTo>
                    <a:pt x="2614" y="381"/>
                    <a:pt x="2615" y="381"/>
                    <a:pt x="2615" y="381"/>
                  </a:cubicBezTo>
                  <a:lnTo>
                    <a:pt x="2615" y="381"/>
                  </a:lnTo>
                  <a:cubicBezTo>
                    <a:pt x="2629" y="388"/>
                    <a:pt x="2635" y="390"/>
                    <a:pt x="2636" y="390"/>
                  </a:cubicBezTo>
                  <a:cubicBezTo>
                    <a:pt x="2640" y="390"/>
                    <a:pt x="2590" y="360"/>
                    <a:pt x="2615" y="360"/>
                  </a:cubicBezTo>
                  <a:cubicBezTo>
                    <a:pt x="2621" y="360"/>
                    <a:pt x="2630" y="362"/>
                    <a:pt x="2645" y="365"/>
                  </a:cubicBezTo>
                  <a:cubicBezTo>
                    <a:pt x="2759" y="423"/>
                    <a:pt x="2790" y="456"/>
                    <a:pt x="2804" y="473"/>
                  </a:cubicBezTo>
                  <a:lnTo>
                    <a:pt x="2804" y="473"/>
                  </a:lnTo>
                  <a:cubicBezTo>
                    <a:pt x="2791" y="464"/>
                    <a:pt x="2779" y="457"/>
                    <a:pt x="2769" y="451"/>
                  </a:cubicBezTo>
                  <a:lnTo>
                    <a:pt x="2769" y="451"/>
                  </a:lnTo>
                  <a:cubicBezTo>
                    <a:pt x="2717" y="395"/>
                    <a:pt x="2666" y="391"/>
                    <a:pt x="2614" y="365"/>
                  </a:cubicBezTo>
                  <a:lnTo>
                    <a:pt x="2614" y="365"/>
                  </a:lnTo>
                  <a:lnTo>
                    <a:pt x="2797" y="487"/>
                  </a:lnTo>
                  <a:cubicBezTo>
                    <a:pt x="2791" y="484"/>
                    <a:pt x="2786" y="481"/>
                    <a:pt x="2781" y="478"/>
                  </a:cubicBezTo>
                  <a:lnTo>
                    <a:pt x="2781" y="478"/>
                  </a:lnTo>
                  <a:cubicBezTo>
                    <a:pt x="2789" y="485"/>
                    <a:pt x="2792" y="490"/>
                    <a:pt x="2784" y="490"/>
                  </a:cubicBezTo>
                  <a:cubicBezTo>
                    <a:pt x="2780" y="490"/>
                    <a:pt x="2775" y="489"/>
                    <a:pt x="2766" y="487"/>
                  </a:cubicBezTo>
                  <a:cubicBezTo>
                    <a:pt x="2709" y="473"/>
                    <a:pt x="2645" y="445"/>
                    <a:pt x="2590" y="416"/>
                  </a:cubicBezTo>
                  <a:lnTo>
                    <a:pt x="2590" y="416"/>
                  </a:lnTo>
                  <a:cubicBezTo>
                    <a:pt x="2725" y="504"/>
                    <a:pt x="2774" y="543"/>
                    <a:pt x="2918" y="639"/>
                  </a:cubicBezTo>
                  <a:cubicBezTo>
                    <a:pt x="2867" y="626"/>
                    <a:pt x="2804" y="591"/>
                    <a:pt x="2736" y="546"/>
                  </a:cubicBezTo>
                  <a:lnTo>
                    <a:pt x="2736" y="546"/>
                  </a:lnTo>
                  <a:cubicBezTo>
                    <a:pt x="2724" y="537"/>
                    <a:pt x="2711" y="528"/>
                    <a:pt x="2696" y="520"/>
                  </a:cubicBezTo>
                  <a:lnTo>
                    <a:pt x="2696" y="520"/>
                  </a:lnTo>
                  <a:cubicBezTo>
                    <a:pt x="2613" y="463"/>
                    <a:pt x="2522" y="395"/>
                    <a:pt x="2432" y="335"/>
                  </a:cubicBezTo>
                  <a:lnTo>
                    <a:pt x="2432" y="335"/>
                  </a:lnTo>
                  <a:cubicBezTo>
                    <a:pt x="2496" y="388"/>
                    <a:pt x="2500" y="400"/>
                    <a:pt x="2489" y="400"/>
                  </a:cubicBezTo>
                  <a:cubicBezTo>
                    <a:pt x="2480" y="400"/>
                    <a:pt x="2459" y="391"/>
                    <a:pt x="2455" y="391"/>
                  </a:cubicBezTo>
                  <a:cubicBezTo>
                    <a:pt x="2450" y="391"/>
                    <a:pt x="2469" y="403"/>
                    <a:pt x="2553" y="457"/>
                  </a:cubicBezTo>
                  <a:cubicBezTo>
                    <a:pt x="2574" y="467"/>
                    <a:pt x="2598" y="477"/>
                    <a:pt x="2624" y="490"/>
                  </a:cubicBezTo>
                  <a:lnTo>
                    <a:pt x="2624" y="490"/>
                  </a:lnTo>
                  <a:cubicBezTo>
                    <a:pt x="2621" y="489"/>
                    <a:pt x="2618" y="488"/>
                    <a:pt x="2614" y="487"/>
                  </a:cubicBezTo>
                  <a:lnTo>
                    <a:pt x="2614" y="487"/>
                  </a:lnTo>
                  <a:cubicBezTo>
                    <a:pt x="2632" y="504"/>
                    <a:pt x="2707" y="551"/>
                    <a:pt x="2781" y="593"/>
                  </a:cubicBezTo>
                  <a:lnTo>
                    <a:pt x="2781" y="593"/>
                  </a:lnTo>
                  <a:cubicBezTo>
                    <a:pt x="2786" y="598"/>
                    <a:pt x="2791" y="603"/>
                    <a:pt x="2797" y="608"/>
                  </a:cubicBezTo>
                  <a:cubicBezTo>
                    <a:pt x="2797" y="608"/>
                    <a:pt x="2794" y="604"/>
                    <a:pt x="2788" y="598"/>
                  </a:cubicBezTo>
                  <a:lnTo>
                    <a:pt x="2788" y="598"/>
                  </a:lnTo>
                  <a:cubicBezTo>
                    <a:pt x="2842" y="629"/>
                    <a:pt x="2893" y="657"/>
                    <a:pt x="2918" y="669"/>
                  </a:cubicBezTo>
                  <a:cubicBezTo>
                    <a:pt x="2913" y="666"/>
                    <a:pt x="2909" y="665"/>
                    <a:pt x="2908" y="665"/>
                  </a:cubicBezTo>
                  <a:cubicBezTo>
                    <a:pt x="2898" y="665"/>
                    <a:pt x="2983" y="729"/>
                    <a:pt x="2973" y="729"/>
                  </a:cubicBezTo>
                  <a:cubicBezTo>
                    <a:pt x="2970" y="729"/>
                    <a:pt x="2954" y="721"/>
                    <a:pt x="2918" y="700"/>
                  </a:cubicBezTo>
                  <a:cubicBezTo>
                    <a:pt x="2736" y="639"/>
                    <a:pt x="2857" y="669"/>
                    <a:pt x="2736" y="608"/>
                  </a:cubicBezTo>
                  <a:lnTo>
                    <a:pt x="2736" y="608"/>
                  </a:lnTo>
                  <a:cubicBezTo>
                    <a:pt x="2726" y="613"/>
                    <a:pt x="2729" y="623"/>
                    <a:pt x="2740" y="635"/>
                  </a:cubicBezTo>
                  <a:lnTo>
                    <a:pt x="2740" y="635"/>
                  </a:lnTo>
                  <a:cubicBezTo>
                    <a:pt x="2720" y="626"/>
                    <a:pt x="2700" y="618"/>
                    <a:pt x="2680" y="610"/>
                  </a:cubicBezTo>
                  <a:lnTo>
                    <a:pt x="2680" y="610"/>
                  </a:lnTo>
                  <a:cubicBezTo>
                    <a:pt x="2606" y="560"/>
                    <a:pt x="2527" y="508"/>
                    <a:pt x="2462" y="487"/>
                  </a:cubicBezTo>
                  <a:lnTo>
                    <a:pt x="2462" y="487"/>
                  </a:lnTo>
                  <a:cubicBezTo>
                    <a:pt x="2509" y="518"/>
                    <a:pt x="2533" y="535"/>
                    <a:pt x="2545" y="544"/>
                  </a:cubicBezTo>
                  <a:lnTo>
                    <a:pt x="2545" y="544"/>
                  </a:lnTo>
                  <a:cubicBezTo>
                    <a:pt x="2541" y="542"/>
                    <a:pt x="2539" y="541"/>
                    <a:pt x="2538" y="541"/>
                  </a:cubicBezTo>
                  <a:cubicBezTo>
                    <a:pt x="2536" y="541"/>
                    <a:pt x="2554" y="552"/>
                    <a:pt x="2556" y="552"/>
                  </a:cubicBezTo>
                  <a:cubicBezTo>
                    <a:pt x="2556" y="552"/>
                    <a:pt x="2554" y="550"/>
                    <a:pt x="2545" y="544"/>
                  </a:cubicBezTo>
                  <a:lnTo>
                    <a:pt x="2545" y="544"/>
                  </a:lnTo>
                  <a:cubicBezTo>
                    <a:pt x="2548" y="545"/>
                    <a:pt x="2550" y="546"/>
                    <a:pt x="2553" y="548"/>
                  </a:cubicBezTo>
                  <a:cubicBezTo>
                    <a:pt x="2602" y="586"/>
                    <a:pt x="2613" y="597"/>
                    <a:pt x="2610" y="597"/>
                  </a:cubicBezTo>
                  <a:cubicBezTo>
                    <a:pt x="2606" y="597"/>
                    <a:pt x="2577" y="578"/>
                    <a:pt x="2575" y="578"/>
                  </a:cubicBezTo>
                  <a:cubicBezTo>
                    <a:pt x="2574" y="578"/>
                    <a:pt x="2583" y="585"/>
                    <a:pt x="2614" y="608"/>
                  </a:cubicBezTo>
                  <a:cubicBezTo>
                    <a:pt x="2642" y="636"/>
                    <a:pt x="2871" y="764"/>
                    <a:pt x="2820" y="764"/>
                  </a:cubicBezTo>
                  <a:cubicBezTo>
                    <a:pt x="2815" y="764"/>
                    <a:pt x="2808" y="763"/>
                    <a:pt x="2797" y="760"/>
                  </a:cubicBezTo>
                  <a:cubicBezTo>
                    <a:pt x="2743" y="706"/>
                    <a:pt x="2678" y="674"/>
                    <a:pt x="2615" y="637"/>
                  </a:cubicBezTo>
                  <a:lnTo>
                    <a:pt x="2615" y="637"/>
                  </a:lnTo>
                  <a:cubicBezTo>
                    <a:pt x="2617" y="641"/>
                    <a:pt x="2615" y="643"/>
                    <a:pt x="2608" y="643"/>
                  </a:cubicBezTo>
                  <a:cubicBezTo>
                    <a:pt x="2603" y="643"/>
                    <a:pt x="2595" y="642"/>
                    <a:pt x="2584" y="639"/>
                  </a:cubicBezTo>
                  <a:lnTo>
                    <a:pt x="2498" y="553"/>
                  </a:lnTo>
                  <a:lnTo>
                    <a:pt x="2498" y="553"/>
                  </a:lnTo>
                  <a:cubicBezTo>
                    <a:pt x="2499" y="553"/>
                    <a:pt x="2499" y="554"/>
                    <a:pt x="2499" y="554"/>
                  </a:cubicBezTo>
                  <a:lnTo>
                    <a:pt x="2499" y="554"/>
                  </a:lnTo>
                  <a:cubicBezTo>
                    <a:pt x="2497" y="552"/>
                    <a:pt x="2495" y="550"/>
                    <a:pt x="2493" y="548"/>
                  </a:cubicBezTo>
                  <a:lnTo>
                    <a:pt x="2493" y="548"/>
                  </a:lnTo>
                  <a:cubicBezTo>
                    <a:pt x="2493" y="548"/>
                    <a:pt x="2493" y="548"/>
                    <a:pt x="2493" y="548"/>
                  </a:cubicBezTo>
                  <a:cubicBezTo>
                    <a:pt x="2487" y="545"/>
                    <a:pt x="2484" y="544"/>
                    <a:pt x="2484" y="544"/>
                  </a:cubicBezTo>
                  <a:cubicBezTo>
                    <a:pt x="2483" y="544"/>
                    <a:pt x="2486" y="546"/>
                    <a:pt x="2492" y="549"/>
                  </a:cubicBezTo>
                  <a:lnTo>
                    <a:pt x="2492" y="549"/>
                  </a:lnTo>
                  <a:cubicBezTo>
                    <a:pt x="2462" y="610"/>
                    <a:pt x="2435" y="672"/>
                    <a:pt x="2797" y="943"/>
                  </a:cubicBezTo>
                  <a:cubicBezTo>
                    <a:pt x="2676" y="870"/>
                    <a:pt x="2632" y="855"/>
                    <a:pt x="2557" y="837"/>
                  </a:cubicBezTo>
                  <a:lnTo>
                    <a:pt x="2557" y="837"/>
                  </a:lnTo>
                  <a:cubicBezTo>
                    <a:pt x="2633" y="870"/>
                    <a:pt x="2705" y="943"/>
                    <a:pt x="2705" y="943"/>
                  </a:cubicBezTo>
                  <a:lnTo>
                    <a:pt x="2493" y="821"/>
                  </a:lnTo>
                  <a:lnTo>
                    <a:pt x="2493" y="821"/>
                  </a:lnTo>
                  <a:cubicBezTo>
                    <a:pt x="2517" y="827"/>
                    <a:pt x="2538" y="832"/>
                    <a:pt x="2557" y="837"/>
                  </a:cubicBezTo>
                  <a:lnTo>
                    <a:pt x="2557" y="837"/>
                  </a:lnTo>
                  <a:cubicBezTo>
                    <a:pt x="2535" y="827"/>
                    <a:pt x="2513" y="821"/>
                    <a:pt x="2493" y="821"/>
                  </a:cubicBezTo>
                  <a:cubicBezTo>
                    <a:pt x="2483" y="818"/>
                    <a:pt x="2476" y="816"/>
                    <a:pt x="2472" y="816"/>
                  </a:cubicBezTo>
                  <a:cubicBezTo>
                    <a:pt x="2440" y="816"/>
                    <a:pt x="2590" y="919"/>
                    <a:pt x="2645" y="973"/>
                  </a:cubicBezTo>
                  <a:cubicBezTo>
                    <a:pt x="2614" y="973"/>
                    <a:pt x="2553" y="943"/>
                    <a:pt x="2493" y="912"/>
                  </a:cubicBezTo>
                  <a:cubicBezTo>
                    <a:pt x="2458" y="892"/>
                    <a:pt x="2444" y="884"/>
                    <a:pt x="2443" y="884"/>
                  </a:cubicBezTo>
                  <a:cubicBezTo>
                    <a:pt x="2440" y="884"/>
                    <a:pt x="2591" y="980"/>
                    <a:pt x="2614" y="1004"/>
                  </a:cubicBezTo>
                  <a:lnTo>
                    <a:pt x="2462" y="943"/>
                  </a:lnTo>
                  <a:lnTo>
                    <a:pt x="2462" y="943"/>
                  </a:lnTo>
                  <a:lnTo>
                    <a:pt x="2584" y="1004"/>
                  </a:lnTo>
                  <a:cubicBezTo>
                    <a:pt x="2596" y="1040"/>
                    <a:pt x="2598" y="1057"/>
                    <a:pt x="2584" y="1057"/>
                  </a:cubicBezTo>
                  <a:cubicBezTo>
                    <a:pt x="2567" y="1057"/>
                    <a:pt x="2525" y="1032"/>
                    <a:pt x="2446" y="986"/>
                  </a:cubicBezTo>
                  <a:lnTo>
                    <a:pt x="2446" y="986"/>
                  </a:lnTo>
                  <a:cubicBezTo>
                    <a:pt x="2443" y="1001"/>
                    <a:pt x="2450" y="1028"/>
                    <a:pt x="2462" y="1064"/>
                  </a:cubicBezTo>
                  <a:cubicBezTo>
                    <a:pt x="2553" y="1095"/>
                    <a:pt x="2614" y="1125"/>
                    <a:pt x="2736" y="1216"/>
                  </a:cubicBezTo>
                  <a:cubicBezTo>
                    <a:pt x="2813" y="1271"/>
                    <a:pt x="2830" y="1286"/>
                    <a:pt x="2825" y="1286"/>
                  </a:cubicBezTo>
                  <a:cubicBezTo>
                    <a:pt x="2821" y="1286"/>
                    <a:pt x="2800" y="1275"/>
                    <a:pt x="2787" y="1268"/>
                  </a:cubicBezTo>
                  <a:lnTo>
                    <a:pt x="2787" y="1268"/>
                  </a:lnTo>
                  <a:cubicBezTo>
                    <a:pt x="2723" y="1210"/>
                    <a:pt x="2613" y="1154"/>
                    <a:pt x="2584" y="1125"/>
                  </a:cubicBezTo>
                  <a:cubicBezTo>
                    <a:pt x="2494" y="1081"/>
                    <a:pt x="2447" y="1065"/>
                    <a:pt x="2423" y="1065"/>
                  </a:cubicBezTo>
                  <a:cubicBezTo>
                    <a:pt x="2366" y="1065"/>
                    <a:pt x="2444" y="1156"/>
                    <a:pt x="2402" y="1156"/>
                  </a:cubicBezTo>
                  <a:cubicBezTo>
                    <a:pt x="2432" y="1156"/>
                    <a:pt x="2462" y="1216"/>
                    <a:pt x="2493" y="1247"/>
                  </a:cubicBezTo>
                  <a:cubicBezTo>
                    <a:pt x="2431" y="1216"/>
                    <a:pt x="2398" y="1205"/>
                    <a:pt x="2382" y="1205"/>
                  </a:cubicBezTo>
                  <a:cubicBezTo>
                    <a:pt x="2341" y="1205"/>
                    <a:pt x="2413" y="1281"/>
                    <a:pt x="2364" y="1281"/>
                  </a:cubicBezTo>
                  <a:cubicBezTo>
                    <a:pt x="2358" y="1281"/>
                    <a:pt x="2350" y="1280"/>
                    <a:pt x="2341" y="1277"/>
                  </a:cubicBezTo>
                  <a:lnTo>
                    <a:pt x="2341" y="1277"/>
                  </a:lnTo>
                  <a:cubicBezTo>
                    <a:pt x="2462" y="1368"/>
                    <a:pt x="2705" y="1551"/>
                    <a:pt x="2705" y="1551"/>
                  </a:cubicBezTo>
                  <a:cubicBezTo>
                    <a:pt x="2732" y="1572"/>
                    <a:pt x="2741" y="1581"/>
                    <a:pt x="2737" y="1581"/>
                  </a:cubicBezTo>
                  <a:cubicBezTo>
                    <a:pt x="2719" y="1581"/>
                    <a:pt x="2472" y="1422"/>
                    <a:pt x="2348" y="1335"/>
                  </a:cubicBezTo>
                  <a:lnTo>
                    <a:pt x="2348" y="1335"/>
                  </a:lnTo>
                  <a:cubicBezTo>
                    <a:pt x="2402" y="1378"/>
                    <a:pt x="2402" y="1399"/>
                    <a:pt x="2402" y="1399"/>
                  </a:cubicBezTo>
                  <a:lnTo>
                    <a:pt x="2341" y="1368"/>
                  </a:lnTo>
                  <a:lnTo>
                    <a:pt x="2341" y="1368"/>
                  </a:lnTo>
                  <a:cubicBezTo>
                    <a:pt x="2407" y="1413"/>
                    <a:pt x="2442" y="1441"/>
                    <a:pt x="2431" y="1441"/>
                  </a:cubicBezTo>
                  <a:cubicBezTo>
                    <a:pt x="2428" y="1441"/>
                    <a:pt x="2418" y="1437"/>
                    <a:pt x="2402" y="1429"/>
                  </a:cubicBezTo>
                  <a:lnTo>
                    <a:pt x="2280" y="1399"/>
                  </a:lnTo>
                  <a:lnTo>
                    <a:pt x="2280" y="1399"/>
                  </a:lnTo>
                  <a:cubicBezTo>
                    <a:pt x="2432" y="1551"/>
                    <a:pt x="2310" y="1460"/>
                    <a:pt x="2462" y="1581"/>
                  </a:cubicBezTo>
                  <a:cubicBezTo>
                    <a:pt x="2451" y="1581"/>
                    <a:pt x="2444" y="1581"/>
                    <a:pt x="2437" y="1579"/>
                  </a:cubicBezTo>
                  <a:lnTo>
                    <a:pt x="2437" y="1579"/>
                  </a:lnTo>
                  <a:lnTo>
                    <a:pt x="2553" y="1672"/>
                  </a:lnTo>
                  <a:lnTo>
                    <a:pt x="2553" y="1672"/>
                  </a:lnTo>
                  <a:lnTo>
                    <a:pt x="2462" y="1612"/>
                  </a:lnTo>
                  <a:cubicBezTo>
                    <a:pt x="2432" y="1581"/>
                    <a:pt x="2341" y="1551"/>
                    <a:pt x="2310" y="1490"/>
                  </a:cubicBezTo>
                  <a:cubicBezTo>
                    <a:pt x="2297" y="1487"/>
                    <a:pt x="2288" y="1485"/>
                    <a:pt x="2283" y="1485"/>
                  </a:cubicBezTo>
                  <a:cubicBezTo>
                    <a:pt x="2239" y="1485"/>
                    <a:pt x="2438" y="1588"/>
                    <a:pt x="2493" y="1642"/>
                  </a:cubicBezTo>
                  <a:cubicBezTo>
                    <a:pt x="2522" y="1671"/>
                    <a:pt x="2529" y="1681"/>
                    <a:pt x="2524" y="1681"/>
                  </a:cubicBezTo>
                  <a:cubicBezTo>
                    <a:pt x="2513" y="1681"/>
                    <a:pt x="2443" y="1632"/>
                    <a:pt x="2402" y="1612"/>
                  </a:cubicBezTo>
                  <a:cubicBezTo>
                    <a:pt x="2310" y="1551"/>
                    <a:pt x="2341" y="1581"/>
                    <a:pt x="2280" y="1551"/>
                  </a:cubicBezTo>
                  <a:lnTo>
                    <a:pt x="2280" y="1551"/>
                  </a:lnTo>
                  <a:cubicBezTo>
                    <a:pt x="2280" y="1551"/>
                    <a:pt x="2432" y="1642"/>
                    <a:pt x="2402" y="1642"/>
                  </a:cubicBezTo>
                  <a:cubicBezTo>
                    <a:pt x="2371" y="1642"/>
                    <a:pt x="2371" y="1657"/>
                    <a:pt x="2360" y="1657"/>
                  </a:cubicBezTo>
                  <a:cubicBezTo>
                    <a:pt x="2348" y="1657"/>
                    <a:pt x="2326" y="1642"/>
                    <a:pt x="2250" y="1581"/>
                  </a:cubicBezTo>
                  <a:lnTo>
                    <a:pt x="2250" y="1581"/>
                  </a:lnTo>
                  <a:cubicBezTo>
                    <a:pt x="2310" y="1642"/>
                    <a:pt x="2280" y="1642"/>
                    <a:pt x="2341" y="1703"/>
                  </a:cubicBezTo>
                  <a:cubicBezTo>
                    <a:pt x="2371" y="1703"/>
                    <a:pt x="2432" y="1703"/>
                    <a:pt x="2553" y="1764"/>
                  </a:cubicBezTo>
                  <a:cubicBezTo>
                    <a:pt x="2553" y="1764"/>
                    <a:pt x="2567" y="1777"/>
                    <a:pt x="2549" y="1777"/>
                  </a:cubicBezTo>
                  <a:cubicBezTo>
                    <a:pt x="2540" y="1777"/>
                    <a:pt x="2523" y="1774"/>
                    <a:pt x="2493" y="1764"/>
                  </a:cubicBezTo>
                  <a:lnTo>
                    <a:pt x="2462" y="1733"/>
                  </a:lnTo>
                  <a:lnTo>
                    <a:pt x="2462" y="1733"/>
                  </a:lnTo>
                  <a:cubicBezTo>
                    <a:pt x="2486" y="1757"/>
                    <a:pt x="2455" y="1762"/>
                    <a:pt x="2510" y="1805"/>
                  </a:cubicBezTo>
                  <a:lnTo>
                    <a:pt x="2510" y="1805"/>
                  </a:lnTo>
                  <a:lnTo>
                    <a:pt x="2402" y="1733"/>
                  </a:lnTo>
                  <a:lnTo>
                    <a:pt x="2402" y="1733"/>
                  </a:lnTo>
                  <a:cubicBezTo>
                    <a:pt x="2493" y="1794"/>
                    <a:pt x="2462" y="1794"/>
                    <a:pt x="2493" y="1855"/>
                  </a:cubicBezTo>
                  <a:cubicBezTo>
                    <a:pt x="2341" y="1764"/>
                    <a:pt x="2158" y="1612"/>
                    <a:pt x="2128" y="1612"/>
                  </a:cubicBezTo>
                  <a:lnTo>
                    <a:pt x="2280" y="1733"/>
                  </a:lnTo>
                  <a:cubicBezTo>
                    <a:pt x="2280" y="1733"/>
                    <a:pt x="2250" y="1733"/>
                    <a:pt x="2158" y="1642"/>
                  </a:cubicBezTo>
                  <a:cubicBezTo>
                    <a:pt x="2156" y="1641"/>
                    <a:pt x="2155" y="1640"/>
                    <a:pt x="2154" y="1640"/>
                  </a:cubicBezTo>
                  <a:cubicBezTo>
                    <a:pt x="2135" y="1640"/>
                    <a:pt x="2488" y="1929"/>
                    <a:pt x="2460" y="1929"/>
                  </a:cubicBezTo>
                  <a:cubicBezTo>
                    <a:pt x="2457" y="1929"/>
                    <a:pt x="2448" y="1925"/>
                    <a:pt x="2432" y="1916"/>
                  </a:cubicBezTo>
                  <a:cubicBezTo>
                    <a:pt x="2250" y="1794"/>
                    <a:pt x="2250" y="1794"/>
                    <a:pt x="2158" y="1764"/>
                  </a:cubicBezTo>
                  <a:lnTo>
                    <a:pt x="2158" y="1764"/>
                  </a:lnTo>
                  <a:cubicBezTo>
                    <a:pt x="2158" y="1779"/>
                    <a:pt x="2183" y="1803"/>
                    <a:pt x="2207" y="1823"/>
                  </a:cubicBezTo>
                  <a:lnTo>
                    <a:pt x="2207" y="1823"/>
                  </a:lnTo>
                  <a:cubicBezTo>
                    <a:pt x="2164" y="1797"/>
                    <a:pt x="2140" y="1789"/>
                    <a:pt x="2125" y="1789"/>
                  </a:cubicBezTo>
                  <a:cubicBezTo>
                    <a:pt x="2093" y="1789"/>
                    <a:pt x="2104" y="1827"/>
                    <a:pt x="2077" y="1827"/>
                  </a:cubicBezTo>
                  <a:cubicBezTo>
                    <a:pt x="2064" y="1827"/>
                    <a:pt x="2043" y="1819"/>
                    <a:pt x="2006" y="1794"/>
                  </a:cubicBezTo>
                  <a:lnTo>
                    <a:pt x="2006" y="1794"/>
                  </a:lnTo>
                  <a:cubicBezTo>
                    <a:pt x="2189" y="1946"/>
                    <a:pt x="2037" y="1855"/>
                    <a:pt x="2128" y="1916"/>
                  </a:cubicBezTo>
                  <a:cubicBezTo>
                    <a:pt x="2052" y="1868"/>
                    <a:pt x="2027" y="1853"/>
                    <a:pt x="2023" y="1853"/>
                  </a:cubicBezTo>
                  <a:cubicBezTo>
                    <a:pt x="2016" y="1853"/>
                    <a:pt x="2073" y="1898"/>
                    <a:pt x="2050" y="1898"/>
                  </a:cubicBezTo>
                  <a:cubicBezTo>
                    <a:pt x="2043" y="1898"/>
                    <a:pt x="2030" y="1894"/>
                    <a:pt x="2006" y="1885"/>
                  </a:cubicBezTo>
                  <a:lnTo>
                    <a:pt x="2006" y="1885"/>
                  </a:lnTo>
                  <a:lnTo>
                    <a:pt x="2250" y="2037"/>
                  </a:lnTo>
                  <a:cubicBezTo>
                    <a:pt x="2233" y="2027"/>
                    <a:pt x="2224" y="2023"/>
                    <a:pt x="2220" y="2023"/>
                  </a:cubicBezTo>
                  <a:cubicBezTo>
                    <a:pt x="2193" y="2023"/>
                    <a:pt x="2396" y="2207"/>
                    <a:pt x="2366" y="2207"/>
                  </a:cubicBezTo>
                  <a:cubicBezTo>
                    <a:pt x="2358" y="2207"/>
                    <a:pt x="2332" y="2194"/>
                    <a:pt x="2280" y="2159"/>
                  </a:cubicBezTo>
                  <a:cubicBezTo>
                    <a:pt x="2189" y="2098"/>
                    <a:pt x="2128" y="2037"/>
                    <a:pt x="2098" y="2007"/>
                  </a:cubicBezTo>
                  <a:cubicBezTo>
                    <a:pt x="2044" y="1977"/>
                    <a:pt x="2017" y="1966"/>
                    <a:pt x="2007" y="1966"/>
                  </a:cubicBezTo>
                  <a:cubicBezTo>
                    <a:pt x="1976" y="1966"/>
                    <a:pt x="2087" y="2063"/>
                    <a:pt x="2070" y="2063"/>
                  </a:cubicBezTo>
                  <a:cubicBezTo>
                    <a:pt x="2064" y="2063"/>
                    <a:pt x="2038" y="2048"/>
                    <a:pt x="1976" y="2007"/>
                  </a:cubicBezTo>
                  <a:lnTo>
                    <a:pt x="1976" y="2007"/>
                  </a:lnTo>
                  <a:cubicBezTo>
                    <a:pt x="2037" y="2067"/>
                    <a:pt x="2189" y="2189"/>
                    <a:pt x="2280" y="2250"/>
                  </a:cubicBezTo>
                  <a:cubicBezTo>
                    <a:pt x="2189" y="2219"/>
                    <a:pt x="2037" y="2159"/>
                    <a:pt x="2006" y="2098"/>
                  </a:cubicBezTo>
                  <a:lnTo>
                    <a:pt x="2006" y="2098"/>
                  </a:lnTo>
                  <a:cubicBezTo>
                    <a:pt x="2029" y="2142"/>
                    <a:pt x="2083" y="2171"/>
                    <a:pt x="2075" y="2171"/>
                  </a:cubicBezTo>
                  <a:cubicBezTo>
                    <a:pt x="2073" y="2171"/>
                    <a:pt x="2061" y="2167"/>
                    <a:pt x="2037" y="2159"/>
                  </a:cubicBezTo>
                  <a:lnTo>
                    <a:pt x="1976" y="2067"/>
                  </a:lnTo>
                  <a:cubicBezTo>
                    <a:pt x="1964" y="2063"/>
                    <a:pt x="1954" y="2061"/>
                    <a:pt x="1948" y="2061"/>
                  </a:cubicBezTo>
                  <a:cubicBezTo>
                    <a:pt x="1909" y="2061"/>
                    <a:pt x="1984" y="2137"/>
                    <a:pt x="2037" y="2189"/>
                  </a:cubicBezTo>
                  <a:cubicBezTo>
                    <a:pt x="1958" y="2136"/>
                    <a:pt x="1924" y="2124"/>
                    <a:pt x="1905" y="2124"/>
                  </a:cubicBezTo>
                  <a:cubicBezTo>
                    <a:pt x="1886" y="2124"/>
                    <a:pt x="1879" y="2135"/>
                    <a:pt x="1858" y="2135"/>
                  </a:cubicBezTo>
                  <a:cubicBezTo>
                    <a:pt x="1849" y="2135"/>
                    <a:pt x="1839" y="2133"/>
                    <a:pt x="1824" y="2128"/>
                  </a:cubicBezTo>
                  <a:lnTo>
                    <a:pt x="1824" y="2128"/>
                  </a:lnTo>
                  <a:cubicBezTo>
                    <a:pt x="1915" y="2219"/>
                    <a:pt x="1885" y="2219"/>
                    <a:pt x="1866" y="2219"/>
                  </a:cubicBezTo>
                  <a:cubicBezTo>
                    <a:pt x="1850" y="2219"/>
                    <a:pt x="1843" y="2219"/>
                    <a:pt x="1912" y="2267"/>
                  </a:cubicBezTo>
                  <a:lnTo>
                    <a:pt x="1912" y="2267"/>
                  </a:lnTo>
                  <a:cubicBezTo>
                    <a:pt x="1978" y="2356"/>
                    <a:pt x="2128" y="2463"/>
                    <a:pt x="2128" y="2463"/>
                  </a:cubicBezTo>
                  <a:lnTo>
                    <a:pt x="1915" y="2311"/>
                  </a:lnTo>
                  <a:cubicBezTo>
                    <a:pt x="1834" y="2253"/>
                    <a:pt x="1806" y="2239"/>
                    <a:pt x="1796" y="2239"/>
                  </a:cubicBezTo>
                  <a:cubicBezTo>
                    <a:pt x="1786" y="2239"/>
                    <a:pt x="1791" y="2251"/>
                    <a:pt x="1784" y="2251"/>
                  </a:cubicBezTo>
                  <a:cubicBezTo>
                    <a:pt x="1778" y="2251"/>
                    <a:pt x="1765" y="2244"/>
                    <a:pt x="1733" y="2219"/>
                  </a:cubicBezTo>
                  <a:lnTo>
                    <a:pt x="1733" y="2219"/>
                  </a:lnTo>
                  <a:cubicBezTo>
                    <a:pt x="1809" y="2280"/>
                    <a:pt x="1809" y="2280"/>
                    <a:pt x="1805" y="2280"/>
                  </a:cubicBezTo>
                  <a:cubicBezTo>
                    <a:pt x="1801" y="2280"/>
                    <a:pt x="1794" y="2280"/>
                    <a:pt x="1854" y="2341"/>
                  </a:cubicBezTo>
                  <a:lnTo>
                    <a:pt x="1885" y="2371"/>
                  </a:lnTo>
                  <a:cubicBezTo>
                    <a:pt x="1885" y="2463"/>
                    <a:pt x="1976" y="2463"/>
                    <a:pt x="1976" y="2493"/>
                  </a:cubicBezTo>
                  <a:cubicBezTo>
                    <a:pt x="1976" y="2493"/>
                    <a:pt x="1733" y="2341"/>
                    <a:pt x="1763" y="2341"/>
                  </a:cubicBezTo>
                  <a:cubicBezTo>
                    <a:pt x="1738" y="2331"/>
                    <a:pt x="1721" y="2327"/>
                    <a:pt x="1710" y="2327"/>
                  </a:cubicBezTo>
                  <a:cubicBezTo>
                    <a:pt x="1685" y="2327"/>
                    <a:pt x="1696" y="2351"/>
                    <a:pt x="1714" y="2376"/>
                  </a:cubicBezTo>
                  <a:lnTo>
                    <a:pt x="1714" y="2376"/>
                  </a:lnTo>
                  <a:cubicBezTo>
                    <a:pt x="1712" y="2374"/>
                    <a:pt x="1710" y="2374"/>
                    <a:pt x="1709" y="2374"/>
                  </a:cubicBezTo>
                  <a:cubicBezTo>
                    <a:pt x="1706" y="2374"/>
                    <a:pt x="1705" y="2378"/>
                    <a:pt x="1702" y="2378"/>
                  </a:cubicBezTo>
                  <a:cubicBezTo>
                    <a:pt x="1699" y="2378"/>
                    <a:pt x="1692" y="2371"/>
                    <a:pt x="1672" y="2341"/>
                  </a:cubicBezTo>
                  <a:lnTo>
                    <a:pt x="1520" y="2219"/>
                  </a:lnTo>
                  <a:lnTo>
                    <a:pt x="1520" y="2219"/>
                  </a:lnTo>
                  <a:cubicBezTo>
                    <a:pt x="1520" y="2219"/>
                    <a:pt x="1611" y="2371"/>
                    <a:pt x="1702" y="2432"/>
                  </a:cubicBezTo>
                  <a:cubicBezTo>
                    <a:pt x="1669" y="2412"/>
                    <a:pt x="1646" y="2404"/>
                    <a:pt x="1632" y="2404"/>
                  </a:cubicBezTo>
                  <a:cubicBezTo>
                    <a:pt x="1593" y="2404"/>
                    <a:pt x="1610" y="2460"/>
                    <a:pt x="1648" y="2517"/>
                  </a:cubicBezTo>
                  <a:lnTo>
                    <a:pt x="1648" y="2517"/>
                  </a:lnTo>
                  <a:cubicBezTo>
                    <a:pt x="1653" y="2518"/>
                    <a:pt x="1661" y="2520"/>
                    <a:pt x="1672" y="2523"/>
                  </a:cubicBezTo>
                  <a:cubicBezTo>
                    <a:pt x="1695" y="2570"/>
                    <a:pt x="1737" y="2635"/>
                    <a:pt x="1727" y="2635"/>
                  </a:cubicBezTo>
                  <a:cubicBezTo>
                    <a:pt x="1724" y="2635"/>
                    <a:pt x="1717" y="2629"/>
                    <a:pt x="1702" y="2615"/>
                  </a:cubicBezTo>
                  <a:lnTo>
                    <a:pt x="1702" y="2615"/>
                  </a:lnTo>
                  <a:cubicBezTo>
                    <a:pt x="1709" y="2618"/>
                    <a:pt x="1713" y="2619"/>
                    <a:pt x="1715" y="2619"/>
                  </a:cubicBezTo>
                  <a:cubicBezTo>
                    <a:pt x="1730" y="2619"/>
                    <a:pt x="1621" y="2534"/>
                    <a:pt x="1586" y="2524"/>
                  </a:cubicBezTo>
                  <a:lnTo>
                    <a:pt x="1586" y="2524"/>
                  </a:lnTo>
                  <a:cubicBezTo>
                    <a:pt x="1615" y="2545"/>
                    <a:pt x="1702" y="2615"/>
                    <a:pt x="1702" y="2615"/>
                  </a:cubicBezTo>
                  <a:cubicBezTo>
                    <a:pt x="1652" y="2583"/>
                    <a:pt x="1625" y="2571"/>
                    <a:pt x="1613" y="2571"/>
                  </a:cubicBezTo>
                  <a:cubicBezTo>
                    <a:pt x="1573" y="2571"/>
                    <a:pt x="1681" y="2693"/>
                    <a:pt x="1650" y="2693"/>
                  </a:cubicBezTo>
                  <a:cubicBezTo>
                    <a:pt x="1646" y="2693"/>
                    <a:pt x="1639" y="2690"/>
                    <a:pt x="1629" y="2685"/>
                  </a:cubicBezTo>
                  <a:lnTo>
                    <a:pt x="1629" y="2685"/>
                  </a:lnTo>
                  <a:cubicBezTo>
                    <a:pt x="1630" y="2682"/>
                    <a:pt x="1566" y="2628"/>
                    <a:pt x="1524" y="2593"/>
                  </a:cubicBezTo>
                  <a:lnTo>
                    <a:pt x="1524" y="2593"/>
                  </a:lnTo>
                  <a:cubicBezTo>
                    <a:pt x="1554" y="2654"/>
                    <a:pt x="1588" y="2744"/>
                    <a:pt x="1733" y="2888"/>
                  </a:cubicBezTo>
                  <a:cubicBezTo>
                    <a:pt x="1672" y="2827"/>
                    <a:pt x="1611" y="2797"/>
                    <a:pt x="1581" y="2767"/>
                  </a:cubicBezTo>
                  <a:lnTo>
                    <a:pt x="1581" y="2767"/>
                  </a:lnTo>
                  <a:cubicBezTo>
                    <a:pt x="1552" y="2796"/>
                    <a:pt x="1578" y="2825"/>
                    <a:pt x="1686" y="2933"/>
                  </a:cubicBezTo>
                  <a:lnTo>
                    <a:pt x="1686" y="2933"/>
                  </a:lnTo>
                  <a:cubicBezTo>
                    <a:pt x="1777" y="2994"/>
                    <a:pt x="1848" y="3071"/>
                    <a:pt x="1824" y="3071"/>
                  </a:cubicBezTo>
                  <a:lnTo>
                    <a:pt x="1763" y="3040"/>
                  </a:lnTo>
                  <a:lnTo>
                    <a:pt x="1763" y="3040"/>
                  </a:lnTo>
                  <a:cubicBezTo>
                    <a:pt x="1743" y="3060"/>
                    <a:pt x="1777" y="3094"/>
                    <a:pt x="1801" y="3114"/>
                  </a:cubicBezTo>
                  <a:lnTo>
                    <a:pt x="1801" y="3114"/>
                  </a:lnTo>
                  <a:lnTo>
                    <a:pt x="1702" y="3040"/>
                  </a:lnTo>
                  <a:cubicBezTo>
                    <a:pt x="1571" y="2926"/>
                    <a:pt x="1537" y="2899"/>
                    <a:pt x="1529" y="2899"/>
                  </a:cubicBezTo>
                  <a:cubicBezTo>
                    <a:pt x="1522" y="2899"/>
                    <a:pt x="1534" y="2919"/>
                    <a:pt x="1520" y="2919"/>
                  </a:cubicBezTo>
                  <a:cubicBezTo>
                    <a:pt x="1550" y="2949"/>
                    <a:pt x="1550" y="2979"/>
                    <a:pt x="1611" y="3040"/>
                  </a:cubicBezTo>
                  <a:lnTo>
                    <a:pt x="1611" y="3040"/>
                  </a:lnTo>
                  <a:cubicBezTo>
                    <a:pt x="1582" y="3011"/>
                    <a:pt x="1520" y="2949"/>
                    <a:pt x="1520" y="2949"/>
                  </a:cubicBezTo>
                  <a:lnTo>
                    <a:pt x="1520" y="2949"/>
                  </a:lnTo>
                  <a:lnTo>
                    <a:pt x="1819" y="3273"/>
                  </a:lnTo>
                  <a:lnTo>
                    <a:pt x="1819" y="3273"/>
                  </a:lnTo>
                  <a:cubicBezTo>
                    <a:pt x="1759" y="3222"/>
                    <a:pt x="1672" y="3161"/>
                    <a:pt x="1611" y="3101"/>
                  </a:cubicBezTo>
                  <a:lnTo>
                    <a:pt x="1611" y="3101"/>
                  </a:lnTo>
                  <a:cubicBezTo>
                    <a:pt x="1611" y="3131"/>
                    <a:pt x="1854" y="3374"/>
                    <a:pt x="1976" y="3496"/>
                  </a:cubicBezTo>
                  <a:cubicBezTo>
                    <a:pt x="1964" y="3484"/>
                    <a:pt x="1958" y="3479"/>
                    <a:pt x="1956" y="3479"/>
                  </a:cubicBezTo>
                  <a:cubicBezTo>
                    <a:pt x="1948" y="3479"/>
                    <a:pt x="2006" y="3557"/>
                    <a:pt x="2006" y="3557"/>
                  </a:cubicBezTo>
                  <a:cubicBezTo>
                    <a:pt x="1946" y="3526"/>
                    <a:pt x="1946" y="3526"/>
                    <a:pt x="1949" y="3526"/>
                  </a:cubicBezTo>
                  <a:cubicBezTo>
                    <a:pt x="1953" y="3526"/>
                    <a:pt x="1961" y="3526"/>
                    <a:pt x="1915" y="3496"/>
                  </a:cubicBezTo>
                  <a:lnTo>
                    <a:pt x="1763" y="3374"/>
                  </a:lnTo>
                  <a:cubicBezTo>
                    <a:pt x="1763" y="3344"/>
                    <a:pt x="1581" y="3192"/>
                    <a:pt x="1520" y="3101"/>
                  </a:cubicBezTo>
                  <a:lnTo>
                    <a:pt x="1520" y="3101"/>
                  </a:lnTo>
                  <a:cubicBezTo>
                    <a:pt x="1546" y="3140"/>
                    <a:pt x="1539" y="3151"/>
                    <a:pt x="1519" y="3151"/>
                  </a:cubicBezTo>
                  <a:cubicBezTo>
                    <a:pt x="1493" y="3151"/>
                    <a:pt x="1446" y="3131"/>
                    <a:pt x="1429" y="3131"/>
                  </a:cubicBezTo>
                  <a:cubicBezTo>
                    <a:pt x="1702" y="3344"/>
                    <a:pt x="1520" y="3253"/>
                    <a:pt x="1733" y="3435"/>
                  </a:cubicBezTo>
                  <a:cubicBezTo>
                    <a:pt x="1737" y="3443"/>
                    <a:pt x="1737" y="3446"/>
                    <a:pt x="1734" y="3446"/>
                  </a:cubicBezTo>
                  <a:cubicBezTo>
                    <a:pt x="1713" y="3446"/>
                    <a:pt x="1547" y="3280"/>
                    <a:pt x="1520" y="3253"/>
                  </a:cubicBezTo>
                  <a:lnTo>
                    <a:pt x="1520" y="3253"/>
                  </a:lnTo>
                  <a:cubicBezTo>
                    <a:pt x="1581" y="3374"/>
                    <a:pt x="1520" y="3344"/>
                    <a:pt x="1520" y="3374"/>
                  </a:cubicBezTo>
                  <a:lnTo>
                    <a:pt x="1459" y="3344"/>
                  </a:lnTo>
                  <a:lnTo>
                    <a:pt x="1459" y="3344"/>
                  </a:lnTo>
                  <a:cubicBezTo>
                    <a:pt x="1520" y="3405"/>
                    <a:pt x="1398" y="3374"/>
                    <a:pt x="1581" y="3557"/>
                  </a:cubicBezTo>
                  <a:lnTo>
                    <a:pt x="1459" y="3435"/>
                  </a:lnTo>
                  <a:cubicBezTo>
                    <a:pt x="1454" y="3434"/>
                    <a:pt x="1451" y="3433"/>
                    <a:pt x="1448" y="3433"/>
                  </a:cubicBezTo>
                  <a:cubicBezTo>
                    <a:pt x="1412" y="3433"/>
                    <a:pt x="1636" y="3606"/>
                    <a:pt x="1617" y="3606"/>
                  </a:cubicBezTo>
                  <a:cubicBezTo>
                    <a:pt x="1614" y="3606"/>
                    <a:pt x="1603" y="3600"/>
                    <a:pt x="1581" y="3587"/>
                  </a:cubicBezTo>
                  <a:lnTo>
                    <a:pt x="1459" y="3496"/>
                  </a:lnTo>
                  <a:lnTo>
                    <a:pt x="1459" y="3496"/>
                  </a:lnTo>
                  <a:cubicBezTo>
                    <a:pt x="1492" y="3521"/>
                    <a:pt x="1500" y="3528"/>
                    <a:pt x="1498" y="3528"/>
                  </a:cubicBezTo>
                  <a:cubicBezTo>
                    <a:pt x="1496" y="3528"/>
                    <a:pt x="1475" y="3516"/>
                    <a:pt x="1466" y="3516"/>
                  </a:cubicBezTo>
                  <a:cubicBezTo>
                    <a:pt x="1457" y="3516"/>
                    <a:pt x="1462" y="3530"/>
                    <a:pt x="1520" y="3587"/>
                  </a:cubicBezTo>
                  <a:lnTo>
                    <a:pt x="1398" y="3496"/>
                  </a:lnTo>
                  <a:lnTo>
                    <a:pt x="1398" y="3496"/>
                  </a:lnTo>
                  <a:cubicBezTo>
                    <a:pt x="1429" y="3526"/>
                    <a:pt x="1398" y="3526"/>
                    <a:pt x="1520" y="3678"/>
                  </a:cubicBezTo>
                  <a:lnTo>
                    <a:pt x="1368" y="3526"/>
                  </a:lnTo>
                  <a:cubicBezTo>
                    <a:pt x="1360" y="3524"/>
                    <a:pt x="1354" y="3523"/>
                    <a:pt x="1349" y="3523"/>
                  </a:cubicBezTo>
                  <a:cubicBezTo>
                    <a:pt x="1286" y="3523"/>
                    <a:pt x="1482" y="3681"/>
                    <a:pt x="1442" y="3681"/>
                  </a:cubicBezTo>
                  <a:cubicBezTo>
                    <a:pt x="1439" y="3681"/>
                    <a:pt x="1435" y="3680"/>
                    <a:pt x="1429" y="3678"/>
                  </a:cubicBezTo>
                  <a:lnTo>
                    <a:pt x="1307" y="3587"/>
                  </a:lnTo>
                  <a:lnTo>
                    <a:pt x="1307" y="3587"/>
                  </a:lnTo>
                  <a:cubicBezTo>
                    <a:pt x="1398" y="3678"/>
                    <a:pt x="1368" y="3709"/>
                    <a:pt x="1398" y="3739"/>
                  </a:cubicBezTo>
                  <a:cubicBezTo>
                    <a:pt x="1307" y="3678"/>
                    <a:pt x="1277" y="3678"/>
                    <a:pt x="1216" y="3587"/>
                  </a:cubicBezTo>
                  <a:cubicBezTo>
                    <a:pt x="1125" y="3709"/>
                    <a:pt x="1003" y="3739"/>
                    <a:pt x="1125" y="3982"/>
                  </a:cubicBezTo>
                  <a:cubicBezTo>
                    <a:pt x="1021" y="3893"/>
                    <a:pt x="990" y="3855"/>
                    <a:pt x="967" y="3825"/>
                  </a:cubicBezTo>
                  <a:lnTo>
                    <a:pt x="967" y="3825"/>
                  </a:lnTo>
                  <a:cubicBezTo>
                    <a:pt x="970" y="3842"/>
                    <a:pt x="925" y="3825"/>
                    <a:pt x="943" y="3861"/>
                  </a:cubicBezTo>
                  <a:lnTo>
                    <a:pt x="912" y="3831"/>
                  </a:lnTo>
                  <a:lnTo>
                    <a:pt x="912" y="3831"/>
                  </a:lnTo>
                  <a:cubicBezTo>
                    <a:pt x="916" y="3834"/>
                    <a:pt x="917" y="3835"/>
                    <a:pt x="917" y="3835"/>
                  </a:cubicBezTo>
                  <a:cubicBezTo>
                    <a:pt x="917" y="3835"/>
                    <a:pt x="874" y="3796"/>
                    <a:pt x="855" y="3796"/>
                  </a:cubicBezTo>
                  <a:cubicBezTo>
                    <a:pt x="846" y="3796"/>
                    <a:pt x="843" y="3805"/>
                    <a:pt x="851" y="3830"/>
                  </a:cubicBezTo>
                  <a:lnTo>
                    <a:pt x="912" y="3861"/>
                  </a:lnTo>
                  <a:cubicBezTo>
                    <a:pt x="924" y="3891"/>
                    <a:pt x="921" y="3902"/>
                    <a:pt x="909" y="3902"/>
                  </a:cubicBezTo>
                  <a:cubicBezTo>
                    <a:pt x="877" y="3902"/>
                    <a:pt x="783" y="3818"/>
                    <a:pt x="780" y="3818"/>
                  </a:cubicBezTo>
                  <a:cubicBezTo>
                    <a:pt x="778" y="3818"/>
                    <a:pt x="797" y="3837"/>
                    <a:pt x="851" y="3891"/>
                  </a:cubicBezTo>
                  <a:lnTo>
                    <a:pt x="763" y="3803"/>
                  </a:lnTo>
                  <a:lnTo>
                    <a:pt x="763" y="3803"/>
                  </a:lnTo>
                  <a:cubicBezTo>
                    <a:pt x="811" y="3851"/>
                    <a:pt x="826" y="3866"/>
                    <a:pt x="825" y="3866"/>
                  </a:cubicBezTo>
                  <a:cubicBezTo>
                    <a:pt x="824" y="3866"/>
                    <a:pt x="781" y="3825"/>
                    <a:pt x="774" y="3825"/>
                  </a:cubicBezTo>
                  <a:cubicBezTo>
                    <a:pt x="769" y="3825"/>
                    <a:pt x="779" y="3841"/>
                    <a:pt x="821" y="3891"/>
                  </a:cubicBezTo>
                  <a:lnTo>
                    <a:pt x="791" y="3861"/>
                  </a:lnTo>
                  <a:cubicBezTo>
                    <a:pt x="785" y="3859"/>
                    <a:pt x="780" y="3859"/>
                    <a:pt x="776" y="3859"/>
                  </a:cubicBezTo>
                  <a:cubicBezTo>
                    <a:pt x="712" y="3859"/>
                    <a:pt x="847" y="4025"/>
                    <a:pt x="837" y="4025"/>
                  </a:cubicBezTo>
                  <a:cubicBezTo>
                    <a:pt x="835" y="4025"/>
                    <a:pt x="821" y="4013"/>
                    <a:pt x="791" y="3982"/>
                  </a:cubicBezTo>
                  <a:lnTo>
                    <a:pt x="791" y="3982"/>
                  </a:lnTo>
                  <a:cubicBezTo>
                    <a:pt x="813" y="4005"/>
                    <a:pt x="819" y="4061"/>
                    <a:pt x="883" y="4151"/>
                  </a:cubicBezTo>
                  <a:lnTo>
                    <a:pt x="883" y="4151"/>
                  </a:lnTo>
                  <a:lnTo>
                    <a:pt x="791" y="4043"/>
                  </a:lnTo>
                  <a:lnTo>
                    <a:pt x="791" y="4043"/>
                  </a:lnTo>
                  <a:cubicBezTo>
                    <a:pt x="816" y="4171"/>
                    <a:pt x="734" y="4191"/>
                    <a:pt x="798" y="4358"/>
                  </a:cubicBezTo>
                  <a:lnTo>
                    <a:pt x="798" y="4358"/>
                  </a:lnTo>
                  <a:cubicBezTo>
                    <a:pt x="825" y="4397"/>
                    <a:pt x="830" y="4413"/>
                    <a:pt x="825" y="4418"/>
                  </a:cubicBezTo>
                  <a:lnTo>
                    <a:pt x="825" y="4418"/>
                  </a:lnTo>
                  <a:cubicBezTo>
                    <a:pt x="814" y="4396"/>
                    <a:pt x="805" y="4376"/>
                    <a:pt x="798" y="4358"/>
                  </a:cubicBezTo>
                  <a:lnTo>
                    <a:pt x="798" y="4358"/>
                  </a:lnTo>
                  <a:cubicBezTo>
                    <a:pt x="796" y="4355"/>
                    <a:pt x="793" y="4351"/>
                    <a:pt x="791" y="4347"/>
                  </a:cubicBezTo>
                  <a:lnTo>
                    <a:pt x="791" y="4347"/>
                  </a:lnTo>
                  <a:cubicBezTo>
                    <a:pt x="806" y="4378"/>
                    <a:pt x="813" y="4400"/>
                    <a:pt x="821" y="4419"/>
                  </a:cubicBezTo>
                  <a:lnTo>
                    <a:pt x="821" y="4419"/>
                  </a:lnTo>
                  <a:cubicBezTo>
                    <a:pt x="822" y="4419"/>
                    <a:pt x="824" y="4419"/>
                    <a:pt x="825" y="4418"/>
                  </a:cubicBezTo>
                  <a:lnTo>
                    <a:pt x="825" y="4418"/>
                  </a:lnTo>
                  <a:cubicBezTo>
                    <a:pt x="832" y="4434"/>
                    <a:pt x="841" y="4451"/>
                    <a:pt x="851" y="4469"/>
                  </a:cubicBezTo>
                  <a:cubicBezTo>
                    <a:pt x="836" y="4454"/>
                    <a:pt x="829" y="4438"/>
                    <a:pt x="821" y="4419"/>
                  </a:cubicBezTo>
                  <a:lnTo>
                    <a:pt x="821" y="4419"/>
                  </a:lnTo>
                  <a:cubicBezTo>
                    <a:pt x="820" y="4419"/>
                    <a:pt x="820" y="4420"/>
                    <a:pt x="819" y="4420"/>
                  </a:cubicBezTo>
                  <a:cubicBezTo>
                    <a:pt x="802" y="4420"/>
                    <a:pt x="762" y="4395"/>
                    <a:pt x="743" y="4395"/>
                  </a:cubicBezTo>
                  <a:cubicBezTo>
                    <a:pt x="720" y="4395"/>
                    <a:pt x="729" y="4431"/>
                    <a:pt x="851" y="4590"/>
                  </a:cubicBezTo>
                  <a:lnTo>
                    <a:pt x="973" y="4742"/>
                  </a:lnTo>
                  <a:cubicBezTo>
                    <a:pt x="912" y="4712"/>
                    <a:pt x="791" y="4590"/>
                    <a:pt x="760" y="4560"/>
                  </a:cubicBezTo>
                  <a:lnTo>
                    <a:pt x="760" y="4560"/>
                  </a:lnTo>
                  <a:cubicBezTo>
                    <a:pt x="821" y="4651"/>
                    <a:pt x="760" y="4590"/>
                    <a:pt x="851" y="4742"/>
                  </a:cubicBezTo>
                  <a:cubicBezTo>
                    <a:pt x="791" y="4712"/>
                    <a:pt x="791" y="4651"/>
                    <a:pt x="760" y="4621"/>
                  </a:cubicBezTo>
                  <a:cubicBezTo>
                    <a:pt x="706" y="4621"/>
                    <a:pt x="868" y="4813"/>
                    <a:pt x="841" y="4813"/>
                  </a:cubicBezTo>
                  <a:cubicBezTo>
                    <a:pt x="837" y="4813"/>
                    <a:pt x="831" y="4810"/>
                    <a:pt x="821" y="4803"/>
                  </a:cubicBezTo>
                  <a:lnTo>
                    <a:pt x="791" y="4742"/>
                  </a:lnTo>
                  <a:cubicBezTo>
                    <a:pt x="630" y="4646"/>
                    <a:pt x="478" y="4567"/>
                    <a:pt x="406" y="4567"/>
                  </a:cubicBezTo>
                  <a:cubicBezTo>
                    <a:pt x="342" y="4567"/>
                    <a:pt x="341" y="4631"/>
                    <a:pt x="456" y="4803"/>
                  </a:cubicBezTo>
                  <a:cubicBezTo>
                    <a:pt x="456" y="4816"/>
                    <a:pt x="452" y="4822"/>
                    <a:pt x="444" y="4822"/>
                  </a:cubicBezTo>
                  <a:cubicBezTo>
                    <a:pt x="402" y="4822"/>
                    <a:pt x="262" y="4649"/>
                    <a:pt x="245" y="4649"/>
                  </a:cubicBezTo>
                  <a:cubicBezTo>
                    <a:pt x="244" y="4649"/>
                    <a:pt x="243" y="4649"/>
                    <a:pt x="243" y="4651"/>
                  </a:cubicBezTo>
                  <a:cubicBezTo>
                    <a:pt x="456" y="5016"/>
                    <a:pt x="0" y="4621"/>
                    <a:pt x="304" y="5107"/>
                  </a:cubicBezTo>
                  <a:cubicBezTo>
                    <a:pt x="365" y="5259"/>
                    <a:pt x="760" y="5806"/>
                    <a:pt x="973" y="6171"/>
                  </a:cubicBezTo>
                  <a:cubicBezTo>
                    <a:pt x="959" y="6063"/>
                    <a:pt x="1006" y="6021"/>
                    <a:pt x="1091" y="6021"/>
                  </a:cubicBezTo>
                  <a:cubicBezTo>
                    <a:pt x="1198" y="6021"/>
                    <a:pt x="1365" y="6086"/>
                    <a:pt x="1550" y="6171"/>
                  </a:cubicBezTo>
                  <a:cubicBezTo>
                    <a:pt x="1578" y="6117"/>
                    <a:pt x="1556" y="6014"/>
                    <a:pt x="1638" y="6014"/>
                  </a:cubicBezTo>
                  <a:cubicBezTo>
                    <a:pt x="1647" y="6014"/>
                    <a:pt x="1659" y="6016"/>
                    <a:pt x="1672" y="6019"/>
                  </a:cubicBezTo>
                  <a:cubicBezTo>
                    <a:pt x="1706" y="5951"/>
                    <a:pt x="1800" y="5942"/>
                    <a:pt x="1904" y="5942"/>
                  </a:cubicBezTo>
                  <a:cubicBezTo>
                    <a:pt x="1939" y="5942"/>
                    <a:pt x="1975" y="5943"/>
                    <a:pt x="2010" y="5943"/>
                  </a:cubicBezTo>
                  <a:cubicBezTo>
                    <a:pt x="2151" y="5943"/>
                    <a:pt x="2280" y="5928"/>
                    <a:pt x="2280" y="5776"/>
                  </a:cubicBezTo>
                  <a:cubicBezTo>
                    <a:pt x="2234" y="5707"/>
                    <a:pt x="2171" y="5655"/>
                    <a:pt x="2142" y="5608"/>
                  </a:cubicBezTo>
                  <a:lnTo>
                    <a:pt x="2142" y="5608"/>
                  </a:lnTo>
                  <a:lnTo>
                    <a:pt x="2037" y="5502"/>
                  </a:lnTo>
                  <a:cubicBezTo>
                    <a:pt x="2037" y="5499"/>
                    <a:pt x="2038" y="5498"/>
                    <a:pt x="2040" y="5498"/>
                  </a:cubicBezTo>
                  <a:cubicBezTo>
                    <a:pt x="2052" y="5498"/>
                    <a:pt x="2093" y="5534"/>
                    <a:pt x="2129" y="5572"/>
                  </a:cubicBezTo>
                  <a:lnTo>
                    <a:pt x="2129" y="5572"/>
                  </a:lnTo>
                  <a:cubicBezTo>
                    <a:pt x="2128" y="5569"/>
                    <a:pt x="2128" y="5566"/>
                    <a:pt x="2128" y="5563"/>
                  </a:cubicBezTo>
                  <a:lnTo>
                    <a:pt x="2128" y="5563"/>
                  </a:lnTo>
                  <a:lnTo>
                    <a:pt x="2137" y="5580"/>
                  </a:lnTo>
                  <a:lnTo>
                    <a:pt x="2137" y="5580"/>
                  </a:lnTo>
                  <a:cubicBezTo>
                    <a:pt x="2165" y="5611"/>
                    <a:pt x="2189" y="5642"/>
                    <a:pt x="2189" y="5654"/>
                  </a:cubicBezTo>
                  <a:cubicBezTo>
                    <a:pt x="2280" y="5563"/>
                    <a:pt x="2280" y="5502"/>
                    <a:pt x="2341" y="5472"/>
                  </a:cubicBezTo>
                  <a:cubicBezTo>
                    <a:pt x="2189" y="5259"/>
                    <a:pt x="2371" y="5411"/>
                    <a:pt x="2189" y="5229"/>
                  </a:cubicBezTo>
                  <a:lnTo>
                    <a:pt x="2189" y="5229"/>
                  </a:lnTo>
                  <a:lnTo>
                    <a:pt x="2280" y="5320"/>
                  </a:lnTo>
                  <a:cubicBezTo>
                    <a:pt x="2234" y="5259"/>
                    <a:pt x="2212" y="5221"/>
                    <a:pt x="2234" y="5221"/>
                  </a:cubicBezTo>
                  <a:cubicBezTo>
                    <a:pt x="2257" y="5221"/>
                    <a:pt x="2326" y="5259"/>
                    <a:pt x="2462" y="5350"/>
                  </a:cubicBezTo>
                  <a:cubicBezTo>
                    <a:pt x="2766" y="5320"/>
                    <a:pt x="2797" y="5046"/>
                    <a:pt x="2979" y="4925"/>
                  </a:cubicBezTo>
                  <a:cubicBezTo>
                    <a:pt x="3101" y="4712"/>
                    <a:pt x="3101" y="4438"/>
                    <a:pt x="3192" y="4195"/>
                  </a:cubicBezTo>
                  <a:cubicBezTo>
                    <a:pt x="2918" y="3952"/>
                    <a:pt x="3070" y="4013"/>
                    <a:pt x="2827" y="3800"/>
                  </a:cubicBezTo>
                  <a:lnTo>
                    <a:pt x="2827" y="3800"/>
                  </a:lnTo>
                  <a:lnTo>
                    <a:pt x="2918" y="3861"/>
                  </a:lnTo>
                  <a:cubicBezTo>
                    <a:pt x="2879" y="3812"/>
                    <a:pt x="2868" y="3794"/>
                    <a:pt x="2877" y="3794"/>
                  </a:cubicBezTo>
                  <a:cubicBezTo>
                    <a:pt x="2895" y="3794"/>
                    <a:pt x="2998" y="3871"/>
                    <a:pt x="3101" y="3891"/>
                  </a:cubicBezTo>
                  <a:lnTo>
                    <a:pt x="3101" y="3891"/>
                  </a:lnTo>
                  <a:cubicBezTo>
                    <a:pt x="3027" y="3854"/>
                    <a:pt x="3043" y="3851"/>
                    <a:pt x="3026" y="3827"/>
                  </a:cubicBezTo>
                  <a:lnTo>
                    <a:pt x="3026" y="3827"/>
                  </a:lnTo>
                  <a:cubicBezTo>
                    <a:pt x="3068" y="3855"/>
                    <a:pt x="3105" y="3878"/>
                    <a:pt x="3112" y="3878"/>
                  </a:cubicBezTo>
                  <a:cubicBezTo>
                    <a:pt x="3116" y="3878"/>
                    <a:pt x="3113" y="3873"/>
                    <a:pt x="3101" y="3861"/>
                  </a:cubicBezTo>
                  <a:lnTo>
                    <a:pt x="3101" y="3861"/>
                  </a:lnTo>
                  <a:cubicBezTo>
                    <a:pt x="3114" y="3865"/>
                    <a:pt x="3122" y="3867"/>
                    <a:pt x="3126" y="3867"/>
                  </a:cubicBezTo>
                  <a:cubicBezTo>
                    <a:pt x="3147" y="3867"/>
                    <a:pt x="3077" y="3824"/>
                    <a:pt x="3067" y="3824"/>
                  </a:cubicBezTo>
                  <a:cubicBezTo>
                    <a:pt x="3067" y="3824"/>
                    <a:pt x="3067" y="3824"/>
                    <a:pt x="3066" y="3824"/>
                  </a:cubicBezTo>
                  <a:lnTo>
                    <a:pt x="3066" y="3824"/>
                  </a:lnTo>
                  <a:cubicBezTo>
                    <a:pt x="3028" y="3762"/>
                    <a:pt x="3014" y="3738"/>
                    <a:pt x="3021" y="3738"/>
                  </a:cubicBezTo>
                  <a:cubicBezTo>
                    <a:pt x="3037" y="3738"/>
                    <a:pt x="3198" y="3916"/>
                    <a:pt x="3374" y="3982"/>
                  </a:cubicBezTo>
                  <a:cubicBezTo>
                    <a:pt x="3374" y="3830"/>
                    <a:pt x="3253" y="3648"/>
                    <a:pt x="3405" y="3648"/>
                  </a:cubicBezTo>
                  <a:lnTo>
                    <a:pt x="3253" y="3526"/>
                  </a:lnTo>
                  <a:lnTo>
                    <a:pt x="3253" y="3526"/>
                  </a:lnTo>
                  <a:cubicBezTo>
                    <a:pt x="3335" y="3584"/>
                    <a:pt x="3370" y="3604"/>
                    <a:pt x="3381" y="3604"/>
                  </a:cubicBezTo>
                  <a:cubicBezTo>
                    <a:pt x="3404" y="3604"/>
                    <a:pt x="3306" y="3509"/>
                    <a:pt x="3317" y="3509"/>
                  </a:cubicBezTo>
                  <a:cubicBezTo>
                    <a:pt x="3319" y="3509"/>
                    <a:pt x="3327" y="3514"/>
                    <a:pt x="3344" y="3526"/>
                  </a:cubicBezTo>
                  <a:lnTo>
                    <a:pt x="3405" y="3587"/>
                  </a:lnTo>
                  <a:cubicBezTo>
                    <a:pt x="3436" y="3606"/>
                    <a:pt x="3454" y="3613"/>
                    <a:pt x="3465" y="3613"/>
                  </a:cubicBezTo>
                  <a:cubicBezTo>
                    <a:pt x="3499" y="3613"/>
                    <a:pt x="3459" y="3544"/>
                    <a:pt x="3507" y="3544"/>
                  </a:cubicBezTo>
                  <a:cubicBezTo>
                    <a:pt x="3518" y="3544"/>
                    <a:pt x="3534" y="3548"/>
                    <a:pt x="3557" y="3557"/>
                  </a:cubicBezTo>
                  <a:lnTo>
                    <a:pt x="3587" y="3587"/>
                  </a:lnTo>
                  <a:cubicBezTo>
                    <a:pt x="3511" y="3512"/>
                    <a:pt x="3525" y="3499"/>
                    <a:pt x="3555" y="3499"/>
                  </a:cubicBezTo>
                  <a:cubicBezTo>
                    <a:pt x="3571" y="3499"/>
                    <a:pt x="3591" y="3502"/>
                    <a:pt x="3606" y="3502"/>
                  </a:cubicBezTo>
                  <a:cubicBezTo>
                    <a:pt x="3633" y="3502"/>
                    <a:pt x="3643" y="3492"/>
                    <a:pt x="3587" y="3435"/>
                  </a:cubicBezTo>
                  <a:lnTo>
                    <a:pt x="3587" y="3435"/>
                  </a:lnTo>
                  <a:cubicBezTo>
                    <a:pt x="3709" y="3526"/>
                    <a:pt x="3678" y="3496"/>
                    <a:pt x="3739" y="3526"/>
                  </a:cubicBezTo>
                  <a:cubicBezTo>
                    <a:pt x="3633" y="3431"/>
                    <a:pt x="3619" y="3406"/>
                    <a:pt x="3639" y="3406"/>
                  </a:cubicBezTo>
                  <a:cubicBezTo>
                    <a:pt x="3661" y="3406"/>
                    <a:pt x="3723" y="3437"/>
                    <a:pt x="3745" y="3437"/>
                  </a:cubicBezTo>
                  <a:cubicBezTo>
                    <a:pt x="3760" y="3437"/>
                    <a:pt x="3757" y="3423"/>
                    <a:pt x="3709" y="3374"/>
                  </a:cubicBezTo>
                  <a:lnTo>
                    <a:pt x="3709" y="3374"/>
                  </a:lnTo>
                  <a:lnTo>
                    <a:pt x="3800" y="3405"/>
                  </a:lnTo>
                  <a:cubicBezTo>
                    <a:pt x="3830" y="3283"/>
                    <a:pt x="3982" y="3253"/>
                    <a:pt x="3860" y="3071"/>
                  </a:cubicBezTo>
                  <a:cubicBezTo>
                    <a:pt x="3860" y="3046"/>
                    <a:pt x="3885" y="3039"/>
                    <a:pt x="3918" y="3039"/>
                  </a:cubicBezTo>
                  <a:cubicBezTo>
                    <a:pt x="3962" y="3039"/>
                    <a:pt x="4022" y="3051"/>
                    <a:pt x="4065" y="3051"/>
                  </a:cubicBezTo>
                  <a:cubicBezTo>
                    <a:pt x="4112" y="3051"/>
                    <a:pt x="4138" y="3037"/>
                    <a:pt x="4104" y="2979"/>
                  </a:cubicBezTo>
                  <a:cubicBezTo>
                    <a:pt x="4043" y="2949"/>
                    <a:pt x="3982" y="2919"/>
                    <a:pt x="3952" y="2888"/>
                  </a:cubicBezTo>
                  <a:lnTo>
                    <a:pt x="3952" y="2888"/>
                  </a:lnTo>
                  <a:cubicBezTo>
                    <a:pt x="3952" y="2888"/>
                    <a:pt x="4043" y="2949"/>
                    <a:pt x="4104" y="2979"/>
                  </a:cubicBezTo>
                  <a:cubicBezTo>
                    <a:pt x="4028" y="2934"/>
                    <a:pt x="4035" y="2926"/>
                    <a:pt x="4066" y="2926"/>
                  </a:cubicBezTo>
                  <a:cubicBezTo>
                    <a:pt x="4081" y="2926"/>
                    <a:pt x="4102" y="2928"/>
                    <a:pt x="4121" y="2928"/>
                  </a:cubicBezTo>
                  <a:cubicBezTo>
                    <a:pt x="4140" y="2928"/>
                    <a:pt x="4157" y="2926"/>
                    <a:pt x="4164" y="2919"/>
                  </a:cubicBezTo>
                  <a:cubicBezTo>
                    <a:pt x="4138" y="2893"/>
                    <a:pt x="4113" y="2844"/>
                    <a:pt x="4049" y="2812"/>
                  </a:cubicBezTo>
                  <a:lnTo>
                    <a:pt x="4049" y="2812"/>
                  </a:lnTo>
                  <a:cubicBezTo>
                    <a:pt x="4080" y="2824"/>
                    <a:pt x="4101" y="2829"/>
                    <a:pt x="4115" y="2829"/>
                  </a:cubicBezTo>
                  <a:cubicBezTo>
                    <a:pt x="4184" y="2829"/>
                    <a:pt x="4094" y="2717"/>
                    <a:pt x="4141" y="2717"/>
                  </a:cubicBezTo>
                  <a:cubicBezTo>
                    <a:pt x="4151" y="2717"/>
                    <a:pt x="4168" y="2723"/>
                    <a:pt x="4195" y="2736"/>
                  </a:cubicBezTo>
                  <a:cubicBezTo>
                    <a:pt x="3860" y="2523"/>
                    <a:pt x="4043" y="2615"/>
                    <a:pt x="3982" y="2523"/>
                  </a:cubicBezTo>
                  <a:cubicBezTo>
                    <a:pt x="4004" y="2523"/>
                    <a:pt x="4071" y="2569"/>
                    <a:pt x="4119" y="2607"/>
                  </a:cubicBezTo>
                  <a:lnTo>
                    <a:pt x="4119" y="2607"/>
                  </a:lnTo>
                  <a:cubicBezTo>
                    <a:pt x="4112" y="2580"/>
                    <a:pt x="4116" y="2559"/>
                    <a:pt x="4137" y="2559"/>
                  </a:cubicBezTo>
                  <a:cubicBezTo>
                    <a:pt x="4149" y="2559"/>
                    <a:pt x="4168" y="2566"/>
                    <a:pt x="4195" y="2584"/>
                  </a:cubicBezTo>
                  <a:cubicBezTo>
                    <a:pt x="4195" y="2523"/>
                    <a:pt x="4012" y="2432"/>
                    <a:pt x="4104" y="2432"/>
                  </a:cubicBezTo>
                  <a:cubicBezTo>
                    <a:pt x="4155" y="2454"/>
                    <a:pt x="4184" y="2462"/>
                    <a:pt x="4198" y="2462"/>
                  </a:cubicBezTo>
                  <a:cubicBezTo>
                    <a:pt x="4232" y="2462"/>
                    <a:pt x="4185" y="2417"/>
                    <a:pt x="4182" y="2417"/>
                  </a:cubicBezTo>
                  <a:cubicBezTo>
                    <a:pt x="4181" y="2417"/>
                    <a:pt x="4184" y="2422"/>
                    <a:pt x="4195" y="2432"/>
                  </a:cubicBezTo>
                  <a:cubicBezTo>
                    <a:pt x="4032" y="2323"/>
                    <a:pt x="3917" y="2215"/>
                    <a:pt x="3960" y="2215"/>
                  </a:cubicBezTo>
                  <a:cubicBezTo>
                    <a:pt x="3965" y="2215"/>
                    <a:pt x="3972" y="2216"/>
                    <a:pt x="3982" y="2219"/>
                  </a:cubicBezTo>
                  <a:lnTo>
                    <a:pt x="4256" y="2371"/>
                  </a:lnTo>
                  <a:cubicBezTo>
                    <a:pt x="4104" y="2219"/>
                    <a:pt x="4468" y="2311"/>
                    <a:pt x="4164" y="2037"/>
                  </a:cubicBezTo>
                  <a:lnTo>
                    <a:pt x="4164" y="2037"/>
                  </a:lnTo>
                  <a:lnTo>
                    <a:pt x="4316" y="2128"/>
                  </a:lnTo>
                  <a:cubicBezTo>
                    <a:pt x="4195" y="1976"/>
                    <a:pt x="4438" y="2007"/>
                    <a:pt x="4164" y="1733"/>
                  </a:cubicBezTo>
                  <a:lnTo>
                    <a:pt x="4164" y="1733"/>
                  </a:lnTo>
                  <a:cubicBezTo>
                    <a:pt x="4225" y="1748"/>
                    <a:pt x="4271" y="1756"/>
                    <a:pt x="4301" y="1756"/>
                  </a:cubicBezTo>
                  <a:cubicBezTo>
                    <a:pt x="4332" y="1756"/>
                    <a:pt x="4347" y="1748"/>
                    <a:pt x="4347" y="1733"/>
                  </a:cubicBezTo>
                  <a:cubicBezTo>
                    <a:pt x="4256" y="1672"/>
                    <a:pt x="4256" y="1672"/>
                    <a:pt x="4043" y="1520"/>
                  </a:cubicBezTo>
                  <a:lnTo>
                    <a:pt x="4043" y="1520"/>
                  </a:lnTo>
                  <a:cubicBezTo>
                    <a:pt x="4043" y="1520"/>
                    <a:pt x="4164" y="1551"/>
                    <a:pt x="4256" y="1581"/>
                  </a:cubicBezTo>
                  <a:cubicBezTo>
                    <a:pt x="4289" y="1581"/>
                    <a:pt x="4376" y="1608"/>
                    <a:pt x="4409" y="1608"/>
                  </a:cubicBezTo>
                  <a:cubicBezTo>
                    <a:pt x="4437" y="1608"/>
                    <a:pt x="4427" y="1589"/>
                    <a:pt x="4316" y="1520"/>
                  </a:cubicBezTo>
                  <a:lnTo>
                    <a:pt x="4316" y="1520"/>
                  </a:lnTo>
                  <a:lnTo>
                    <a:pt x="4468" y="1581"/>
                  </a:lnTo>
                  <a:cubicBezTo>
                    <a:pt x="4336" y="1476"/>
                    <a:pt x="4227" y="1393"/>
                    <a:pt x="4301" y="1393"/>
                  </a:cubicBezTo>
                  <a:cubicBezTo>
                    <a:pt x="4312" y="1393"/>
                    <a:pt x="4327" y="1395"/>
                    <a:pt x="4347" y="1399"/>
                  </a:cubicBezTo>
                  <a:cubicBezTo>
                    <a:pt x="4256" y="1308"/>
                    <a:pt x="4195" y="1277"/>
                    <a:pt x="4043" y="1216"/>
                  </a:cubicBezTo>
                  <a:lnTo>
                    <a:pt x="4043" y="1216"/>
                  </a:lnTo>
                  <a:cubicBezTo>
                    <a:pt x="4043" y="1216"/>
                    <a:pt x="4143" y="1250"/>
                    <a:pt x="4188" y="1263"/>
                  </a:cubicBezTo>
                  <a:lnTo>
                    <a:pt x="4188" y="1263"/>
                  </a:lnTo>
                  <a:lnTo>
                    <a:pt x="4347" y="1368"/>
                  </a:lnTo>
                  <a:cubicBezTo>
                    <a:pt x="4438" y="1308"/>
                    <a:pt x="4347" y="1216"/>
                    <a:pt x="4286" y="1095"/>
                  </a:cubicBezTo>
                  <a:lnTo>
                    <a:pt x="4286" y="1095"/>
                  </a:lnTo>
                  <a:cubicBezTo>
                    <a:pt x="4335" y="1123"/>
                    <a:pt x="4361" y="1133"/>
                    <a:pt x="4375" y="1133"/>
                  </a:cubicBezTo>
                  <a:cubicBezTo>
                    <a:pt x="4413" y="1133"/>
                    <a:pt x="4350" y="1053"/>
                    <a:pt x="4396" y="1053"/>
                  </a:cubicBezTo>
                  <a:cubicBezTo>
                    <a:pt x="4405" y="1053"/>
                    <a:pt x="4418" y="1057"/>
                    <a:pt x="4438" y="1064"/>
                  </a:cubicBezTo>
                  <a:cubicBezTo>
                    <a:pt x="4346" y="995"/>
                    <a:pt x="4464" y="996"/>
                    <a:pt x="4393" y="934"/>
                  </a:cubicBezTo>
                  <a:lnTo>
                    <a:pt x="4393" y="934"/>
                  </a:lnTo>
                  <a:lnTo>
                    <a:pt x="4408" y="943"/>
                  </a:lnTo>
                  <a:cubicBezTo>
                    <a:pt x="4438" y="912"/>
                    <a:pt x="4468" y="852"/>
                    <a:pt x="4560" y="852"/>
                  </a:cubicBezTo>
                  <a:cubicBezTo>
                    <a:pt x="4576" y="852"/>
                    <a:pt x="4529" y="824"/>
                    <a:pt x="4467" y="789"/>
                  </a:cubicBezTo>
                  <a:lnTo>
                    <a:pt x="4467" y="789"/>
                  </a:lnTo>
                  <a:cubicBezTo>
                    <a:pt x="4405" y="699"/>
                    <a:pt x="4194" y="608"/>
                    <a:pt x="4043" y="517"/>
                  </a:cubicBezTo>
                  <a:cubicBezTo>
                    <a:pt x="4124" y="517"/>
                    <a:pt x="4097" y="504"/>
                    <a:pt x="4106" y="504"/>
                  </a:cubicBezTo>
                  <a:cubicBezTo>
                    <a:pt x="4110" y="504"/>
                    <a:pt x="4124" y="507"/>
                    <a:pt x="4164" y="517"/>
                  </a:cubicBezTo>
                  <a:cubicBezTo>
                    <a:pt x="4195" y="548"/>
                    <a:pt x="4347" y="639"/>
                    <a:pt x="4560" y="760"/>
                  </a:cubicBezTo>
                  <a:cubicBezTo>
                    <a:pt x="4610" y="760"/>
                    <a:pt x="4392" y="616"/>
                    <a:pt x="4432" y="616"/>
                  </a:cubicBezTo>
                  <a:cubicBezTo>
                    <a:pt x="4441" y="616"/>
                    <a:pt x="4461" y="623"/>
                    <a:pt x="4499" y="639"/>
                  </a:cubicBezTo>
                  <a:cubicBezTo>
                    <a:pt x="4510" y="644"/>
                    <a:pt x="4517" y="647"/>
                    <a:pt x="4520" y="647"/>
                  </a:cubicBezTo>
                  <a:cubicBezTo>
                    <a:pt x="4534" y="647"/>
                    <a:pt x="4467" y="592"/>
                    <a:pt x="4316" y="517"/>
                  </a:cubicBezTo>
                  <a:cubicBezTo>
                    <a:pt x="4347" y="517"/>
                    <a:pt x="4438" y="548"/>
                    <a:pt x="4499" y="608"/>
                  </a:cubicBezTo>
                  <a:cubicBezTo>
                    <a:pt x="4499" y="548"/>
                    <a:pt x="4499" y="548"/>
                    <a:pt x="4408" y="487"/>
                  </a:cubicBezTo>
                  <a:cubicBezTo>
                    <a:pt x="4256" y="396"/>
                    <a:pt x="4286" y="396"/>
                    <a:pt x="4043" y="305"/>
                  </a:cubicBezTo>
                  <a:lnTo>
                    <a:pt x="4043" y="305"/>
                  </a:lnTo>
                  <a:cubicBezTo>
                    <a:pt x="4079" y="317"/>
                    <a:pt x="4106" y="324"/>
                    <a:pt x="4123" y="328"/>
                  </a:cubicBezTo>
                  <a:lnTo>
                    <a:pt x="4123" y="328"/>
                  </a:lnTo>
                  <a:cubicBezTo>
                    <a:pt x="4017" y="264"/>
                    <a:pt x="3976" y="232"/>
                    <a:pt x="4023" y="232"/>
                  </a:cubicBezTo>
                  <a:cubicBezTo>
                    <a:pt x="4039" y="232"/>
                    <a:pt x="4066" y="236"/>
                    <a:pt x="4104" y="244"/>
                  </a:cubicBezTo>
                  <a:cubicBezTo>
                    <a:pt x="4256" y="305"/>
                    <a:pt x="4316" y="365"/>
                    <a:pt x="4438" y="396"/>
                  </a:cubicBezTo>
                  <a:lnTo>
                    <a:pt x="4148" y="211"/>
                  </a:lnTo>
                  <a:lnTo>
                    <a:pt x="4148" y="211"/>
                  </a:lnTo>
                  <a:cubicBezTo>
                    <a:pt x="4160" y="214"/>
                    <a:pt x="4168" y="216"/>
                    <a:pt x="4172" y="216"/>
                  </a:cubicBezTo>
                  <a:cubicBezTo>
                    <a:pt x="4180" y="216"/>
                    <a:pt x="4162" y="206"/>
                    <a:pt x="4104" y="183"/>
                  </a:cubicBezTo>
                  <a:lnTo>
                    <a:pt x="4104" y="183"/>
                  </a:lnTo>
                  <a:lnTo>
                    <a:pt x="4148" y="211"/>
                  </a:lnTo>
                  <a:lnTo>
                    <a:pt x="4148" y="211"/>
                  </a:lnTo>
                  <a:cubicBezTo>
                    <a:pt x="4114" y="202"/>
                    <a:pt x="4051" y="180"/>
                    <a:pt x="3982" y="153"/>
                  </a:cubicBezTo>
                  <a:lnTo>
                    <a:pt x="3982" y="153"/>
                  </a:lnTo>
                  <a:lnTo>
                    <a:pt x="4043" y="213"/>
                  </a:lnTo>
                  <a:lnTo>
                    <a:pt x="3891" y="153"/>
                  </a:lnTo>
                  <a:lnTo>
                    <a:pt x="3891" y="153"/>
                  </a:lnTo>
                  <a:cubicBezTo>
                    <a:pt x="3952" y="183"/>
                    <a:pt x="3800" y="153"/>
                    <a:pt x="3891" y="213"/>
                  </a:cubicBezTo>
                  <a:lnTo>
                    <a:pt x="4043" y="305"/>
                  </a:lnTo>
                  <a:cubicBezTo>
                    <a:pt x="4043" y="305"/>
                    <a:pt x="4043" y="305"/>
                    <a:pt x="4043" y="305"/>
                  </a:cubicBezTo>
                  <a:lnTo>
                    <a:pt x="4043" y="305"/>
                  </a:lnTo>
                  <a:cubicBezTo>
                    <a:pt x="4043" y="327"/>
                    <a:pt x="4158" y="399"/>
                    <a:pt x="4134" y="399"/>
                  </a:cubicBezTo>
                  <a:cubicBezTo>
                    <a:pt x="4126" y="399"/>
                    <a:pt x="4099" y="389"/>
                    <a:pt x="4043" y="365"/>
                  </a:cubicBezTo>
                  <a:lnTo>
                    <a:pt x="3909" y="289"/>
                  </a:lnTo>
                  <a:lnTo>
                    <a:pt x="3909" y="289"/>
                  </a:lnTo>
                  <a:cubicBezTo>
                    <a:pt x="3915" y="298"/>
                    <a:pt x="3911" y="305"/>
                    <a:pt x="3891" y="305"/>
                  </a:cubicBezTo>
                  <a:lnTo>
                    <a:pt x="3826" y="264"/>
                  </a:lnTo>
                  <a:lnTo>
                    <a:pt x="3826" y="264"/>
                  </a:lnTo>
                  <a:cubicBezTo>
                    <a:pt x="3835" y="276"/>
                    <a:pt x="3820" y="277"/>
                    <a:pt x="3806" y="279"/>
                  </a:cubicBezTo>
                  <a:lnTo>
                    <a:pt x="3806" y="279"/>
                  </a:lnTo>
                  <a:cubicBezTo>
                    <a:pt x="3725" y="232"/>
                    <a:pt x="3606" y="173"/>
                    <a:pt x="3526" y="153"/>
                  </a:cubicBezTo>
                  <a:lnTo>
                    <a:pt x="3526" y="153"/>
                  </a:lnTo>
                  <a:cubicBezTo>
                    <a:pt x="3526" y="153"/>
                    <a:pt x="3634" y="242"/>
                    <a:pt x="3587" y="242"/>
                  </a:cubicBezTo>
                  <a:cubicBezTo>
                    <a:pt x="3573" y="242"/>
                    <a:pt x="3545" y="234"/>
                    <a:pt x="3496" y="213"/>
                  </a:cubicBezTo>
                  <a:lnTo>
                    <a:pt x="3496" y="213"/>
                  </a:lnTo>
                  <a:cubicBezTo>
                    <a:pt x="3523" y="241"/>
                    <a:pt x="3576" y="318"/>
                    <a:pt x="3675" y="377"/>
                  </a:cubicBezTo>
                  <a:lnTo>
                    <a:pt x="3675" y="377"/>
                  </a:lnTo>
                  <a:cubicBezTo>
                    <a:pt x="3627" y="351"/>
                    <a:pt x="3541" y="306"/>
                    <a:pt x="3527" y="306"/>
                  </a:cubicBezTo>
                  <a:cubicBezTo>
                    <a:pt x="3521" y="306"/>
                    <a:pt x="3528" y="314"/>
                    <a:pt x="3557" y="335"/>
                  </a:cubicBezTo>
                  <a:cubicBezTo>
                    <a:pt x="3404" y="233"/>
                    <a:pt x="3188" y="132"/>
                    <a:pt x="3085" y="65"/>
                  </a:cubicBezTo>
                  <a:lnTo>
                    <a:pt x="3085" y="65"/>
                  </a:lnTo>
                  <a:cubicBezTo>
                    <a:pt x="3110" y="86"/>
                    <a:pt x="3112" y="93"/>
                    <a:pt x="3104" y="93"/>
                  </a:cubicBezTo>
                  <a:cubicBezTo>
                    <a:pt x="3089" y="93"/>
                    <a:pt x="3045" y="74"/>
                    <a:pt x="3020" y="60"/>
                  </a:cubicBezTo>
                  <a:lnTo>
                    <a:pt x="3020" y="60"/>
                  </a:lnTo>
                  <a:cubicBezTo>
                    <a:pt x="3026" y="61"/>
                    <a:pt x="3033" y="61"/>
                    <a:pt x="3040" y="61"/>
                  </a:cubicBezTo>
                  <a:cubicBezTo>
                    <a:pt x="3017" y="52"/>
                    <a:pt x="3005" y="48"/>
                    <a:pt x="3002" y="48"/>
                  </a:cubicBezTo>
                  <a:cubicBezTo>
                    <a:pt x="2999" y="48"/>
                    <a:pt x="3007" y="54"/>
                    <a:pt x="3020" y="60"/>
                  </a:cubicBezTo>
                  <a:lnTo>
                    <a:pt x="3020" y="60"/>
                  </a:lnTo>
                  <a:cubicBezTo>
                    <a:pt x="2940" y="53"/>
                    <a:pt x="2883" y="1"/>
                    <a:pt x="2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0"/>
            <p:cNvSpPr/>
            <p:nvPr/>
          </p:nvSpPr>
          <p:spPr>
            <a:xfrm>
              <a:off x="-837125" y="4525425"/>
              <a:ext cx="8375" cy="3825"/>
            </a:xfrm>
            <a:custGeom>
              <a:avLst/>
              <a:gdLst/>
              <a:ahLst/>
              <a:cxnLst/>
              <a:rect l="l" t="t" r="r" b="b"/>
              <a:pathLst>
                <a:path w="335" h="153" extrusionOk="0">
                  <a:moveTo>
                    <a:pt x="0" y="1"/>
                  </a:moveTo>
                  <a:lnTo>
                    <a:pt x="0" y="1"/>
                  </a:lnTo>
                  <a:cubicBezTo>
                    <a:pt x="41" y="31"/>
                    <a:pt x="85" y="55"/>
                    <a:pt x="127" y="74"/>
                  </a:cubicBezTo>
                  <a:lnTo>
                    <a:pt x="127" y="74"/>
                  </a:lnTo>
                  <a:cubicBezTo>
                    <a:pt x="91" y="55"/>
                    <a:pt x="51" y="31"/>
                    <a:pt x="0" y="1"/>
                  </a:cubicBezTo>
                  <a:close/>
                  <a:moveTo>
                    <a:pt x="127" y="74"/>
                  </a:moveTo>
                  <a:cubicBezTo>
                    <a:pt x="199" y="112"/>
                    <a:pt x="253" y="133"/>
                    <a:pt x="334" y="153"/>
                  </a:cubicBezTo>
                  <a:cubicBezTo>
                    <a:pt x="294" y="133"/>
                    <a:pt x="213" y="112"/>
                    <a:pt x="127" y="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0"/>
            <p:cNvSpPr/>
            <p:nvPr/>
          </p:nvSpPr>
          <p:spPr>
            <a:xfrm>
              <a:off x="-865675" y="4523700"/>
              <a:ext cx="4375" cy="1750"/>
            </a:xfrm>
            <a:custGeom>
              <a:avLst/>
              <a:gdLst/>
              <a:ahLst/>
              <a:cxnLst/>
              <a:rect l="l" t="t" r="r" b="b"/>
              <a:pathLst>
                <a:path w="175" h="70" extrusionOk="0">
                  <a:moveTo>
                    <a:pt x="16" y="0"/>
                  </a:moveTo>
                  <a:cubicBezTo>
                    <a:pt x="0" y="0"/>
                    <a:pt x="78" y="39"/>
                    <a:pt x="78" y="39"/>
                  </a:cubicBezTo>
                  <a:cubicBezTo>
                    <a:pt x="91" y="52"/>
                    <a:pt x="114" y="59"/>
                    <a:pt x="133" y="64"/>
                  </a:cubicBezTo>
                  <a:lnTo>
                    <a:pt x="133" y="64"/>
                  </a:lnTo>
                  <a:cubicBezTo>
                    <a:pt x="101" y="36"/>
                    <a:pt x="48" y="9"/>
                    <a:pt x="48" y="9"/>
                  </a:cubicBezTo>
                  <a:cubicBezTo>
                    <a:pt x="30" y="3"/>
                    <a:pt x="20" y="0"/>
                    <a:pt x="16" y="0"/>
                  </a:cubicBezTo>
                  <a:close/>
                  <a:moveTo>
                    <a:pt x="133" y="64"/>
                  </a:moveTo>
                  <a:cubicBezTo>
                    <a:pt x="135" y="66"/>
                    <a:pt x="137" y="68"/>
                    <a:pt x="139" y="70"/>
                  </a:cubicBezTo>
                  <a:cubicBezTo>
                    <a:pt x="174" y="70"/>
                    <a:pt x="158" y="70"/>
                    <a:pt x="133" y="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-869800" y="4523925"/>
              <a:ext cx="5325" cy="3050"/>
            </a:xfrm>
            <a:custGeom>
              <a:avLst/>
              <a:gdLst/>
              <a:ahLst/>
              <a:cxnLst/>
              <a:rect l="l" t="t" r="r" b="b"/>
              <a:pathLst>
                <a:path w="213" h="122" extrusionOk="0">
                  <a:moveTo>
                    <a:pt x="0" y="0"/>
                  </a:moveTo>
                  <a:lnTo>
                    <a:pt x="150" y="86"/>
                  </a:lnTo>
                  <a:lnTo>
                    <a:pt x="150" y="86"/>
                  </a:lnTo>
                  <a:cubicBezTo>
                    <a:pt x="78" y="39"/>
                    <a:pt x="49" y="0"/>
                    <a:pt x="0" y="0"/>
                  </a:cubicBezTo>
                  <a:close/>
                  <a:moveTo>
                    <a:pt x="150" y="86"/>
                  </a:moveTo>
                  <a:cubicBezTo>
                    <a:pt x="168" y="97"/>
                    <a:pt x="189" y="109"/>
                    <a:pt x="213" y="122"/>
                  </a:cubicBezTo>
                  <a:lnTo>
                    <a:pt x="150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-878925" y="4521625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41"/>
                    <a:pt x="41" y="55"/>
                    <a:pt x="70" y="68"/>
                  </a:cubicBezTo>
                  <a:lnTo>
                    <a:pt x="70" y="68"/>
                  </a:lnTo>
                  <a:cubicBezTo>
                    <a:pt x="19" y="38"/>
                    <a:pt x="0" y="1"/>
                    <a:pt x="0" y="1"/>
                  </a:cubicBezTo>
                  <a:close/>
                  <a:moveTo>
                    <a:pt x="70" y="68"/>
                  </a:moveTo>
                  <a:lnTo>
                    <a:pt x="70" y="68"/>
                  </a:lnTo>
                  <a:cubicBezTo>
                    <a:pt x="84" y="77"/>
                    <a:pt x="102" y="85"/>
                    <a:pt x="122" y="92"/>
                  </a:cubicBezTo>
                  <a:cubicBezTo>
                    <a:pt x="101" y="82"/>
                    <a:pt x="84" y="75"/>
                    <a:pt x="70" y="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-8736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0" y="1"/>
                  </a:moveTo>
                  <a:cubicBezTo>
                    <a:pt x="61" y="62"/>
                    <a:pt x="122" y="62"/>
                    <a:pt x="122" y="62"/>
                  </a:cubicBezTo>
                  <a:cubicBezTo>
                    <a:pt x="63" y="26"/>
                    <a:pt x="45" y="18"/>
                    <a:pt x="40" y="18"/>
                  </a:cubicBezTo>
                  <a:cubicBezTo>
                    <a:pt x="36" y="18"/>
                    <a:pt x="40" y="24"/>
                    <a:pt x="38" y="24"/>
                  </a:cubicBezTo>
                  <a:cubicBezTo>
                    <a:pt x="35" y="24"/>
                    <a:pt x="27" y="1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0"/>
            <p:cNvSpPr/>
            <p:nvPr/>
          </p:nvSpPr>
          <p:spPr>
            <a:xfrm>
              <a:off x="-881325" y="4526850"/>
              <a:ext cx="1775" cy="1000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5" y="0"/>
                  </a:moveTo>
                  <a:cubicBezTo>
                    <a:pt x="1" y="0"/>
                    <a:pt x="62" y="40"/>
                    <a:pt x="69" y="40"/>
                  </a:cubicBezTo>
                  <a:cubicBezTo>
                    <a:pt x="70" y="40"/>
                    <a:pt x="69" y="39"/>
                    <a:pt x="66" y="35"/>
                  </a:cubicBezTo>
                  <a:lnTo>
                    <a:pt x="66" y="35"/>
                  </a:lnTo>
                  <a:cubicBezTo>
                    <a:pt x="66" y="35"/>
                    <a:pt x="66" y="35"/>
                    <a:pt x="66" y="35"/>
                  </a:cubicBezTo>
                  <a:cubicBezTo>
                    <a:pt x="23" y="9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0"/>
            <p:cNvSpPr/>
            <p:nvPr/>
          </p:nvSpPr>
          <p:spPr>
            <a:xfrm>
              <a:off x="-881200" y="4529225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1"/>
                  </a:moveTo>
                  <a:cubicBezTo>
                    <a:pt x="0" y="62"/>
                    <a:pt x="91" y="92"/>
                    <a:pt x="122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894125" y="4574075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lnTo>
                    <a:pt x="31" y="31"/>
                  </a:lnTo>
                  <a:lnTo>
                    <a:pt x="122" y="91"/>
                  </a:lnTo>
                  <a:lnTo>
                    <a:pt x="122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907800" y="4589275"/>
              <a:ext cx="3325" cy="2425"/>
            </a:xfrm>
            <a:custGeom>
              <a:avLst/>
              <a:gdLst/>
              <a:ahLst/>
              <a:cxnLst/>
              <a:rect l="l" t="t" r="r" b="b"/>
              <a:pathLst>
                <a:path w="133" h="97" extrusionOk="0">
                  <a:moveTo>
                    <a:pt x="0" y="0"/>
                  </a:moveTo>
                  <a:cubicBezTo>
                    <a:pt x="0" y="0"/>
                    <a:pt x="96" y="96"/>
                    <a:pt x="118" y="96"/>
                  </a:cubicBezTo>
                  <a:cubicBezTo>
                    <a:pt x="120" y="96"/>
                    <a:pt x="122" y="95"/>
                    <a:pt x="122" y="91"/>
                  </a:cubicBezTo>
                  <a:cubicBezTo>
                    <a:pt x="125" y="95"/>
                    <a:pt x="127" y="96"/>
                    <a:pt x="128" y="96"/>
                  </a:cubicBezTo>
                  <a:cubicBezTo>
                    <a:pt x="132" y="96"/>
                    <a:pt x="5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0"/>
            <p:cNvSpPr/>
            <p:nvPr/>
          </p:nvSpPr>
          <p:spPr>
            <a:xfrm>
              <a:off x="-901725" y="46082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0" y="1"/>
                  </a:moveTo>
                  <a:lnTo>
                    <a:pt x="0" y="1"/>
                  </a:lnTo>
                  <a:lnTo>
                    <a:pt x="152" y="1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0"/>
            <p:cNvSpPr/>
            <p:nvPr/>
          </p:nvSpPr>
          <p:spPr>
            <a:xfrm>
              <a:off x="-1384200" y="4634650"/>
              <a:ext cx="3725" cy="2800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9" y="1"/>
                  </a:moveTo>
                  <a:cubicBezTo>
                    <a:pt x="0" y="1"/>
                    <a:pt x="70" y="50"/>
                    <a:pt x="120" y="100"/>
                  </a:cubicBezTo>
                  <a:cubicBezTo>
                    <a:pt x="135" y="108"/>
                    <a:pt x="143" y="111"/>
                    <a:pt x="144" y="111"/>
                  </a:cubicBezTo>
                  <a:cubicBezTo>
                    <a:pt x="148" y="111"/>
                    <a:pt x="97" y="77"/>
                    <a:pt x="29" y="9"/>
                  </a:cubicBezTo>
                  <a:cubicBezTo>
                    <a:pt x="17" y="3"/>
                    <a:pt x="11" y="1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1495200" y="4620425"/>
              <a:ext cx="115225" cy="143625"/>
            </a:xfrm>
            <a:custGeom>
              <a:avLst/>
              <a:gdLst/>
              <a:ahLst/>
              <a:cxnLst/>
              <a:rect l="l" t="t" r="r" b="b"/>
              <a:pathLst>
                <a:path w="4609" h="5745" extrusionOk="0">
                  <a:moveTo>
                    <a:pt x="2827" y="91"/>
                  </a:moveTo>
                  <a:cubicBezTo>
                    <a:pt x="2827" y="91"/>
                    <a:pt x="2949" y="213"/>
                    <a:pt x="2949" y="243"/>
                  </a:cubicBezTo>
                  <a:cubicBezTo>
                    <a:pt x="2976" y="261"/>
                    <a:pt x="2997" y="274"/>
                    <a:pt x="3016" y="285"/>
                  </a:cubicBezTo>
                  <a:lnTo>
                    <a:pt x="3016" y="285"/>
                  </a:lnTo>
                  <a:cubicBezTo>
                    <a:pt x="2967" y="231"/>
                    <a:pt x="2961" y="201"/>
                    <a:pt x="2986" y="201"/>
                  </a:cubicBezTo>
                  <a:cubicBezTo>
                    <a:pt x="3002" y="201"/>
                    <a:pt x="3031" y="214"/>
                    <a:pt x="3070" y="243"/>
                  </a:cubicBezTo>
                  <a:cubicBezTo>
                    <a:pt x="2979" y="167"/>
                    <a:pt x="2972" y="167"/>
                    <a:pt x="2960" y="167"/>
                  </a:cubicBezTo>
                  <a:cubicBezTo>
                    <a:pt x="2949" y="167"/>
                    <a:pt x="2934" y="167"/>
                    <a:pt x="2827" y="91"/>
                  </a:cubicBezTo>
                  <a:close/>
                  <a:moveTo>
                    <a:pt x="3192" y="304"/>
                  </a:moveTo>
                  <a:cubicBezTo>
                    <a:pt x="3206" y="318"/>
                    <a:pt x="3225" y="334"/>
                    <a:pt x="3246" y="351"/>
                  </a:cubicBezTo>
                  <a:lnTo>
                    <a:pt x="3246" y="351"/>
                  </a:lnTo>
                  <a:cubicBezTo>
                    <a:pt x="3230" y="336"/>
                    <a:pt x="3212" y="320"/>
                    <a:pt x="3192" y="304"/>
                  </a:cubicBezTo>
                  <a:close/>
                  <a:moveTo>
                    <a:pt x="3016" y="285"/>
                  </a:moveTo>
                  <a:lnTo>
                    <a:pt x="3016" y="285"/>
                  </a:lnTo>
                  <a:cubicBezTo>
                    <a:pt x="3036" y="308"/>
                    <a:pt x="3064" y="335"/>
                    <a:pt x="3101" y="365"/>
                  </a:cubicBezTo>
                  <a:cubicBezTo>
                    <a:pt x="3107" y="369"/>
                    <a:pt x="3113" y="373"/>
                    <a:pt x="3118" y="377"/>
                  </a:cubicBezTo>
                  <a:lnTo>
                    <a:pt x="3118" y="377"/>
                  </a:lnTo>
                  <a:cubicBezTo>
                    <a:pt x="3082" y="327"/>
                    <a:pt x="3056" y="309"/>
                    <a:pt x="3016" y="285"/>
                  </a:cubicBezTo>
                  <a:close/>
                  <a:moveTo>
                    <a:pt x="3709" y="243"/>
                  </a:moveTo>
                  <a:lnTo>
                    <a:pt x="3899" y="387"/>
                  </a:lnTo>
                  <a:lnTo>
                    <a:pt x="3899" y="387"/>
                  </a:lnTo>
                  <a:cubicBezTo>
                    <a:pt x="3903" y="377"/>
                    <a:pt x="3868" y="345"/>
                    <a:pt x="3709" y="243"/>
                  </a:cubicBezTo>
                  <a:close/>
                  <a:moveTo>
                    <a:pt x="2546" y="388"/>
                  </a:moveTo>
                  <a:lnTo>
                    <a:pt x="2546" y="388"/>
                  </a:lnTo>
                  <a:cubicBezTo>
                    <a:pt x="2554" y="403"/>
                    <a:pt x="2554" y="411"/>
                    <a:pt x="2584" y="426"/>
                  </a:cubicBezTo>
                  <a:lnTo>
                    <a:pt x="2546" y="388"/>
                  </a:lnTo>
                  <a:close/>
                  <a:moveTo>
                    <a:pt x="3930" y="410"/>
                  </a:moveTo>
                  <a:lnTo>
                    <a:pt x="3952" y="426"/>
                  </a:lnTo>
                  <a:cubicBezTo>
                    <a:pt x="3968" y="426"/>
                    <a:pt x="3950" y="417"/>
                    <a:pt x="3930" y="410"/>
                  </a:cubicBezTo>
                  <a:close/>
                  <a:moveTo>
                    <a:pt x="4165" y="426"/>
                  </a:moveTo>
                  <a:lnTo>
                    <a:pt x="4215" y="471"/>
                  </a:lnTo>
                  <a:lnTo>
                    <a:pt x="4215" y="471"/>
                  </a:lnTo>
                  <a:cubicBezTo>
                    <a:pt x="4218" y="469"/>
                    <a:pt x="4204" y="455"/>
                    <a:pt x="4165" y="426"/>
                  </a:cubicBezTo>
                  <a:close/>
                  <a:moveTo>
                    <a:pt x="4087" y="449"/>
                  </a:moveTo>
                  <a:cubicBezTo>
                    <a:pt x="4092" y="455"/>
                    <a:pt x="4098" y="463"/>
                    <a:pt x="4107" y="471"/>
                  </a:cubicBezTo>
                  <a:lnTo>
                    <a:pt x="4107" y="471"/>
                  </a:lnTo>
                  <a:cubicBezTo>
                    <a:pt x="4105" y="466"/>
                    <a:pt x="4104" y="461"/>
                    <a:pt x="4104" y="456"/>
                  </a:cubicBezTo>
                  <a:lnTo>
                    <a:pt x="4087" y="449"/>
                  </a:lnTo>
                  <a:close/>
                  <a:moveTo>
                    <a:pt x="2584" y="426"/>
                  </a:moveTo>
                  <a:lnTo>
                    <a:pt x="2584" y="426"/>
                  </a:lnTo>
                  <a:cubicBezTo>
                    <a:pt x="2660" y="491"/>
                    <a:pt x="2681" y="509"/>
                    <a:pt x="2682" y="509"/>
                  </a:cubicBezTo>
                  <a:cubicBezTo>
                    <a:pt x="2683" y="509"/>
                    <a:pt x="2666" y="493"/>
                    <a:pt x="2657" y="483"/>
                  </a:cubicBezTo>
                  <a:lnTo>
                    <a:pt x="2657" y="483"/>
                  </a:lnTo>
                  <a:cubicBezTo>
                    <a:pt x="2659" y="484"/>
                    <a:pt x="2661" y="485"/>
                    <a:pt x="2662" y="485"/>
                  </a:cubicBezTo>
                  <a:cubicBezTo>
                    <a:pt x="2663" y="485"/>
                    <a:pt x="2661" y="481"/>
                    <a:pt x="2655" y="474"/>
                  </a:cubicBezTo>
                  <a:lnTo>
                    <a:pt x="2655" y="474"/>
                  </a:lnTo>
                  <a:cubicBezTo>
                    <a:pt x="2654" y="474"/>
                    <a:pt x="2653" y="474"/>
                    <a:pt x="2652" y="474"/>
                  </a:cubicBezTo>
                  <a:cubicBezTo>
                    <a:pt x="2650" y="474"/>
                    <a:pt x="2652" y="478"/>
                    <a:pt x="2657" y="483"/>
                  </a:cubicBezTo>
                  <a:lnTo>
                    <a:pt x="2657" y="483"/>
                  </a:lnTo>
                  <a:cubicBezTo>
                    <a:pt x="2648" y="477"/>
                    <a:pt x="2625" y="460"/>
                    <a:pt x="2584" y="426"/>
                  </a:cubicBezTo>
                  <a:close/>
                  <a:moveTo>
                    <a:pt x="2523" y="0"/>
                  </a:moveTo>
                  <a:cubicBezTo>
                    <a:pt x="2497" y="0"/>
                    <a:pt x="2703" y="163"/>
                    <a:pt x="2694" y="163"/>
                  </a:cubicBezTo>
                  <a:cubicBezTo>
                    <a:pt x="2692" y="163"/>
                    <a:pt x="2687" y="160"/>
                    <a:pt x="2675" y="152"/>
                  </a:cubicBezTo>
                  <a:lnTo>
                    <a:pt x="2584" y="91"/>
                  </a:lnTo>
                  <a:lnTo>
                    <a:pt x="2584" y="91"/>
                  </a:lnTo>
                  <a:lnTo>
                    <a:pt x="2614" y="152"/>
                  </a:lnTo>
                  <a:cubicBezTo>
                    <a:pt x="2599" y="145"/>
                    <a:pt x="2591" y="141"/>
                    <a:pt x="2587" y="141"/>
                  </a:cubicBezTo>
                  <a:cubicBezTo>
                    <a:pt x="2564" y="141"/>
                    <a:pt x="2793" y="304"/>
                    <a:pt x="2766" y="304"/>
                  </a:cubicBezTo>
                  <a:cubicBezTo>
                    <a:pt x="2754" y="296"/>
                    <a:pt x="2747" y="292"/>
                    <a:pt x="2745" y="292"/>
                  </a:cubicBezTo>
                  <a:cubicBezTo>
                    <a:pt x="2732" y="292"/>
                    <a:pt x="2897" y="430"/>
                    <a:pt x="2949" y="456"/>
                  </a:cubicBezTo>
                  <a:cubicBezTo>
                    <a:pt x="2953" y="460"/>
                    <a:pt x="2957" y="464"/>
                    <a:pt x="2961" y="467"/>
                  </a:cubicBezTo>
                  <a:lnTo>
                    <a:pt x="2961" y="467"/>
                  </a:lnTo>
                  <a:cubicBezTo>
                    <a:pt x="2961" y="462"/>
                    <a:pt x="2963" y="459"/>
                    <a:pt x="2967" y="459"/>
                  </a:cubicBezTo>
                  <a:cubicBezTo>
                    <a:pt x="2976" y="459"/>
                    <a:pt x="2999" y="476"/>
                    <a:pt x="3040" y="517"/>
                  </a:cubicBezTo>
                  <a:lnTo>
                    <a:pt x="3040" y="517"/>
                  </a:lnTo>
                  <a:cubicBezTo>
                    <a:pt x="2888" y="365"/>
                    <a:pt x="2736" y="274"/>
                    <a:pt x="2614" y="152"/>
                  </a:cubicBezTo>
                  <a:lnTo>
                    <a:pt x="2614" y="152"/>
                  </a:lnTo>
                  <a:cubicBezTo>
                    <a:pt x="2713" y="226"/>
                    <a:pt x="2832" y="321"/>
                    <a:pt x="2873" y="321"/>
                  </a:cubicBezTo>
                  <a:cubicBezTo>
                    <a:pt x="2879" y="321"/>
                    <a:pt x="2884" y="319"/>
                    <a:pt x="2886" y="314"/>
                  </a:cubicBezTo>
                  <a:lnTo>
                    <a:pt x="2886" y="314"/>
                  </a:lnTo>
                  <a:cubicBezTo>
                    <a:pt x="2903" y="328"/>
                    <a:pt x="2922" y="344"/>
                    <a:pt x="2945" y="362"/>
                  </a:cubicBezTo>
                  <a:lnTo>
                    <a:pt x="2945" y="362"/>
                  </a:lnTo>
                  <a:cubicBezTo>
                    <a:pt x="2930" y="346"/>
                    <a:pt x="2911" y="327"/>
                    <a:pt x="2888" y="304"/>
                  </a:cubicBezTo>
                  <a:cubicBezTo>
                    <a:pt x="2888" y="308"/>
                    <a:pt x="2887" y="312"/>
                    <a:pt x="2886" y="314"/>
                  </a:cubicBezTo>
                  <a:lnTo>
                    <a:pt x="2886" y="314"/>
                  </a:lnTo>
                  <a:cubicBezTo>
                    <a:pt x="2686" y="149"/>
                    <a:pt x="2906" y="292"/>
                    <a:pt x="2766" y="152"/>
                  </a:cubicBezTo>
                  <a:lnTo>
                    <a:pt x="2523" y="0"/>
                  </a:lnTo>
                  <a:close/>
                  <a:moveTo>
                    <a:pt x="2462" y="456"/>
                  </a:moveTo>
                  <a:cubicBezTo>
                    <a:pt x="2479" y="473"/>
                    <a:pt x="2534" y="509"/>
                    <a:pt x="2595" y="548"/>
                  </a:cubicBezTo>
                  <a:lnTo>
                    <a:pt x="2595" y="548"/>
                  </a:lnTo>
                  <a:cubicBezTo>
                    <a:pt x="2559" y="520"/>
                    <a:pt x="2516" y="489"/>
                    <a:pt x="2462" y="456"/>
                  </a:cubicBezTo>
                  <a:close/>
                  <a:moveTo>
                    <a:pt x="2961" y="467"/>
                  </a:moveTo>
                  <a:lnTo>
                    <a:pt x="2961" y="467"/>
                  </a:lnTo>
                  <a:cubicBezTo>
                    <a:pt x="2961" y="477"/>
                    <a:pt x="2968" y="495"/>
                    <a:pt x="2979" y="517"/>
                  </a:cubicBezTo>
                  <a:lnTo>
                    <a:pt x="2979" y="517"/>
                  </a:lnTo>
                  <a:cubicBezTo>
                    <a:pt x="2979" y="517"/>
                    <a:pt x="2979" y="517"/>
                    <a:pt x="2980" y="517"/>
                  </a:cubicBezTo>
                  <a:lnTo>
                    <a:pt x="2980" y="517"/>
                  </a:lnTo>
                  <a:cubicBezTo>
                    <a:pt x="3005" y="530"/>
                    <a:pt x="3032" y="546"/>
                    <a:pt x="3059" y="562"/>
                  </a:cubicBezTo>
                  <a:lnTo>
                    <a:pt x="3059" y="562"/>
                  </a:lnTo>
                  <a:cubicBezTo>
                    <a:pt x="3044" y="546"/>
                    <a:pt x="3013" y="516"/>
                    <a:pt x="2961" y="467"/>
                  </a:cubicBezTo>
                  <a:close/>
                  <a:moveTo>
                    <a:pt x="4165" y="456"/>
                  </a:moveTo>
                  <a:lnTo>
                    <a:pt x="4165" y="456"/>
                  </a:lnTo>
                  <a:cubicBezTo>
                    <a:pt x="4215" y="497"/>
                    <a:pt x="4259" y="534"/>
                    <a:pt x="4297" y="566"/>
                  </a:cubicBezTo>
                  <a:lnTo>
                    <a:pt x="4297" y="566"/>
                  </a:lnTo>
                  <a:cubicBezTo>
                    <a:pt x="4266" y="541"/>
                    <a:pt x="4225" y="507"/>
                    <a:pt x="4165" y="456"/>
                  </a:cubicBezTo>
                  <a:close/>
                  <a:moveTo>
                    <a:pt x="2432" y="578"/>
                  </a:moveTo>
                  <a:lnTo>
                    <a:pt x="2432" y="578"/>
                  </a:lnTo>
                  <a:cubicBezTo>
                    <a:pt x="2454" y="592"/>
                    <a:pt x="2471" y="604"/>
                    <a:pt x="2484" y="613"/>
                  </a:cubicBezTo>
                  <a:lnTo>
                    <a:pt x="2484" y="613"/>
                  </a:lnTo>
                  <a:cubicBezTo>
                    <a:pt x="2464" y="597"/>
                    <a:pt x="2447" y="585"/>
                    <a:pt x="2432" y="578"/>
                  </a:cubicBezTo>
                  <a:close/>
                  <a:moveTo>
                    <a:pt x="2484" y="613"/>
                  </a:moveTo>
                  <a:lnTo>
                    <a:pt x="2484" y="613"/>
                  </a:lnTo>
                  <a:cubicBezTo>
                    <a:pt x="2496" y="622"/>
                    <a:pt x="2507" y="632"/>
                    <a:pt x="2520" y="642"/>
                  </a:cubicBezTo>
                  <a:lnTo>
                    <a:pt x="2520" y="642"/>
                  </a:lnTo>
                  <a:cubicBezTo>
                    <a:pt x="2512" y="640"/>
                    <a:pt x="2495" y="632"/>
                    <a:pt x="2490" y="632"/>
                  </a:cubicBezTo>
                  <a:cubicBezTo>
                    <a:pt x="2488" y="632"/>
                    <a:pt x="2488" y="634"/>
                    <a:pt x="2493" y="639"/>
                  </a:cubicBezTo>
                  <a:cubicBezTo>
                    <a:pt x="2541" y="677"/>
                    <a:pt x="2556" y="688"/>
                    <a:pt x="2557" y="688"/>
                  </a:cubicBezTo>
                  <a:cubicBezTo>
                    <a:pt x="2559" y="688"/>
                    <a:pt x="2537" y="668"/>
                    <a:pt x="2540" y="668"/>
                  </a:cubicBezTo>
                  <a:cubicBezTo>
                    <a:pt x="2541" y="668"/>
                    <a:pt x="2550" y="674"/>
                    <a:pt x="2575" y="693"/>
                  </a:cubicBezTo>
                  <a:lnTo>
                    <a:pt x="2575" y="693"/>
                  </a:lnTo>
                  <a:cubicBezTo>
                    <a:pt x="2557" y="675"/>
                    <a:pt x="2538" y="658"/>
                    <a:pt x="2520" y="642"/>
                  </a:cubicBezTo>
                  <a:lnTo>
                    <a:pt x="2520" y="642"/>
                  </a:lnTo>
                  <a:cubicBezTo>
                    <a:pt x="2521" y="643"/>
                    <a:pt x="2522" y="643"/>
                    <a:pt x="2523" y="643"/>
                  </a:cubicBezTo>
                  <a:cubicBezTo>
                    <a:pt x="2526" y="643"/>
                    <a:pt x="2518" y="636"/>
                    <a:pt x="2484" y="613"/>
                  </a:cubicBezTo>
                  <a:close/>
                  <a:moveTo>
                    <a:pt x="2575" y="693"/>
                  </a:moveTo>
                  <a:lnTo>
                    <a:pt x="2575" y="693"/>
                  </a:lnTo>
                  <a:cubicBezTo>
                    <a:pt x="2578" y="696"/>
                    <a:pt x="2581" y="698"/>
                    <a:pt x="2584" y="701"/>
                  </a:cubicBezTo>
                  <a:lnTo>
                    <a:pt x="2584" y="701"/>
                  </a:lnTo>
                  <a:cubicBezTo>
                    <a:pt x="2584" y="701"/>
                    <a:pt x="2584" y="700"/>
                    <a:pt x="2584" y="699"/>
                  </a:cubicBezTo>
                  <a:cubicBezTo>
                    <a:pt x="2581" y="697"/>
                    <a:pt x="2578" y="695"/>
                    <a:pt x="2575" y="693"/>
                  </a:cubicBezTo>
                  <a:close/>
                  <a:moveTo>
                    <a:pt x="2493" y="684"/>
                  </a:moveTo>
                  <a:lnTo>
                    <a:pt x="2493" y="684"/>
                  </a:lnTo>
                  <a:cubicBezTo>
                    <a:pt x="2524" y="709"/>
                    <a:pt x="2555" y="734"/>
                    <a:pt x="2540" y="734"/>
                  </a:cubicBezTo>
                  <a:cubicBezTo>
                    <a:pt x="2537" y="734"/>
                    <a:pt x="2532" y="733"/>
                    <a:pt x="2523" y="730"/>
                  </a:cubicBezTo>
                  <a:lnTo>
                    <a:pt x="2493" y="684"/>
                  </a:lnTo>
                  <a:close/>
                  <a:moveTo>
                    <a:pt x="2645" y="730"/>
                  </a:moveTo>
                  <a:cubicBezTo>
                    <a:pt x="2635" y="730"/>
                    <a:pt x="2664" y="756"/>
                    <a:pt x="2709" y="794"/>
                  </a:cubicBezTo>
                  <a:lnTo>
                    <a:pt x="2709" y="794"/>
                  </a:lnTo>
                  <a:cubicBezTo>
                    <a:pt x="2706" y="783"/>
                    <a:pt x="2705" y="775"/>
                    <a:pt x="2645" y="730"/>
                  </a:cubicBezTo>
                  <a:close/>
                  <a:moveTo>
                    <a:pt x="3035" y="623"/>
                  </a:moveTo>
                  <a:cubicBezTo>
                    <a:pt x="3119" y="698"/>
                    <a:pt x="3211" y="772"/>
                    <a:pt x="3344" y="851"/>
                  </a:cubicBezTo>
                  <a:cubicBezTo>
                    <a:pt x="3374" y="882"/>
                    <a:pt x="3435" y="912"/>
                    <a:pt x="3405" y="912"/>
                  </a:cubicBezTo>
                  <a:cubicBezTo>
                    <a:pt x="3253" y="791"/>
                    <a:pt x="3253" y="851"/>
                    <a:pt x="3101" y="699"/>
                  </a:cubicBezTo>
                  <a:lnTo>
                    <a:pt x="3035" y="623"/>
                  </a:lnTo>
                  <a:close/>
                  <a:moveTo>
                    <a:pt x="2371" y="912"/>
                  </a:moveTo>
                  <a:cubicBezTo>
                    <a:pt x="2398" y="932"/>
                    <a:pt x="2420" y="948"/>
                    <a:pt x="2440" y="961"/>
                  </a:cubicBezTo>
                  <a:lnTo>
                    <a:pt x="2440" y="961"/>
                  </a:lnTo>
                  <a:cubicBezTo>
                    <a:pt x="2417" y="940"/>
                    <a:pt x="2392" y="923"/>
                    <a:pt x="2371" y="912"/>
                  </a:cubicBezTo>
                  <a:close/>
                  <a:moveTo>
                    <a:pt x="2481" y="1165"/>
                  </a:moveTo>
                  <a:lnTo>
                    <a:pt x="2481" y="1165"/>
                  </a:lnTo>
                  <a:cubicBezTo>
                    <a:pt x="2488" y="1169"/>
                    <a:pt x="2491" y="1171"/>
                    <a:pt x="2491" y="1171"/>
                  </a:cubicBezTo>
                  <a:cubicBezTo>
                    <a:pt x="2491" y="1171"/>
                    <a:pt x="2487" y="1169"/>
                    <a:pt x="2481" y="1165"/>
                  </a:cubicBezTo>
                  <a:close/>
                  <a:moveTo>
                    <a:pt x="2037" y="1672"/>
                  </a:moveTo>
                  <a:lnTo>
                    <a:pt x="2037" y="1672"/>
                  </a:lnTo>
                  <a:cubicBezTo>
                    <a:pt x="2070" y="1705"/>
                    <a:pt x="2083" y="1714"/>
                    <a:pt x="2091" y="1717"/>
                  </a:cubicBezTo>
                  <a:lnTo>
                    <a:pt x="2091" y="1717"/>
                  </a:lnTo>
                  <a:cubicBezTo>
                    <a:pt x="2063" y="1692"/>
                    <a:pt x="2037" y="1672"/>
                    <a:pt x="2037" y="1672"/>
                  </a:cubicBezTo>
                  <a:close/>
                  <a:moveTo>
                    <a:pt x="2189" y="1672"/>
                  </a:moveTo>
                  <a:lnTo>
                    <a:pt x="2189" y="1672"/>
                  </a:lnTo>
                  <a:cubicBezTo>
                    <a:pt x="2213" y="1720"/>
                    <a:pt x="2218" y="1730"/>
                    <a:pt x="2249" y="1732"/>
                  </a:cubicBezTo>
                  <a:lnTo>
                    <a:pt x="2249" y="1732"/>
                  </a:lnTo>
                  <a:lnTo>
                    <a:pt x="2189" y="1672"/>
                  </a:lnTo>
                  <a:close/>
                  <a:moveTo>
                    <a:pt x="1976" y="1946"/>
                  </a:moveTo>
                  <a:cubicBezTo>
                    <a:pt x="1985" y="1959"/>
                    <a:pt x="1989" y="1967"/>
                    <a:pt x="1989" y="1972"/>
                  </a:cubicBezTo>
                  <a:lnTo>
                    <a:pt x="1989" y="1972"/>
                  </a:lnTo>
                  <a:cubicBezTo>
                    <a:pt x="1985" y="1964"/>
                    <a:pt x="1981" y="1955"/>
                    <a:pt x="1976" y="1946"/>
                  </a:cubicBezTo>
                  <a:close/>
                  <a:moveTo>
                    <a:pt x="1672" y="2098"/>
                  </a:moveTo>
                  <a:cubicBezTo>
                    <a:pt x="1716" y="2142"/>
                    <a:pt x="1740" y="2164"/>
                    <a:pt x="1752" y="2171"/>
                  </a:cubicBezTo>
                  <a:lnTo>
                    <a:pt x="1752" y="2171"/>
                  </a:lnTo>
                  <a:cubicBezTo>
                    <a:pt x="1724" y="2147"/>
                    <a:pt x="1697" y="2122"/>
                    <a:pt x="1672" y="2098"/>
                  </a:cubicBezTo>
                  <a:close/>
                  <a:moveTo>
                    <a:pt x="1520" y="2250"/>
                  </a:moveTo>
                  <a:lnTo>
                    <a:pt x="1520" y="2250"/>
                  </a:lnTo>
                  <a:cubicBezTo>
                    <a:pt x="1546" y="2275"/>
                    <a:pt x="1552" y="2282"/>
                    <a:pt x="1553" y="2282"/>
                  </a:cubicBezTo>
                  <a:cubicBezTo>
                    <a:pt x="1554" y="2282"/>
                    <a:pt x="1549" y="2275"/>
                    <a:pt x="1551" y="2275"/>
                  </a:cubicBezTo>
                  <a:cubicBezTo>
                    <a:pt x="1552" y="2275"/>
                    <a:pt x="1552" y="2275"/>
                    <a:pt x="1553" y="2276"/>
                  </a:cubicBezTo>
                  <a:lnTo>
                    <a:pt x="1553" y="2276"/>
                  </a:lnTo>
                  <a:cubicBezTo>
                    <a:pt x="1544" y="2269"/>
                    <a:pt x="1533" y="2260"/>
                    <a:pt x="1520" y="2250"/>
                  </a:cubicBezTo>
                  <a:close/>
                  <a:moveTo>
                    <a:pt x="1368" y="2280"/>
                  </a:moveTo>
                  <a:lnTo>
                    <a:pt x="1459" y="2401"/>
                  </a:lnTo>
                  <a:cubicBezTo>
                    <a:pt x="1489" y="2432"/>
                    <a:pt x="1500" y="2438"/>
                    <a:pt x="1504" y="2439"/>
                  </a:cubicBezTo>
                  <a:lnTo>
                    <a:pt x="1504" y="2439"/>
                  </a:lnTo>
                  <a:lnTo>
                    <a:pt x="1368" y="2280"/>
                  </a:lnTo>
                  <a:close/>
                  <a:moveTo>
                    <a:pt x="1512" y="2434"/>
                  </a:moveTo>
                  <a:cubicBezTo>
                    <a:pt x="1508" y="2434"/>
                    <a:pt x="1508" y="2439"/>
                    <a:pt x="1504" y="2439"/>
                  </a:cubicBezTo>
                  <a:cubicBezTo>
                    <a:pt x="1504" y="2439"/>
                    <a:pt x="1504" y="2439"/>
                    <a:pt x="1504" y="2439"/>
                  </a:cubicBezTo>
                  <a:lnTo>
                    <a:pt x="1504" y="2439"/>
                  </a:lnTo>
                  <a:lnTo>
                    <a:pt x="1543" y="2484"/>
                  </a:lnTo>
                  <a:lnTo>
                    <a:pt x="1543" y="2484"/>
                  </a:lnTo>
                  <a:cubicBezTo>
                    <a:pt x="1532" y="2466"/>
                    <a:pt x="1526" y="2452"/>
                    <a:pt x="1532" y="2452"/>
                  </a:cubicBezTo>
                  <a:cubicBezTo>
                    <a:pt x="1537" y="2452"/>
                    <a:pt x="1552" y="2463"/>
                    <a:pt x="1581" y="2493"/>
                  </a:cubicBezTo>
                  <a:lnTo>
                    <a:pt x="1581" y="2493"/>
                  </a:lnTo>
                  <a:cubicBezTo>
                    <a:pt x="1532" y="2444"/>
                    <a:pt x="1518" y="2434"/>
                    <a:pt x="1512" y="2434"/>
                  </a:cubicBezTo>
                  <a:close/>
                  <a:moveTo>
                    <a:pt x="1522" y="2416"/>
                  </a:moveTo>
                  <a:cubicBezTo>
                    <a:pt x="1518" y="2416"/>
                    <a:pt x="1532" y="2436"/>
                    <a:pt x="1581" y="2493"/>
                  </a:cubicBezTo>
                  <a:cubicBezTo>
                    <a:pt x="1581" y="2493"/>
                    <a:pt x="1554" y="2459"/>
                    <a:pt x="1538" y="2430"/>
                  </a:cubicBezTo>
                  <a:lnTo>
                    <a:pt x="1538" y="2430"/>
                  </a:lnTo>
                  <a:cubicBezTo>
                    <a:pt x="1530" y="2422"/>
                    <a:pt x="1523" y="2416"/>
                    <a:pt x="1522" y="2416"/>
                  </a:cubicBezTo>
                  <a:close/>
                  <a:moveTo>
                    <a:pt x="3998" y="2667"/>
                  </a:moveTo>
                  <a:cubicBezTo>
                    <a:pt x="4001" y="2679"/>
                    <a:pt x="4006" y="2692"/>
                    <a:pt x="4013" y="2705"/>
                  </a:cubicBezTo>
                  <a:lnTo>
                    <a:pt x="4043" y="2705"/>
                  </a:lnTo>
                  <a:cubicBezTo>
                    <a:pt x="4034" y="2697"/>
                    <a:pt x="4018" y="2683"/>
                    <a:pt x="3998" y="2667"/>
                  </a:cubicBezTo>
                  <a:close/>
                  <a:moveTo>
                    <a:pt x="1338" y="2656"/>
                  </a:moveTo>
                  <a:cubicBezTo>
                    <a:pt x="1330" y="2656"/>
                    <a:pt x="1360" y="2690"/>
                    <a:pt x="1393" y="2726"/>
                  </a:cubicBezTo>
                  <a:lnTo>
                    <a:pt x="1393" y="2726"/>
                  </a:lnTo>
                  <a:cubicBezTo>
                    <a:pt x="1383" y="2707"/>
                    <a:pt x="1376" y="2690"/>
                    <a:pt x="1368" y="2675"/>
                  </a:cubicBezTo>
                  <a:cubicBezTo>
                    <a:pt x="1351" y="2662"/>
                    <a:pt x="1341" y="2656"/>
                    <a:pt x="1338" y="2656"/>
                  </a:cubicBezTo>
                  <a:close/>
                  <a:moveTo>
                    <a:pt x="1353" y="3541"/>
                  </a:moveTo>
                  <a:lnTo>
                    <a:pt x="1353" y="3541"/>
                  </a:lnTo>
                  <a:cubicBezTo>
                    <a:pt x="1353" y="3541"/>
                    <a:pt x="1357" y="3545"/>
                    <a:pt x="1368" y="3557"/>
                  </a:cubicBezTo>
                  <a:lnTo>
                    <a:pt x="1390" y="3573"/>
                  </a:lnTo>
                  <a:lnTo>
                    <a:pt x="1390" y="3573"/>
                  </a:lnTo>
                  <a:cubicBezTo>
                    <a:pt x="1369" y="3554"/>
                    <a:pt x="1355" y="3541"/>
                    <a:pt x="1353" y="3541"/>
                  </a:cubicBezTo>
                  <a:close/>
                  <a:moveTo>
                    <a:pt x="2817" y="3574"/>
                  </a:moveTo>
                  <a:cubicBezTo>
                    <a:pt x="2821" y="3578"/>
                    <a:pt x="2824" y="3582"/>
                    <a:pt x="2827" y="3587"/>
                  </a:cubicBezTo>
                  <a:lnTo>
                    <a:pt x="2841" y="3594"/>
                  </a:lnTo>
                  <a:lnTo>
                    <a:pt x="2841" y="3594"/>
                  </a:lnTo>
                  <a:cubicBezTo>
                    <a:pt x="2834" y="3588"/>
                    <a:pt x="2826" y="3581"/>
                    <a:pt x="2817" y="3574"/>
                  </a:cubicBezTo>
                  <a:close/>
                  <a:moveTo>
                    <a:pt x="2841" y="3594"/>
                  </a:moveTo>
                  <a:cubicBezTo>
                    <a:pt x="2868" y="3616"/>
                    <a:pt x="2888" y="3632"/>
                    <a:pt x="2894" y="3632"/>
                  </a:cubicBezTo>
                  <a:cubicBezTo>
                    <a:pt x="2896" y="3632"/>
                    <a:pt x="2895" y="3628"/>
                    <a:pt x="2888" y="3617"/>
                  </a:cubicBezTo>
                  <a:lnTo>
                    <a:pt x="2841" y="3594"/>
                  </a:lnTo>
                  <a:close/>
                  <a:moveTo>
                    <a:pt x="1399" y="3587"/>
                  </a:moveTo>
                  <a:lnTo>
                    <a:pt x="1434" y="3634"/>
                  </a:lnTo>
                  <a:lnTo>
                    <a:pt x="1434" y="3634"/>
                  </a:lnTo>
                  <a:cubicBezTo>
                    <a:pt x="1435" y="3628"/>
                    <a:pt x="1426" y="3614"/>
                    <a:pt x="1399" y="3587"/>
                  </a:cubicBezTo>
                  <a:close/>
                  <a:moveTo>
                    <a:pt x="1416" y="3668"/>
                  </a:moveTo>
                  <a:lnTo>
                    <a:pt x="1416" y="3668"/>
                  </a:lnTo>
                  <a:cubicBezTo>
                    <a:pt x="1430" y="3692"/>
                    <a:pt x="1453" y="3724"/>
                    <a:pt x="1490" y="3769"/>
                  </a:cubicBezTo>
                  <a:cubicBezTo>
                    <a:pt x="1445" y="3740"/>
                    <a:pt x="1415" y="3703"/>
                    <a:pt x="1393" y="3669"/>
                  </a:cubicBezTo>
                  <a:lnTo>
                    <a:pt x="1393" y="3669"/>
                  </a:lnTo>
                  <a:cubicBezTo>
                    <a:pt x="1401" y="3679"/>
                    <a:pt x="1413" y="3692"/>
                    <a:pt x="1429" y="3709"/>
                  </a:cubicBezTo>
                  <a:cubicBezTo>
                    <a:pt x="1424" y="3693"/>
                    <a:pt x="1419" y="3679"/>
                    <a:pt x="1416" y="3668"/>
                  </a:cubicBezTo>
                  <a:close/>
                  <a:moveTo>
                    <a:pt x="882" y="3739"/>
                  </a:moveTo>
                  <a:cubicBezTo>
                    <a:pt x="944" y="3801"/>
                    <a:pt x="960" y="3822"/>
                    <a:pt x="973" y="3841"/>
                  </a:cubicBezTo>
                  <a:lnTo>
                    <a:pt x="973" y="3841"/>
                  </a:lnTo>
                  <a:cubicBezTo>
                    <a:pt x="968" y="3829"/>
                    <a:pt x="945" y="3802"/>
                    <a:pt x="882" y="3739"/>
                  </a:cubicBezTo>
                  <a:close/>
                  <a:moveTo>
                    <a:pt x="805" y="3848"/>
                  </a:moveTo>
                  <a:cubicBezTo>
                    <a:pt x="807" y="3848"/>
                    <a:pt x="823" y="3863"/>
                    <a:pt x="866" y="3906"/>
                  </a:cubicBezTo>
                  <a:lnTo>
                    <a:pt x="866" y="3906"/>
                  </a:lnTo>
                  <a:cubicBezTo>
                    <a:pt x="835" y="3881"/>
                    <a:pt x="803" y="3848"/>
                    <a:pt x="805" y="3848"/>
                  </a:cubicBezTo>
                  <a:close/>
                  <a:moveTo>
                    <a:pt x="807" y="4367"/>
                  </a:moveTo>
                  <a:lnTo>
                    <a:pt x="807" y="4367"/>
                  </a:lnTo>
                  <a:cubicBezTo>
                    <a:pt x="827" y="4392"/>
                    <a:pt x="830" y="4403"/>
                    <a:pt x="825" y="4405"/>
                  </a:cubicBezTo>
                  <a:lnTo>
                    <a:pt x="825" y="4405"/>
                  </a:lnTo>
                  <a:cubicBezTo>
                    <a:pt x="819" y="4390"/>
                    <a:pt x="814" y="4378"/>
                    <a:pt x="807" y="4367"/>
                  </a:cubicBezTo>
                  <a:close/>
                  <a:moveTo>
                    <a:pt x="1885" y="5167"/>
                  </a:moveTo>
                  <a:cubicBezTo>
                    <a:pt x="1885" y="5177"/>
                    <a:pt x="1887" y="5186"/>
                    <a:pt x="1891" y="5196"/>
                  </a:cubicBezTo>
                  <a:lnTo>
                    <a:pt x="1891" y="5196"/>
                  </a:lnTo>
                  <a:lnTo>
                    <a:pt x="1915" y="5228"/>
                  </a:lnTo>
                  <a:lnTo>
                    <a:pt x="1915" y="5228"/>
                  </a:lnTo>
                  <a:lnTo>
                    <a:pt x="1885" y="5167"/>
                  </a:lnTo>
                  <a:close/>
                  <a:moveTo>
                    <a:pt x="2888" y="0"/>
                  </a:moveTo>
                  <a:cubicBezTo>
                    <a:pt x="2979" y="91"/>
                    <a:pt x="3131" y="213"/>
                    <a:pt x="3222" y="243"/>
                  </a:cubicBezTo>
                  <a:cubicBezTo>
                    <a:pt x="3435" y="365"/>
                    <a:pt x="3222" y="274"/>
                    <a:pt x="3496" y="426"/>
                  </a:cubicBezTo>
                  <a:cubicBezTo>
                    <a:pt x="3414" y="426"/>
                    <a:pt x="3381" y="426"/>
                    <a:pt x="3397" y="491"/>
                  </a:cubicBezTo>
                  <a:lnTo>
                    <a:pt x="3397" y="491"/>
                  </a:lnTo>
                  <a:cubicBezTo>
                    <a:pt x="3374" y="448"/>
                    <a:pt x="3303" y="396"/>
                    <a:pt x="3246" y="351"/>
                  </a:cubicBezTo>
                  <a:lnTo>
                    <a:pt x="3246" y="351"/>
                  </a:lnTo>
                  <a:cubicBezTo>
                    <a:pt x="3351" y="448"/>
                    <a:pt x="3370" y="517"/>
                    <a:pt x="3344" y="517"/>
                  </a:cubicBezTo>
                  <a:lnTo>
                    <a:pt x="3648" y="730"/>
                  </a:lnTo>
                  <a:lnTo>
                    <a:pt x="3709" y="821"/>
                  </a:lnTo>
                  <a:cubicBezTo>
                    <a:pt x="3557" y="699"/>
                    <a:pt x="3344" y="547"/>
                    <a:pt x="3283" y="547"/>
                  </a:cubicBezTo>
                  <a:cubicBezTo>
                    <a:pt x="3177" y="456"/>
                    <a:pt x="3200" y="456"/>
                    <a:pt x="3215" y="456"/>
                  </a:cubicBezTo>
                  <a:cubicBezTo>
                    <a:pt x="3229" y="456"/>
                    <a:pt x="3237" y="456"/>
                    <a:pt x="3118" y="377"/>
                  </a:cubicBezTo>
                  <a:lnTo>
                    <a:pt x="3118" y="377"/>
                  </a:lnTo>
                  <a:cubicBezTo>
                    <a:pt x="3122" y="382"/>
                    <a:pt x="3127" y="389"/>
                    <a:pt x="3131" y="395"/>
                  </a:cubicBezTo>
                  <a:cubicBezTo>
                    <a:pt x="3184" y="441"/>
                    <a:pt x="3200" y="458"/>
                    <a:pt x="3192" y="458"/>
                  </a:cubicBezTo>
                  <a:cubicBezTo>
                    <a:pt x="3171" y="458"/>
                    <a:pt x="2949" y="304"/>
                    <a:pt x="2949" y="304"/>
                  </a:cubicBezTo>
                  <a:lnTo>
                    <a:pt x="2918" y="274"/>
                  </a:lnTo>
                  <a:cubicBezTo>
                    <a:pt x="2908" y="270"/>
                    <a:pt x="2901" y="269"/>
                    <a:pt x="2896" y="269"/>
                  </a:cubicBezTo>
                  <a:cubicBezTo>
                    <a:pt x="2859" y="269"/>
                    <a:pt x="2976" y="365"/>
                    <a:pt x="2949" y="365"/>
                  </a:cubicBezTo>
                  <a:cubicBezTo>
                    <a:pt x="2947" y="364"/>
                    <a:pt x="2946" y="363"/>
                    <a:pt x="2945" y="362"/>
                  </a:cubicBezTo>
                  <a:lnTo>
                    <a:pt x="2945" y="362"/>
                  </a:lnTo>
                  <a:cubicBezTo>
                    <a:pt x="3001" y="419"/>
                    <a:pt x="3011" y="435"/>
                    <a:pt x="3004" y="435"/>
                  </a:cubicBezTo>
                  <a:cubicBezTo>
                    <a:pt x="2996" y="435"/>
                    <a:pt x="2962" y="413"/>
                    <a:pt x="2950" y="413"/>
                  </a:cubicBezTo>
                  <a:cubicBezTo>
                    <a:pt x="2945" y="413"/>
                    <a:pt x="2944" y="416"/>
                    <a:pt x="2949" y="426"/>
                  </a:cubicBezTo>
                  <a:cubicBezTo>
                    <a:pt x="3011" y="488"/>
                    <a:pt x="3022" y="499"/>
                    <a:pt x="3024" y="499"/>
                  </a:cubicBezTo>
                  <a:cubicBezTo>
                    <a:pt x="3026" y="499"/>
                    <a:pt x="3024" y="495"/>
                    <a:pt x="3027" y="495"/>
                  </a:cubicBezTo>
                  <a:cubicBezTo>
                    <a:pt x="3031" y="495"/>
                    <a:pt x="3047" y="504"/>
                    <a:pt x="3101" y="547"/>
                  </a:cubicBezTo>
                  <a:cubicBezTo>
                    <a:pt x="3253" y="669"/>
                    <a:pt x="3253" y="669"/>
                    <a:pt x="3253" y="699"/>
                  </a:cubicBezTo>
                  <a:cubicBezTo>
                    <a:pt x="3253" y="699"/>
                    <a:pt x="3158" y="624"/>
                    <a:pt x="3059" y="562"/>
                  </a:cubicBezTo>
                  <a:lnTo>
                    <a:pt x="3059" y="562"/>
                  </a:lnTo>
                  <a:cubicBezTo>
                    <a:pt x="3069" y="573"/>
                    <a:pt x="3072" y="578"/>
                    <a:pt x="3069" y="578"/>
                  </a:cubicBezTo>
                  <a:cubicBezTo>
                    <a:pt x="3063" y="578"/>
                    <a:pt x="3027" y="553"/>
                    <a:pt x="2980" y="517"/>
                  </a:cubicBezTo>
                  <a:lnTo>
                    <a:pt x="2980" y="517"/>
                  </a:lnTo>
                  <a:cubicBezTo>
                    <a:pt x="2979" y="517"/>
                    <a:pt x="2979" y="517"/>
                    <a:pt x="2979" y="517"/>
                  </a:cubicBezTo>
                  <a:cubicBezTo>
                    <a:pt x="2979" y="517"/>
                    <a:pt x="2979" y="517"/>
                    <a:pt x="2979" y="517"/>
                  </a:cubicBezTo>
                  <a:lnTo>
                    <a:pt x="2979" y="517"/>
                  </a:lnTo>
                  <a:cubicBezTo>
                    <a:pt x="2869" y="435"/>
                    <a:pt x="2695" y="300"/>
                    <a:pt x="2676" y="300"/>
                  </a:cubicBezTo>
                  <a:cubicBezTo>
                    <a:pt x="2674" y="300"/>
                    <a:pt x="2674" y="301"/>
                    <a:pt x="2675" y="304"/>
                  </a:cubicBezTo>
                  <a:cubicBezTo>
                    <a:pt x="2742" y="356"/>
                    <a:pt x="2797" y="404"/>
                    <a:pt x="2848" y="450"/>
                  </a:cubicBezTo>
                  <a:lnTo>
                    <a:pt x="2848" y="450"/>
                  </a:lnTo>
                  <a:cubicBezTo>
                    <a:pt x="2743" y="393"/>
                    <a:pt x="2634" y="323"/>
                    <a:pt x="2584" y="274"/>
                  </a:cubicBezTo>
                  <a:lnTo>
                    <a:pt x="2584" y="274"/>
                  </a:lnTo>
                  <a:cubicBezTo>
                    <a:pt x="2645" y="335"/>
                    <a:pt x="2766" y="426"/>
                    <a:pt x="2797" y="456"/>
                  </a:cubicBezTo>
                  <a:cubicBezTo>
                    <a:pt x="2676" y="396"/>
                    <a:pt x="2615" y="335"/>
                    <a:pt x="2614" y="335"/>
                  </a:cubicBezTo>
                  <a:lnTo>
                    <a:pt x="2614" y="335"/>
                  </a:lnTo>
                  <a:cubicBezTo>
                    <a:pt x="2675" y="395"/>
                    <a:pt x="2888" y="547"/>
                    <a:pt x="2918" y="578"/>
                  </a:cubicBezTo>
                  <a:cubicBezTo>
                    <a:pt x="2918" y="578"/>
                    <a:pt x="2736" y="456"/>
                    <a:pt x="2675" y="426"/>
                  </a:cubicBezTo>
                  <a:lnTo>
                    <a:pt x="2523" y="304"/>
                  </a:lnTo>
                  <a:lnTo>
                    <a:pt x="2523" y="304"/>
                  </a:lnTo>
                  <a:cubicBezTo>
                    <a:pt x="2559" y="340"/>
                    <a:pt x="2568" y="352"/>
                    <a:pt x="2565" y="352"/>
                  </a:cubicBezTo>
                  <a:cubicBezTo>
                    <a:pt x="2557" y="352"/>
                    <a:pt x="2493" y="300"/>
                    <a:pt x="2489" y="300"/>
                  </a:cubicBezTo>
                  <a:cubicBezTo>
                    <a:pt x="2489" y="300"/>
                    <a:pt x="2490" y="301"/>
                    <a:pt x="2493" y="304"/>
                  </a:cubicBezTo>
                  <a:cubicBezTo>
                    <a:pt x="2614" y="395"/>
                    <a:pt x="2766" y="487"/>
                    <a:pt x="2888" y="608"/>
                  </a:cubicBezTo>
                  <a:cubicBezTo>
                    <a:pt x="2892" y="613"/>
                    <a:pt x="2893" y="614"/>
                    <a:pt x="2891" y="614"/>
                  </a:cubicBezTo>
                  <a:cubicBezTo>
                    <a:pt x="2880" y="614"/>
                    <a:pt x="2805" y="571"/>
                    <a:pt x="2794" y="571"/>
                  </a:cubicBezTo>
                  <a:cubicBezTo>
                    <a:pt x="2792" y="571"/>
                    <a:pt x="2792" y="573"/>
                    <a:pt x="2797" y="578"/>
                  </a:cubicBezTo>
                  <a:lnTo>
                    <a:pt x="2675" y="456"/>
                  </a:lnTo>
                  <a:lnTo>
                    <a:pt x="2675" y="456"/>
                  </a:lnTo>
                  <a:cubicBezTo>
                    <a:pt x="2679" y="458"/>
                    <a:pt x="2681" y="459"/>
                    <a:pt x="2682" y="459"/>
                  </a:cubicBezTo>
                  <a:cubicBezTo>
                    <a:pt x="2691" y="459"/>
                    <a:pt x="2519" y="342"/>
                    <a:pt x="2464" y="305"/>
                  </a:cubicBezTo>
                  <a:lnTo>
                    <a:pt x="2464" y="305"/>
                  </a:lnTo>
                  <a:cubicBezTo>
                    <a:pt x="2478" y="316"/>
                    <a:pt x="2490" y="325"/>
                    <a:pt x="2499" y="334"/>
                  </a:cubicBezTo>
                  <a:lnTo>
                    <a:pt x="2499" y="334"/>
                  </a:lnTo>
                  <a:lnTo>
                    <a:pt x="2464" y="305"/>
                  </a:lnTo>
                  <a:lnTo>
                    <a:pt x="2464" y="305"/>
                  </a:lnTo>
                  <a:cubicBezTo>
                    <a:pt x="2464" y="305"/>
                    <a:pt x="2464" y="305"/>
                    <a:pt x="2464" y="305"/>
                  </a:cubicBezTo>
                  <a:lnTo>
                    <a:pt x="2464" y="305"/>
                  </a:lnTo>
                  <a:cubicBezTo>
                    <a:pt x="2464" y="305"/>
                    <a:pt x="2463" y="305"/>
                    <a:pt x="2462" y="304"/>
                  </a:cubicBezTo>
                  <a:cubicBezTo>
                    <a:pt x="2452" y="297"/>
                    <a:pt x="2448" y="294"/>
                    <a:pt x="2448" y="294"/>
                  </a:cubicBezTo>
                  <a:lnTo>
                    <a:pt x="2448" y="294"/>
                  </a:lnTo>
                  <a:cubicBezTo>
                    <a:pt x="2448" y="294"/>
                    <a:pt x="2453" y="298"/>
                    <a:pt x="2463" y="305"/>
                  </a:cubicBezTo>
                  <a:lnTo>
                    <a:pt x="2463" y="305"/>
                  </a:lnTo>
                  <a:cubicBezTo>
                    <a:pt x="2474" y="315"/>
                    <a:pt x="2491" y="329"/>
                    <a:pt x="2512" y="345"/>
                  </a:cubicBezTo>
                  <a:lnTo>
                    <a:pt x="2512" y="345"/>
                  </a:lnTo>
                  <a:cubicBezTo>
                    <a:pt x="2508" y="341"/>
                    <a:pt x="2504" y="338"/>
                    <a:pt x="2499" y="334"/>
                  </a:cubicBezTo>
                  <a:lnTo>
                    <a:pt x="2499" y="334"/>
                  </a:lnTo>
                  <a:lnTo>
                    <a:pt x="2538" y="365"/>
                  </a:lnTo>
                  <a:cubicBezTo>
                    <a:pt x="2529" y="358"/>
                    <a:pt x="2520" y="351"/>
                    <a:pt x="2512" y="345"/>
                  </a:cubicBezTo>
                  <a:lnTo>
                    <a:pt x="2512" y="345"/>
                  </a:lnTo>
                  <a:cubicBezTo>
                    <a:pt x="2516" y="349"/>
                    <a:pt x="2520" y="353"/>
                    <a:pt x="2524" y="357"/>
                  </a:cubicBezTo>
                  <a:lnTo>
                    <a:pt x="2524" y="357"/>
                  </a:lnTo>
                  <a:cubicBezTo>
                    <a:pt x="2513" y="349"/>
                    <a:pt x="2502" y="341"/>
                    <a:pt x="2493" y="335"/>
                  </a:cubicBezTo>
                  <a:lnTo>
                    <a:pt x="2493" y="335"/>
                  </a:lnTo>
                  <a:lnTo>
                    <a:pt x="2546" y="388"/>
                  </a:lnTo>
                  <a:lnTo>
                    <a:pt x="2546" y="388"/>
                  </a:lnTo>
                  <a:cubicBezTo>
                    <a:pt x="2542" y="380"/>
                    <a:pt x="2536" y="371"/>
                    <a:pt x="2524" y="357"/>
                  </a:cubicBezTo>
                  <a:lnTo>
                    <a:pt x="2524" y="357"/>
                  </a:lnTo>
                  <a:cubicBezTo>
                    <a:pt x="2574" y="396"/>
                    <a:pt x="2634" y="451"/>
                    <a:pt x="2655" y="474"/>
                  </a:cubicBezTo>
                  <a:lnTo>
                    <a:pt x="2655" y="474"/>
                  </a:lnTo>
                  <a:cubicBezTo>
                    <a:pt x="2658" y="476"/>
                    <a:pt x="2665" y="480"/>
                    <a:pt x="2675" y="487"/>
                  </a:cubicBezTo>
                  <a:cubicBezTo>
                    <a:pt x="2827" y="608"/>
                    <a:pt x="2797" y="608"/>
                    <a:pt x="2827" y="639"/>
                  </a:cubicBezTo>
                  <a:cubicBezTo>
                    <a:pt x="2756" y="578"/>
                    <a:pt x="2729" y="557"/>
                    <a:pt x="2725" y="557"/>
                  </a:cubicBezTo>
                  <a:cubicBezTo>
                    <a:pt x="2716" y="557"/>
                    <a:pt x="2797" y="639"/>
                    <a:pt x="2797" y="639"/>
                  </a:cubicBezTo>
                  <a:cubicBezTo>
                    <a:pt x="2771" y="626"/>
                    <a:pt x="2741" y="613"/>
                    <a:pt x="2712" y="601"/>
                  </a:cubicBezTo>
                  <a:lnTo>
                    <a:pt x="2712" y="601"/>
                  </a:lnTo>
                  <a:cubicBezTo>
                    <a:pt x="2670" y="572"/>
                    <a:pt x="2652" y="561"/>
                    <a:pt x="2649" y="561"/>
                  </a:cubicBezTo>
                  <a:cubicBezTo>
                    <a:pt x="2647" y="561"/>
                    <a:pt x="2654" y="568"/>
                    <a:pt x="2665" y="577"/>
                  </a:cubicBezTo>
                  <a:lnTo>
                    <a:pt x="2665" y="577"/>
                  </a:lnTo>
                  <a:lnTo>
                    <a:pt x="2614" y="547"/>
                  </a:lnTo>
                  <a:lnTo>
                    <a:pt x="2614" y="547"/>
                  </a:lnTo>
                  <a:cubicBezTo>
                    <a:pt x="2626" y="559"/>
                    <a:pt x="2646" y="570"/>
                    <a:pt x="2669" y="581"/>
                  </a:cubicBezTo>
                  <a:lnTo>
                    <a:pt x="2669" y="581"/>
                  </a:lnTo>
                  <a:cubicBezTo>
                    <a:pt x="2668" y="580"/>
                    <a:pt x="2666" y="579"/>
                    <a:pt x="2665" y="577"/>
                  </a:cubicBezTo>
                  <a:lnTo>
                    <a:pt x="2665" y="577"/>
                  </a:lnTo>
                  <a:lnTo>
                    <a:pt x="2679" y="586"/>
                  </a:lnTo>
                  <a:lnTo>
                    <a:pt x="2679" y="586"/>
                  </a:lnTo>
                  <a:cubicBezTo>
                    <a:pt x="2675" y="584"/>
                    <a:pt x="2672" y="583"/>
                    <a:pt x="2669" y="581"/>
                  </a:cubicBezTo>
                  <a:lnTo>
                    <a:pt x="2669" y="581"/>
                  </a:lnTo>
                  <a:cubicBezTo>
                    <a:pt x="2702" y="609"/>
                    <a:pt x="2761" y="656"/>
                    <a:pt x="2760" y="656"/>
                  </a:cubicBezTo>
                  <a:cubicBezTo>
                    <a:pt x="2760" y="656"/>
                    <a:pt x="2753" y="651"/>
                    <a:pt x="2736" y="639"/>
                  </a:cubicBezTo>
                  <a:cubicBezTo>
                    <a:pt x="2696" y="612"/>
                    <a:pt x="2644" y="579"/>
                    <a:pt x="2595" y="548"/>
                  </a:cubicBezTo>
                  <a:lnTo>
                    <a:pt x="2595" y="548"/>
                  </a:lnTo>
                  <a:cubicBezTo>
                    <a:pt x="2725" y="648"/>
                    <a:pt x="2769" y="719"/>
                    <a:pt x="2888" y="791"/>
                  </a:cubicBezTo>
                  <a:cubicBezTo>
                    <a:pt x="2766" y="760"/>
                    <a:pt x="2584" y="578"/>
                    <a:pt x="2432" y="456"/>
                  </a:cubicBezTo>
                  <a:lnTo>
                    <a:pt x="2432" y="456"/>
                  </a:lnTo>
                  <a:cubicBezTo>
                    <a:pt x="2479" y="503"/>
                    <a:pt x="2482" y="515"/>
                    <a:pt x="2471" y="515"/>
                  </a:cubicBezTo>
                  <a:cubicBezTo>
                    <a:pt x="2459" y="515"/>
                    <a:pt x="2427" y="499"/>
                    <a:pt x="2417" y="499"/>
                  </a:cubicBezTo>
                  <a:cubicBezTo>
                    <a:pt x="2407" y="499"/>
                    <a:pt x="2419" y="515"/>
                    <a:pt x="2493" y="578"/>
                  </a:cubicBezTo>
                  <a:cubicBezTo>
                    <a:pt x="2584" y="608"/>
                    <a:pt x="2614" y="699"/>
                    <a:pt x="2736" y="760"/>
                  </a:cubicBezTo>
                  <a:cubicBezTo>
                    <a:pt x="2706" y="760"/>
                    <a:pt x="2614" y="669"/>
                    <a:pt x="2523" y="608"/>
                  </a:cubicBezTo>
                  <a:lnTo>
                    <a:pt x="2523" y="608"/>
                  </a:lnTo>
                  <a:cubicBezTo>
                    <a:pt x="2584" y="669"/>
                    <a:pt x="2736" y="791"/>
                    <a:pt x="2797" y="851"/>
                  </a:cubicBezTo>
                  <a:cubicBezTo>
                    <a:pt x="2792" y="849"/>
                    <a:pt x="2789" y="848"/>
                    <a:pt x="2787" y="848"/>
                  </a:cubicBezTo>
                  <a:cubicBezTo>
                    <a:pt x="2783" y="848"/>
                    <a:pt x="2787" y="855"/>
                    <a:pt x="2796" y="864"/>
                  </a:cubicBezTo>
                  <a:lnTo>
                    <a:pt x="2796" y="864"/>
                  </a:lnTo>
                  <a:cubicBezTo>
                    <a:pt x="2764" y="839"/>
                    <a:pt x="2734" y="814"/>
                    <a:pt x="2709" y="794"/>
                  </a:cubicBezTo>
                  <a:lnTo>
                    <a:pt x="2709" y="794"/>
                  </a:lnTo>
                  <a:cubicBezTo>
                    <a:pt x="2710" y="797"/>
                    <a:pt x="2712" y="801"/>
                    <a:pt x="2716" y="807"/>
                  </a:cubicBezTo>
                  <a:lnTo>
                    <a:pt x="2716" y="807"/>
                  </a:lnTo>
                  <a:cubicBezTo>
                    <a:pt x="2763" y="846"/>
                    <a:pt x="2808" y="884"/>
                    <a:pt x="2853" y="924"/>
                  </a:cubicBezTo>
                  <a:lnTo>
                    <a:pt x="2853" y="924"/>
                  </a:lnTo>
                  <a:cubicBezTo>
                    <a:pt x="2853" y="921"/>
                    <a:pt x="2815" y="886"/>
                    <a:pt x="2796" y="864"/>
                  </a:cubicBezTo>
                  <a:lnTo>
                    <a:pt x="2796" y="864"/>
                  </a:lnTo>
                  <a:cubicBezTo>
                    <a:pt x="2894" y="943"/>
                    <a:pt x="3008" y="1032"/>
                    <a:pt x="3040" y="1064"/>
                  </a:cubicBezTo>
                  <a:cubicBezTo>
                    <a:pt x="3131" y="1094"/>
                    <a:pt x="3374" y="1338"/>
                    <a:pt x="3435" y="1429"/>
                  </a:cubicBezTo>
                  <a:cubicBezTo>
                    <a:pt x="3374" y="1368"/>
                    <a:pt x="3374" y="1338"/>
                    <a:pt x="3192" y="1186"/>
                  </a:cubicBezTo>
                  <a:lnTo>
                    <a:pt x="3192" y="1186"/>
                  </a:lnTo>
                  <a:lnTo>
                    <a:pt x="3222" y="1216"/>
                  </a:lnTo>
                  <a:cubicBezTo>
                    <a:pt x="3064" y="1110"/>
                    <a:pt x="2956" y="1015"/>
                    <a:pt x="2853" y="924"/>
                  </a:cubicBezTo>
                  <a:lnTo>
                    <a:pt x="2853" y="924"/>
                  </a:lnTo>
                  <a:cubicBezTo>
                    <a:pt x="2853" y="924"/>
                    <a:pt x="2853" y="924"/>
                    <a:pt x="2853" y="924"/>
                  </a:cubicBezTo>
                  <a:cubicBezTo>
                    <a:pt x="2851" y="924"/>
                    <a:pt x="2836" y="913"/>
                    <a:pt x="2797" y="882"/>
                  </a:cubicBezTo>
                  <a:cubicBezTo>
                    <a:pt x="2744" y="840"/>
                    <a:pt x="2724" y="819"/>
                    <a:pt x="2716" y="807"/>
                  </a:cubicBezTo>
                  <a:lnTo>
                    <a:pt x="2716" y="807"/>
                  </a:lnTo>
                  <a:cubicBezTo>
                    <a:pt x="2684" y="781"/>
                    <a:pt x="2650" y="755"/>
                    <a:pt x="2614" y="730"/>
                  </a:cubicBezTo>
                  <a:lnTo>
                    <a:pt x="2614" y="730"/>
                  </a:lnTo>
                  <a:lnTo>
                    <a:pt x="2675" y="791"/>
                  </a:lnTo>
                  <a:cubicBezTo>
                    <a:pt x="2652" y="767"/>
                    <a:pt x="2619" y="734"/>
                    <a:pt x="2584" y="701"/>
                  </a:cubicBezTo>
                  <a:lnTo>
                    <a:pt x="2584" y="701"/>
                  </a:lnTo>
                  <a:cubicBezTo>
                    <a:pt x="2593" y="734"/>
                    <a:pt x="2791" y="885"/>
                    <a:pt x="2751" y="885"/>
                  </a:cubicBezTo>
                  <a:cubicBezTo>
                    <a:pt x="2748" y="885"/>
                    <a:pt x="2743" y="884"/>
                    <a:pt x="2736" y="882"/>
                  </a:cubicBezTo>
                  <a:cubicBezTo>
                    <a:pt x="2645" y="791"/>
                    <a:pt x="2523" y="730"/>
                    <a:pt x="2462" y="639"/>
                  </a:cubicBezTo>
                  <a:lnTo>
                    <a:pt x="2462" y="639"/>
                  </a:lnTo>
                  <a:cubicBezTo>
                    <a:pt x="2462" y="639"/>
                    <a:pt x="2462" y="639"/>
                    <a:pt x="2462" y="639"/>
                  </a:cubicBezTo>
                  <a:cubicBezTo>
                    <a:pt x="2454" y="636"/>
                    <a:pt x="2449" y="635"/>
                    <a:pt x="2445" y="635"/>
                  </a:cubicBezTo>
                  <a:cubicBezTo>
                    <a:pt x="2439" y="635"/>
                    <a:pt x="2441" y="640"/>
                    <a:pt x="2449" y="647"/>
                  </a:cubicBezTo>
                  <a:lnTo>
                    <a:pt x="2449" y="647"/>
                  </a:lnTo>
                  <a:cubicBezTo>
                    <a:pt x="2369" y="703"/>
                    <a:pt x="2357" y="746"/>
                    <a:pt x="2675" y="1064"/>
                  </a:cubicBezTo>
                  <a:cubicBezTo>
                    <a:pt x="2557" y="1017"/>
                    <a:pt x="2512" y="1006"/>
                    <a:pt x="2440" y="961"/>
                  </a:cubicBezTo>
                  <a:lnTo>
                    <a:pt x="2440" y="961"/>
                  </a:lnTo>
                  <a:cubicBezTo>
                    <a:pt x="2484" y="998"/>
                    <a:pt x="2523" y="1044"/>
                    <a:pt x="2523" y="1064"/>
                  </a:cubicBezTo>
                  <a:lnTo>
                    <a:pt x="2341" y="943"/>
                  </a:lnTo>
                  <a:cubicBezTo>
                    <a:pt x="2321" y="933"/>
                    <a:pt x="2309" y="928"/>
                    <a:pt x="2302" y="928"/>
                  </a:cubicBezTo>
                  <a:cubicBezTo>
                    <a:pt x="2279" y="928"/>
                    <a:pt x="2323" y="979"/>
                    <a:pt x="2378" y="1028"/>
                  </a:cubicBezTo>
                  <a:lnTo>
                    <a:pt x="2378" y="1028"/>
                  </a:lnTo>
                  <a:cubicBezTo>
                    <a:pt x="2340" y="1000"/>
                    <a:pt x="2305" y="975"/>
                    <a:pt x="2304" y="975"/>
                  </a:cubicBezTo>
                  <a:lnTo>
                    <a:pt x="2304" y="975"/>
                  </a:lnTo>
                  <a:cubicBezTo>
                    <a:pt x="2303" y="975"/>
                    <a:pt x="2313" y="983"/>
                    <a:pt x="2341" y="1003"/>
                  </a:cubicBezTo>
                  <a:lnTo>
                    <a:pt x="2410" y="1055"/>
                  </a:lnTo>
                  <a:lnTo>
                    <a:pt x="2410" y="1055"/>
                  </a:lnTo>
                  <a:cubicBezTo>
                    <a:pt x="2399" y="1046"/>
                    <a:pt x="2388" y="1037"/>
                    <a:pt x="2378" y="1028"/>
                  </a:cubicBezTo>
                  <a:lnTo>
                    <a:pt x="2378" y="1028"/>
                  </a:lnTo>
                  <a:cubicBezTo>
                    <a:pt x="2413" y="1054"/>
                    <a:pt x="2451" y="1083"/>
                    <a:pt x="2462" y="1094"/>
                  </a:cubicBezTo>
                  <a:lnTo>
                    <a:pt x="2410" y="1055"/>
                  </a:lnTo>
                  <a:lnTo>
                    <a:pt x="2410" y="1055"/>
                  </a:lnTo>
                  <a:cubicBezTo>
                    <a:pt x="2428" y="1070"/>
                    <a:pt x="2446" y="1084"/>
                    <a:pt x="2462" y="1094"/>
                  </a:cubicBezTo>
                  <a:lnTo>
                    <a:pt x="2341" y="1034"/>
                  </a:lnTo>
                  <a:lnTo>
                    <a:pt x="2453" y="1145"/>
                  </a:lnTo>
                  <a:lnTo>
                    <a:pt x="2453" y="1145"/>
                  </a:lnTo>
                  <a:cubicBezTo>
                    <a:pt x="2424" y="1125"/>
                    <a:pt x="2377" y="1089"/>
                    <a:pt x="2310" y="1034"/>
                  </a:cubicBezTo>
                  <a:lnTo>
                    <a:pt x="2310" y="1034"/>
                  </a:lnTo>
                  <a:cubicBezTo>
                    <a:pt x="2341" y="1064"/>
                    <a:pt x="2341" y="1094"/>
                    <a:pt x="2432" y="1155"/>
                  </a:cubicBezTo>
                  <a:cubicBezTo>
                    <a:pt x="2368" y="1117"/>
                    <a:pt x="2331" y="1100"/>
                    <a:pt x="2312" y="1100"/>
                  </a:cubicBezTo>
                  <a:cubicBezTo>
                    <a:pt x="2285" y="1100"/>
                    <a:pt x="2293" y="1133"/>
                    <a:pt x="2310" y="1186"/>
                  </a:cubicBezTo>
                  <a:cubicBezTo>
                    <a:pt x="2341" y="1216"/>
                    <a:pt x="2432" y="1246"/>
                    <a:pt x="2523" y="1368"/>
                  </a:cubicBezTo>
                  <a:cubicBezTo>
                    <a:pt x="2594" y="1419"/>
                    <a:pt x="2614" y="1432"/>
                    <a:pt x="2614" y="1432"/>
                  </a:cubicBezTo>
                  <a:cubicBezTo>
                    <a:pt x="2614" y="1432"/>
                    <a:pt x="2588" y="1415"/>
                    <a:pt x="2580" y="1415"/>
                  </a:cubicBezTo>
                  <a:cubicBezTo>
                    <a:pt x="2575" y="1415"/>
                    <a:pt x="2580" y="1424"/>
                    <a:pt x="2614" y="1459"/>
                  </a:cubicBezTo>
                  <a:cubicBezTo>
                    <a:pt x="2523" y="1429"/>
                    <a:pt x="2462" y="1338"/>
                    <a:pt x="2432" y="1307"/>
                  </a:cubicBezTo>
                  <a:cubicBezTo>
                    <a:pt x="2331" y="1236"/>
                    <a:pt x="2283" y="1213"/>
                    <a:pt x="2262" y="1213"/>
                  </a:cubicBezTo>
                  <a:cubicBezTo>
                    <a:pt x="2219" y="1213"/>
                    <a:pt x="2280" y="1307"/>
                    <a:pt x="2219" y="1307"/>
                  </a:cubicBezTo>
                  <a:lnTo>
                    <a:pt x="2341" y="1429"/>
                  </a:lnTo>
                  <a:cubicBezTo>
                    <a:pt x="2277" y="1383"/>
                    <a:pt x="2248" y="1368"/>
                    <a:pt x="2237" y="1368"/>
                  </a:cubicBezTo>
                  <a:cubicBezTo>
                    <a:pt x="2214" y="1368"/>
                    <a:pt x="2261" y="1432"/>
                    <a:pt x="2212" y="1432"/>
                  </a:cubicBezTo>
                  <a:cubicBezTo>
                    <a:pt x="2206" y="1432"/>
                    <a:pt x="2199" y="1431"/>
                    <a:pt x="2189" y="1429"/>
                  </a:cubicBezTo>
                  <a:lnTo>
                    <a:pt x="2189" y="1429"/>
                  </a:lnTo>
                  <a:lnTo>
                    <a:pt x="2493" y="1733"/>
                  </a:lnTo>
                  <a:cubicBezTo>
                    <a:pt x="2519" y="1759"/>
                    <a:pt x="2530" y="1770"/>
                    <a:pt x="2529" y="1770"/>
                  </a:cubicBezTo>
                  <a:cubicBezTo>
                    <a:pt x="2528" y="1770"/>
                    <a:pt x="2259" y="1510"/>
                    <a:pt x="2158" y="1459"/>
                  </a:cubicBezTo>
                  <a:lnTo>
                    <a:pt x="2158" y="1459"/>
                  </a:lnTo>
                  <a:cubicBezTo>
                    <a:pt x="2189" y="1490"/>
                    <a:pt x="2204" y="1520"/>
                    <a:pt x="2212" y="1543"/>
                  </a:cubicBezTo>
                  <a:lnTo>
                    <a:pt x="2212" y="1543"/>
                  </a:lnTo>
                  <a:cubicBezTo>
                    <a:pt x="2205" y="1536"/>
                    <a:pt x="2197" y="1528"/>
                    <a:pt x="2189" y="1520"/>
                  </a:cubicBezTo>
                  <a:lnTo>
                    <a:pt x="2189" y="1520"/>
                  </a:lnTo>
                  <a:lnTo>
                    <a:pt x="2219" y="1581"/>
                  </a:lnTo>
                  <a:cubicBezTo>
                    <a:pt x="2219" y="1581"/>
                    <a:pt x="2219" y="1566"/>
                    <a:pt x="2212" y="1543"/>
                  </a:cubicBezTo>
                  <a:lnTo>
                    <a:pt x="2212" y="1543"/>
                  </a:lnTo>
                  <a:cubicBezTo>
                    <a:pt x="2265" y="1596"/>
                    <a:pt x="2288" y="1623"/>
                    <a:pt x="2266" y="1623"/>
                  </a:cubicBezTo>
                  <a:cubicBezTo>
                    <a:pt x="2257" y="1623"/>
                    <a:pt x="2242" y="1619"/>
                    <a:pt x="2219" y="1611"/>
                  </a:cubicBezTo>
                  <a:lnTo>
                    <a:pt x="2128" y="1520"/>
                  </a:lnTo>
                  <a:lnTo>
                    <a:pt x="2128" y="1520"/>
                  </a:lnTo>
                  <a:cubicBezTo>
                    <a:pt x="2219" y="1642"/>
                    <a:pt x="2158" y="1611"/>
                    <a:pt x="2280" y="1733"/>
                  </a:cubicBezTo>
                  <a:cubicBezTo>
                    <a:pt x="2267" y="1733"/>
                    <a:pt x="2257" y="1733"/>
                    <a:pt x="2249" y="1732"/>
                  </a:cubicBezTo>
                  <a:lnTo>
                    <a:pt x="2249" y="1732"/>
                  </a:lnTo>
                  <a:lnTo>
                    <a:pt x="2310" y="1794"/>
                  </a:lnTo>
                  <a:lnTo>
                    <a:pt x="2219" y="1763"/>
                  </a:lnTo>
                  <a:cubicBezTo>
                    <a:pt x="2158" y="1702"/>
                    <a:pt x="2128" y="1672"/>
                    <a:pt x="2067" y="1642"/>
                  </a:cubicBezTo>
                  <a:cubicBezTo>
                    <a:pt x="2062" y="1639"/>
                    <a:pt x="2058" y="1638"/>
                    <a:pt x="2057" y="1638"/>
                  </a:cubicBezTo>
                  <a:cubicBezTo>
                    <a:pt x="2038" y="1638"/>
                    <a:pt x="2197" y="1769"/>
                    <a:pt x="2280" y="1824"/>
                  </a:cubicBezTo>
                  <a:cubicBezTo>
                    <a:pt x="2296" y="1848"/>
                    <a:pt x="2299" y="1857"/>
                    <a:pt x="2295" y="1857"/>
                  </a:cubicBezTo>
                  <a:cubicBezTo>
                    <a:pt x="2281" y="1857"/>
                    <a:pt x="2203" y="1786"/>
                    <a:pt x="2158" y="1763"/>
                  </a:cubicBezTo>
                  <a:cubicBezTo>
                    <a:pt x="2113" y="1718"/>
                    <a:pt x="2105" y="1718"/>
                    <a:pt x="2098" y="1718"/>
                  </a:cubicBezTo>
                  <a:cubicBezTo>
                    <a:pt x="2096" y="1718"/>
                    <a:pt x="2094" y="1718"/>
                    <a:pt x="2091" y="1717"/>
                  </a:cubicBezTo>
                  <a:lnTo>
                    <a:pt x="2091" y="1717"/>
                  </a:lnTo>
                  <a:cubicBezTo>
                    <a:pt x="2131" y="1751"/>
                    <a:pt x="2176" y="1794"/>
                    <a:pt x="2158" y="1794"/>
                  </a:cubicBezTo>
                  <a:cubicBezTo>
                    <a:pt x="2146" y="1794"/>
                    <a:pt x="2144" y="1798"/>
                    <a:pt x="2136" y="1798"/>
                  </a:cubicBezTo>
                  <a:cubicBezTo>
                    <a:pt x="2123" y="1798"/>
                    <a:pt x="2098" y="1788"/>
                    <a:pt x="2007" y="1733"/>
                  </a:cubicBezTo>
                  <a:lnTo>
                    <a:pt x="2007" y="1733"/>
                  </a:lnTo>
                  <a:lnTo>
                    <a:pt x="2128" y="1824"/>
                  </a:lnTo>
                  <a:cubicBezTo>
                    <a:pt x="2128" y="1824"/>
                    <a:pt x="2189" y="1885"/>
                    <a:pt x="2280" y="1946"/>
                  </a:cubicBezTo>
                  <a:cubicBezTo>
                    <a:pt x="2280" y="1946"/>
                    <a:pt x="2294" y="1959"/>
                    <a:pt x="2276" y="1959"/>
                  </a:cubicBezTo>
                  <a:cubicBezTo>
                    <a:pt x="2270" y="1959"/>
                    <a:pt x="2260" y="1958"/>
                    <a:pt x="2246" y="1954"/>
                  </a:cubicBezTo>
                  <a:lnTo>
                    <a:pt x="2246" y="1954"/>
                  </a:lnTo>
                  <a:cubicBezTo>
                    <a:pt x="2250" y="1960"/>
                    <a:pt x="2250" y="1967"/>
                    <a:pt x="2250" y="1976"/>
                  </a:cubicBezTo>
                  <a:cubicBezTo>
                    <a:pt x="2243" y="1972"/>
                    <a:pt x="2236" y="1968"/>
                    <a:pt x="2229" y="1963"/>
                  </a:cubicBezTo>
                  <a:lnTo>
                    <a:pt x="2229" y="1963"/>
                  </a:lnTo>
                  <a:cubicBezTo>
                    <a:pt x="2237" y="1973"/>
                    <a:pt x="2250" y="1985"/>
                    <a:pt x="2269" y="2002"/>
                  </a:cubicBezTo>
                  <a:lnTo>
                    <a:pt x="2269" y="2002"/>
                  </a:lnTo>
                  <a:lnTo>
                    <a:pt x="2197" y="1942"/>
                  </a:lnTo>
                  <a:lnTo>
                    <a:pt x="2197" y="1942"/>
                  </a:lnTo>
                  <a:cubicBezTo>
                    <a:pt x="2208" y="1949"/>
                    <a:pt x="2218" y="1956"/>
                    <a:pt x="2229" y="1963"/>
                  </a:cubicBezTo>
                  <a:lnTo>
                    <a:pt x="2229" y="1963"/>
                  </a:lnTo>
                  <a:cubicBezTo>
                    <a:pt x="2221" y="1953"/>
                    <a:pt x="2217" y="1946"/>
                    <a:pt x="2215" y="1942"/>
                  </a:cubicBezTo>
                  <a:lnTo>
                    <a:pt x="2215" y="1942"/>
                  </a:lnTo>
                  <a:lnTo>
                    <a:pt x="2219" y="1946"/>
                  </a:lnTo>
                  <a:cubicBezTo>
                    <a:pt x="2230" y="1949"/>
                    <a:pt x="2239" y="1952"/>
                    <a:pt x="2246" y="1954"/>
                  </a:cubicBezTo>
                  <a:lnTo>
                    <a:pt x="2246" y="1954"/>
                  </a:lnTo>
                  <a:cubicBezTo>
                    <a:pt x="2241" y="1945"/>
                    <a:pt x="2230" y="1938"/>
                    <a:pt x="2205" y="1924"/>
                  </a:cubicBezTo>
                  <a:lnTo>
                    <a:pt x="2205" y="1924"/>
                  </a:lnTo>
                  <a:cubicBezTo>
                    <a:pt x="2201" y="1922"/>
                    <a:pt x="2196" y="1919"/>
                    <a:pt x="2189" y="1915"/>
                  </a:cubicBezTo>
                  <a:lnTo>
                    <a:pt x="2189" y="1915"/>
                  </a:lnTo>
                  <a:lnTo>
                    <a:pt x="2189" y="1916"/>
                  </a:lnTo>
                  <a:lnTo>
                    <a:pt x="2189" y="1916"/>
                  </a:lnTo>
                  <a:cubicBezTo>
                    <a:pt x="2174" y="1907"/>
                    <a:pt x="2153" y="1897"/>
                    <a:pt x="2128" y="1885"/>
                  </a:cubicBezTo>
                  <a:lnTo>
                    <a:pt x="2128" y="1885"/>
                  </a:lnTo>
                  <a:lnTo>
                    <a:pt x="2197" y="1942"/>
                  </a:lnTo>
                  <a:lnTo>
                    <a:pt x="2197" y="1942"/>
                  </a:lnTo>
                  <a:cubicBezTo>
                    <a:pt x="2064" y="1851"/>
                    <a:pt x="1939" y="1733"/>
                    <a:pt x="1885" y="1733"/>
                  </a:cubicBezTo>
                  <a:lnTo>
                    <a:pt x="2007" y="1885"/>
                  </a:lnTo>
                  <a:cubicBezTo>
                    <a:pt x="2007" y="1892"/>
                    <a:pt x="2005" y="1896"/>
                    <a:pt x="2000" y="1896"/>
                  </a:cubicBezTo>
                  <a:cubicBezTo>
                    <a:pt x="1988" y="1896"/>
                    <a:pt x="1953" y="1862"/>
                    <a:pt x="1885" y="1794"/>
                  </a:cubicBezTo>
                  <a:cubicBezTo>
                    <a:pt x="1876" y="1789"/>
                    <a:pt x="1871" y="1787"/>
                    <a:pt x="1868" y="1787"/>
                  </a:cubicBezTo>
                  <a:cubicBezTo>
                    <a:pt x="1837" y="1787"/>
                    <a:pt x="2205" y="2074"/>
                    <a:pt x="2151" y="2074"/>
                  </a:cubicBezTo>
                  <a:cubicBezTo>
                    <a:pt x="2146" y="2074"/>
                    <a:pt x="2139" y="2072"/>
                    <a:pt x="2128" y="2067"/>
                  </a:cubicBezTo>
                  <a:cubicBezTo>
                    <a:pt x="1976" y="1915"/>
                    <a:pt x="1946" y="1915"/>
                    <a:pt x="1885" y="1885"/>
                  </a:cubicBezTo>
                  <a:lnTo>
                    <a:pt x="1885" y="1885"/>
                  </a:lnTo>
                  <a:lnTo>
                    <a:pt x="1976" y="1946"/>
                  </a:lnTo>
                  <a:cubicBezTo>
                    <a:pt x="1955" y="1935"/>
                    <a:pt x="1943" y="1931"/>
                    <a:pt x="1937" y="1931"/>
                  </a:cubicBezTo>
                  <a:cubicBezTo>
                    <a:pt x="1919" y="1931"/>
                    <a:pt x="1971" y="1975"/>
                    <a:pt x="1985" y="1975"/>
                  </a:cubicBezTo>
                  <a:cubicBezTo>
                    <a:pt x="1988" y="1975"/>
                    <a:pt x="1989" y="1974"/>
                    <a:pt x="1989" y="1972"/>
                  </a:cubicBezTo>
                  <a:lnTo>
                    <a:pt x="1989" y="1972"/>
                  </a:lnTo>
                  <a:cubicBezTo>
                    <a:pt x="2032" y="2063"/>
                    <a:pt x="2009" y="2039"/>
                    <a:pt x="2037" y="2067"/>
                  </a:cubicBezTo>
                  <a:cubicBezTo>
                    <a:pt x="1893" y="1947"/>
                    <a:pt x="1839" y="1917"/>
                    <a:pt x="1815" y="1917"/>
                  </a:cubicBezTo>
                  <a:cubicBezTo>
                    <a:pt x="1791" y="1917"/>
                    <a:pt x="1798" y="1948"/>
                    <a:pt x="1773" y="1948"/>
                  </a:cubicBezTo>
                  <a:cubicBezTo>
                    <a:pt x="1761" y="1948"/>
                    <a:pt x="1740" y="1940"/>
                    <a:pt x="1703" y="1915"/>
                  </a:cubicBezTo>
                  <a:lnTo>
                    <a:pt x="1703" y="1915"/>
                  </a:lnTo>
                  <a:cubicBezTo>
                    <a:pt x="1885" y="2098"/>
                    <a:pt x="1733" y="1976"/>
                    <a:pt x="1824" y="2067"/>
                  </a:cubicBezTo>
                  <a:cubicBezTo>
                    <a:pt x="1762" y="2021"/>
                    <a:pt x="1734" y="2000"/>
                    <a:pt x="1723" y="1993"/>
                  </a:cubicBezTo>
                  <a:lnTo>
                    <a:pt x="1723" y="1993"/>
                  </a:lnTo>
                  <a:cubicBezTo>
                    <a:pt x="1718" y="1988"/>
                    <a:pt x="1711" y="1982"/>
                    <a:pt x="1703" y="1976"/>
                  </a:cubicBezTo>
                  <a:lnTo>
                    <a:pt x="1703" y="1976"/>
                  </a:lnTo>
                  <a:lnTo>
                    <a:pt x="1915" y="2189"/>
                  </a:lnTo>
                  <a:cubicBezTo>
                    <a:pt x="1906" y="2180"/>
                    <a:pt x="1902" y="2176"/>
                    <a:pt x="1901" y="2176"/>
                  </a:cubicBezTo>
                  <a:lnTo>
                    <a:pt x="1901" y="2176"/>
                  </a:lnTo>
                  <a:cubicBezTo>
                    <a:pt x="1898" y="2176"/>
                    <a:pt x="2063" y="2356"/>
                    <a:pt x="2056" y="2356"/>
                  </a:cubicBezTo>
                  <a:cubicBezTo>
                    <a:pt x="2054" y="2356"/>
                    <a:pt x="2032" y="2335"/>
                    <a:pt x="1976" y="2280"/>
                  </a:cubicBezTo>
                  <a:lnTo>
                    <a:pt x="1763" y="2098"/>
                  </a:lnTo>
                  <a:cubicBezTo>
                    <a:pt x="1724" y="2064"/>
                    <a:pt x="1704" y="2051"/>
                    <a:pt x="1697" y="2051"/>
                  </a:cubicBezTo>
                  <a:cubicBezTo>
                    <a:pt x="1675" y="2051"/>
                    <a:pt x="1772" y="2175"/>
                    <a:pt x="1758" y="2175"/>
                  </a:cubicBezTo>
                  <a:cubicBezTo>
                    <a:pt x="1757" y="2175"/>
                    <a:pt x="1755" y="2174"/>
                    <a:pt x="1752" y="2171"/>
                  </a:cubicBezTo>
                  <a:lnTo>
                    <a:pt x="1752" y="2171"/>
                  </a:lnTo>
                  <a:cubicBezTo>
                    <a:pt x="1827" y="2238"/>
                    <a:pt x="1910" y="2305"/>
                    <a:pt x="1976" y="2371"/>
                  </a:cubicBezTo>
                  <a:cubicBezTo>
                    <a:pt x="1855" y="2280"/>
                    <a:pt x="1733" y="2219"/>
                    <a:pt x="1703" y="2189"/>
                  </a:cubicBezTo>
                  <a:lnTo>
                    <a:pt x="1703" y="2189"/>
                  </a:lnTo>
                  <a:cubicBezTo>
                    <a:pt x="1703" y="2210"/>
                    <a:pt x="1731" y="2245"/>
                    <a:pt x="1729" y="2245"/>
                  </a:cubicBezTo>
                  <a:cubicBezTo>
                    <a:pt x="1729" y="2245"/>
                    <a:pt x="1721" y="2238"/>
                    <a:pt x="1703" y="2219"/>
                  </a:cubicBezTo>
                  <a:lnTo>
                    <a:pt x="1611" y="2128"/>
                  </a:lnTo>
                  <a:cubicBezTo>
                    <a:pt x="1605" y="2125"/>
                    <a:pt x="1600" y="2123"/>
                    <a:pt x="1596" y="2123"/>
                  </a:cubicBezTo>
                  <a:cubicBezTo>
                    <a:pt x="1574" y="2123"/>
                    <a:pt x="1594" y="2171"/>
                    <a:pt x="1634" y="2218"/>
                  </a:cubicBezTo>
                  <a:lnTo>
                    <a:pt x="1634" y="2218"/>
                  </a:lnTo>
                  <a:cubicBezTo>
                    <a:pt x="1615" y="2204"/>
                    <a:pt x="1603" y="2199"/>
                    <a:pt x="1595" y="2199"/>
                  </a:cubicBezTo>
                  <a:cubicBezTo>
                    <a:pt x="1583" y="2199"/>
                    <a:pt x="1577" y="2207"/>
                    <a:pt x="1564" y="2207"/>
                  </a:cubicBezTo>
                  <a:cubicBezTo>
                    <a:pt x="1555" y="2207"/>
                    <a:pt x="1542" y="2203"/>
                    <a:pt x="1520" y="2189"/>
                  </a:cubicBezTo>
                  <a:lnTo>
                    <a:pt x="1520" y="2189"/>
                  </a:lnTo>
                  <a:cubicBezTo>
                    <a:pt x="1581" y="2250"/>
                    <a:pt x="1588" y="2263"/>
                    <a:pt x="1580" y="2263"/>
                  </a:cubicBezTo>
                  <a:cubicBezTo>
                    <a:pt x="1574" y="2263"/>
                    <a:pt x="1558" y="2254"/>
                    <a:pt x="1553" y="2254"/>
                  </a:cubicBezTo>
                  <a:cubicBezTo>
                    <a:pt x="1546" y="2254"/>
                    <a:pt x="1563" y="2274"/>
                    <a:pt x="1672" y="2371"/>
                  </a:cubicBezTo>
                  <a:lnTo>
                    <a:pt x="1595" y="2294"/>
                  </a:lnTo>
                  <a:lnTo>
                    <a:pt x="1824" y="2523"/>
                  </a:lnTo>
                  <a:lnTo>
                    <a:pt x="1672" y="2371"/>
                  </a:lnTo>
                  <a:cubicBezTo>
                    <a:pt x="1587" y="2298"/>
                    <a:pt x="1560" y="2279"/>
                    <a:pt x="1553" y="2276"/>
                  </a:cubicBezTo>
                  <a:lnTo>
                    <a:pt x="1553" y="2276"/>
                  </a:lnTo>
                  <a:cubicBezTo>
                    <a:pt x="1596" y="2310"/>
                    <a:pt x="1595" y="2310"/>
                    <a:pt x="1589" y="2310"/>
                  </a:cubicBezTo>
                  <a:cubicBezTo>
                    <a:pt x="1581" y="2310"/>
                    <a:pt x="1566" y="2310"/>
                    <a:pt x="1611" y="2371"/>
                  </a:cubicBezTo>
                  <a:lnTo>
                    <a:pt x="1672" y="2432"/>
                  </a:lnTo>
                  <a:cubicBezTo>
                    <a:pt x="1703" y="2493"/>
                    <a:pt x="1733" y="2523"/>
                    <a:pt x="1733" y="2553"/>
                  </a:cubicBezTo>
                  <a:cubicBezTo>
                    <a:pt x="1733" y="2556"/>
                    <a:pt x="1732" y="2557"/>
                    <a:pt x="1730" y="2557"/>
                  </a:cubicBezTo>
                  <a:cubicBezTo>
                    <a:pt x="1706" y="2557"/>
                    <a:pt x="1553" y="2401"/>
                    <a:pt x="1581" y="2401"/>
                  </a:cubicBezTo>
                  <a:cubicBezTo>
                    <a:pt x="1561" y="2391"/>
                    <a:pt x="1547" y="2387"/>
                    <a:pt x="1539" y="2387"/>
                  </a:cubicBezTo>
                  <a:cubicBezTo>
                    <a:pt x="1520" y="2387"/>
                    <a:pt x="1526" y="2407"/>
                    <a:pt x="1538" y="2430"/>
                  </a:cubicBezTo>
                  <a:lnTo>
                    <a:pt x="1538" y="2430"/>
                  </a:lnTo>
                  <a:cubicBezTo>
                    <a:pt x="1570" y="2461"/>
                    <a:pt x="1630" y="2531"/>
                    <a:pt x="1605" y="2531"/>
                  </a:cubicBezTo>
                  <a:cubicBezTo>
                    <a:pt x="1600" y="2531"/>
                    <a:pt x="1592" y="2529"/>
                    <a:pt x="1581" y="2523"/>
                  </a:cubicBezTo>
                  <a:lnTo>
                    <a:pt x="1581" y="2523"/>
                  </a:lnTo>
                  <a:cubicBezTo>
                    <a:pt x="1599" y="2553"/>
                    <a:pt x="1604" y="2564"/>
                    <a:pt x="1602" y="2564"/>
                  </a:cubicBezTo>
                  <a:cubicBezTo>
                    <a:pt x="1598" y="2564"/>
                    <a:pt x="1567" y="2523"/>
                    <a:pt x="1547" y="2491"/>
                  </a:cubicBezTo>
                  <a:lnTo>
                    <a:pt x="1547" y="2491"/>
                  </a:lnTo>
                  <a:cubicBezTo>
                    <a:pt x="1548" y="2491"/>
                    <a:pt x="1549" y="2492"/>
                    <a:pt x="1551" y="2493"/>
                  </a:cubicBezTo>
                  <a:lnTo>
                    <a:pt x="1543" y="2484"/>
                  </a:lnTo>
                  <a:lnTo>
                    <a:pt x="1543" y="2484"/>
                  </a:lnTo>
                  <a:cubicBezTo>
                    <a:pt x="1544" y="2486"/>
                    <a:pt x="1546" y="2488"/>
                    <a:pt x="1547" y="2491"/>
                  </a:cubicBezTo>
                  <a:lnTo>
                    <a:pt x="1547" y="2491"/>
                  </a:lnTo>
                  <a:cubicBezTo>
                    <a:pt x="1516" y="2472"/>
                    <a:pt x="1494" y="2465"/>
                    <a:pt x="1480" y="2465"/>
                  </a:cubicBezTo>
                  <a:cubicBezTo>
                    <a:pt x="1426" y="2465"/>
                    <a:pt x="1479" y="2573"/>
                    <a:pt x="1551" y="2645"/>
                  </a:cubicBezTo>
                  <a:cubicBezTo>
                    <a:pt x="1551" y="2645"/>
                    <a:pt x="1492" y="2567"/>
                    <a:pt x="1500" y="2567"/>
                  </a:cubicBezTo>
                  <a:cubicBezTo>
                    <a:pt x="1502" y="2567"/>
                    <a:pt x="1508" y="2572"/>
                    <a:pt x="1520" y="2584"/>
                  </a:cubicBezTo>
                  <a:cubicBezTo>
                    <a:pt x="1544" y="2631"/>
                    <a:pt x="1585" y="2695"/>
                    <a:pt x="1575" y="2695"/>
                  </a:cubicBezTo>
                  <a:cubicBezTo>
                    <a:pt x="1572" y="2695"/>
                    <a:pt x="1565" y="2689"/>
                    <a:pt x="1551" y="2675"/>
                  </a:cubicBezTo>
                  <a:lnTo>
                    <a:pt x="1551" y="2675"/>
                  </a:lnTo>
                  <a:cubicBezTo>
                    <a:pt x="1554" y="2678"/>
                    <a:pt x="1555" y="2680"/>
                    <a:pt x="1555" y="2680"/>
                  </a:cubicBezTo>
                  <a:cubicBezTo>
                    <a:pt x="1555" y="2680"/>
                    <a:pt x="1456" y="2584"/>
                    <a:pt x="1429" y="2584"/>
                  </a:cubicBezTo>
                  <a:cubicBezTo>
                    <a:pt x="1411" y="2584"/>
                    <a:pt x="1459" y="2640"/>
                    <a:pt x="1500" y="2677"/>
                  </a:cubicBezTo>
                  <a:lnTo>
                    <a:pt x="1500" y="2677"/>
                  </a:lnTo>
                  <a:cubicBezTo>
                    <a:pt x="1483" y="2669"/>
                    <a:pt x="1472" y="2665"/>
                    <a:pt x="1464" y="2665"/>
                  </a:cubicBezTo>
                  <a:cubicBezTo>
                    <a:pt x="1415" y="2665"/>
                    <a:pt x="1534" y="2813"/>
                    <a:pt x="1497" y="2813"/>
                  </a:cubicBezTo>
                  <a:cubicBezTo>
                    <a:pt x="1490" y="2813"/>
                    <a:pt x="1478" y="2808"/>
                    <a:pt x="1460" y="2797"/>
                  </a:cubicBezTo>
                  <a:lnTo>
                    <a:pt x="1460" y="2797"/>
                  </a:lnTo>
                  <a:cubicBezTo>
                    <a:pt x="1447" y="2783"/>
                    <a:pt x="1419" y="2754"/>
                    <a:pt x="1393" y="2726"/>
                  </a:cubicBezTo>
                  <a:lnTo>
                    <a:pt x="1393" y="2726"/>
                  </a:lnTo>
                  <a:cubicBezTo>
                    <a:pt x="1421" y="2785"/>
                    <a:pt x="1467" y="2865"/>
                    <a:pt x="1581" y="2979"/>
                  </a:cubicBezTo>
                  <a:lnTo>
                    <a:pt x="1429" y="2827"/>
                  </a:lnTo>
                  <a:lnTo>
                    <a:pt x="1429" y="2827"/>
                  </a:lnTo>
                  <a:cubicBezTo>
                    <a:pt x="1429" y="2857"/>
                    <a:pt x="1429" y="2888"/>
                    <a:pt x="1551" y="3009"/>
                  </a:cubicBezTo>
                  <a:cubicBezTo>
                    <a:pt x="1559" y="3014"/>
                    <a:pt x="1565" y="3016"/>
                    <a:pt x="1568" y="3016"/>
                  </a:cubicBezTo>
                  <a:cubicBezTo>
                    <a:pt x="1587" y="3016"/>
                    <a:pt x="1520" y="2949"/>
                    <a:pt x="1520" y="2949"/>
                  </a:cubicBezTo>
                  <a:lnTo>
                    <a:pt x="1520" y="2949"/>
                  </a:lnTo>
                  <a:cubicBezTo>
                    <a:pt x="1603" y="3004"/>
                    <a:pt x="1711" y="3135"/>
                    <a:pt x="1707" y="3135"/>
                  </a:cubicBezTo>
                  <a:cubicBezTo>
                    <a:pt x="1707" y="3135"/>
                    <a:pt x="1705" y="3134"/>
                    <a:pt x="1703" y="3131"/>
                  </a:cubicBezTo>
                  <a:lnTo>
                    <a:pt x="1672" y="3101"/>
                  </a:lnTo>
                  <a:lnTo>
                    <a:pt x="1672" y="3101"/>
                  </a:lnTo>
                  <a:cubicBezTo>
                    <a:pt x="1627" y="3123"/>
                    <a:pt x="1666" y="3163"/>
                    <a:pt x="1689" y="3182"/>
                  </a:cubicBezTo>
                  <a:lnTo>
                    <a:pt x="1689" y="3182"/>
                  </a:lnTo>
                  <a:lnTo>
                    <a:pt x="1581" y="3101"/>
                  </a:lnTo>
                  <a:cubicBezTo>
                    <a:pt x="1475" y="2994"/>
                    <a:pt x="1437" y="2971"/>
                    <a:pt x="1421" y="2971"/>
                  </a:cubicBezTo>
                  <a:cubicBezTo>
                    <a:pt x="1410" y="2971"/>
                    <a:pt x="1411" y="2984"/>
                    <a:pt x="1406" y="2984"/>
                  </a:cubicBezTo>
                  <a:cubicBezTo>
                    <a:pt x="1405" y="2984"/>
                    <a:pt x="1402" y="2983"/>
                    <a:pt x="1399" y="2979"/>
                  </a:cubicBezTo>
                  <a:lnTo>
                    <a:pt x="1399" y="2979"/>
                  </a:lnTo>
                  <a:lnTo>
                    <a:pt x="1520" y="3101"/>
                  </a:lnTo>
                  <a:cubicBezTo>
                    <a:pt x="1525" y="3111"/>
                    <a:pt x="1525" y="3115"/>
                    <a:pt x="1522" y="3115"/>
                  </a:cubicBezTo>
                  <a:cubicBezTo>
                    <a:pt x="1504" y="3115"/>
                    <a:pt x="1399" y="3009"/>
                    <a:pt x="1399" y="3009"/>
                  </a:cubicBezTo>
                  <a:lnTo>
                    <a:pt x="1399" y="3009"/>
                  </a:lnTo>
                  <a:lnTo>
                    <a:pt x="1733" y="3435"/>
                  </a:lnTo>
                  <a:lnTo>
                    <a:pt x="1459" y="3161"/>
                  </a:lnTo>
                  <a:lnTo>
                    <a:pt x="1459" y="3161"/>
                  </a:lnTo>
                  <a:cubicBezTo>
                    <a:pt x="1459" y="3192"/>
                    <a:pt x="1703" y="3435"/>
                    <a:pt x="1824" y="3587"/>
                  </a:cubicBezTo>
                  <a:cubicBezTo>
                    <a:pt x="1815" y="3583"/>
                    <a:pt x="1810" y="3581"/>
                    <a:pt x="1807" y="3581"/>
                  </a:cubicBezTo>
                  <a:cubicBezTo>
                    <a:pt x="1788" y="3581"/>
                    <a:pt x="1855" y="3648"/>
                    <a:pt x="1855" y="3648"/>
                  </a:cubicBezTo>
                  <a:cubicBezTo>
                    <a:pt x="1794" y="3617"/>
                    <a:pt x="1794" y="3617"/>
                    <a:pt x="1798" y="3617"/>
                  </a:cubicBezTo>
                  <a:cubicBezTo>
                    <a:pt x="1801" y="3617"/>
                    <a:pt x="1809" y="3617"/>
                    <a:pt x="1763" y="3587"/>
                  </a:cubicBezTo>
                  <a:lnTo>
                    <a:pt x="1672" y="3465"/>
                  </a:lnTo>
                  <a:cubicBezTo>
                    <a:pt x="1672" y="3435"/>
                    <a:pt x="1459" y="3283"/>
                    <a:pt x="1399" y="3192"/>
                  </a:cubicBezTo>
                  <a:lnTo>
                    <a:pt x="1399" y="3192"/>
                  </a:lnTo>
                  <a:cubicBezTo>
                    <a:pt x="1419" y="3222"/>
                    <a:pt x="1422" y="3232"/>
                    <a:pt x="1415" y="3232"/>
                  </a:cubicBezTo>
                  <a:cubicBezTo>
                    <a:pt x="1402" y="3232"/>
                    <a:pt x="1348" y="3192"/>
                    <a:pt x="1307" y="3192"/>
                  </a:cubicBezTo>
                  <a:cubicBezTo>
                    <a:pt x="1581" y="3435"/>
                    <a:pt x="1429" y="3344"/>
                    <a:pt x="1611" y="3557"/>
                  </a:cubicBezTo>
                  <a:cubicBezTo>
                    <a:pt x="1611" y="3559"/>
                    <a:pt x="1610" y="3560"/>
                    <a:pt x="1608" y="3560"/>
                  </a:cubicBezTo>
                  <a:cubicBezTo>
                    <a:pt x="1585" y="3560"/>
                    <a:pt x="1427" y="3400"/>
                    <a:pt x="1399" y="3344"/>
                  </a:cubicBezTo>
                  <a:lnTo>
                    <a:pt x="1399" y="3344"/>
                  </a:lnTo>
                  <a:cubicBezTo>
                    <a:pt x="1459" y="3465"/>
                    <a:pt x="1399" y="3435"/>
                    <a:pt x="1399" y="3465"/>
                  </a:cubicBezTo>
                  <a:lnTo>
                    <a:pt x="1368" y="3435"/>
                  </a:lnTo>
                  <a:lnTo>
                    <a:pt x="1368" y="3435"/>
                  </a:lnTo>
                  <a:cubicBezTo>
                    <a:pt x="1399" y="3496"/>
                    <a:pt x="1338" y="3465"/>
                    <a:pt x="1490" y="3648"/>
                  </a:cubicBezTo>
                  <a:lnTo>
                    <a:pt x="1390" y="3573"/>
                  </a:lnTo>
                  <a:lnTo>
                    <a:pt x="1390" y="3573"/>
                  </a:lnTo>
                  <a:cubicBezTo>
                    <a:pt x="1446" y="3626"/>
                    <a:pt x="1546" y="3724"/>
                    <a:pt x="1524" y="3724"/>
                  </a:cubicBezTo>
                  <a:cubicBezTo>
                    <a:pt x="1519" y="3724"/>
                    <a:pt x="1508" y="3720"/>
                    <a:pt x="1490" y="3709"/>
                  </a:cubicBezTo>
                  <a:lnTo>
                    <a:pt x="1434" y="3634"/>
                  </a:lnTo>
                  <a:lnTo>
                    <a:pt x="1434" y="3634"/>
                  </a:lnTo>
                  <a:cubicBezTo>
                    <a:pt x="1433" y="3638"/>
                    <a:pt x="1430" y="3639"/>
                    <a:pt x="1424" y="3639"/>
                  </a:cubicBezTo>
                  <a:cubicBezTo>
                    <a:pt x="1418" y="3639"/>
                    <a:pt x="1411" y="3638"/>
                    <a:pt x="1404" y="3637"/>
                  </a:cubicBezTo>
                  <a:lnTo>
                    <a:pt x="1404" y="3637"/>
                  </a:lnTo>
                  <a:cubicBezTo>
                    <a:pt x="1394" y="3613"/>
                    <a:pt x="1387" y="3606"/>
                    <a:pt x="1368" y="3587"/>
                  </a:cubicBezTo>
                  <a:lnTo>
                    <a:pt x="1368" y="3587"/>
                  </a:lnTo>
                  <a:cubicBezTo>
                    <a:pt x="1384" y="3603"/>
                    <a:pt x="1383" y="3610"/>
                    <a:pt x="1396" y="3636"/>
                  </a:cubicBezTo>
                  <a:lnTo>
                    <a:pt x="1396" y="3636"/>
                  </a:lnTo>
                  <a:cubicBezTo>
                    <a:pt x="1394" y="3635"/>
                    <a:pt x="1391" y="3635"/>
                    <a:pt x="1389" y="3635"/>
                  </a:cubicBezTo>
                  <a:cubicBezTo>
                    <a:pt x="1380" y="3635"/>
                    <a:pt x="1375" y="3638"/>
                    <a:pt x="1378" y="3647"/>
                  </a:cubicBezTo>
                  <a:lnTo>
                    <a:pt x="1378" y="3647"/>
                  </a:lnTo>
                  <a:cubicBezTo>
                    <a:pt x="1362" y="3621"/>
                    <a:pt x="1350" y="3599"/>
                    <a:pt x="1338" y="3587"/>
                  </a:cubicBezTo>
                  <a:cubicBezTo>
                    <a:pt x="1330" y="3585"/>
                    <a:pt x="1323" y="3584"/>
                    <a:pt x="1318" y="3584"/>
                  </a:cubicBezTo>
                  <a:cubicBezTo>
                    <a:pt x="1256" y="3584"/>
                    <a:pt x="1452" y="3742"/>
                    <a:pt x="1412" y="3742"/>
                  </a:cubicBezTo>
                  <a:cubicBezTo>
                    <a:pt x="1409" y="3742"/>
                    <a:pt x="1405" y="3741"/>
                    <a:pt x="1399" y="3739"/>
                  </a:cubicBezTo>
                  <a:cubicBezTo>
                    <a:pt x="1368" y="3739"/>
                    <a:pt x="1278" y="3649"/>
                    <a:pt x="1277" y="3648"/>
                  </a:cubicBezTo>
                  <a:lnTo>
                    <a:pt x="1277" y="3648"/>
                  </a:lnTo>
                  <a:cubicBezTo>
                    <a:pt x="1348" y="3719"/>
                    <a:pt x="1345" y="3753"/>
                    <a:pt x="1355" y="3779"/>
                  </a:cubicBezTo>
                  <a:lnTo>
                    <a:pt x="1355" y="3779"/>
                  </a:lnTo>
                  <a:cubicBezTo>
                    <a:pt x="1322" y="3737"/>
                    <a:pt x="1269" y="3727"/>
                    <a:pt x="1216" y="3648"/>
                  </a:cubicBezTo>
                  <a:cubicBezTo>
                    <a:pt x="1125" y="3739"/>
                    <a:pt x="1003" y="3739"/>
                    <a:pt x="1125" y="4012"/>
                  </a:cubicBezTo>
                  <a:cubicBezTo>
                    <a:pt x="999" y="3887"/>
                    <a:pt x="990" y="3867"/>
                    <a:pt x="973" y="3841"/>
                  </a:cubicBezTo>
                  <a:lnTo>
                    <a:pt x="973" y="3841"/>
                  </a:lnTo>
                  <a:cubicBezTo>
                    <a:pt x="981" y="3862"/>
                    <a:pt x="923" y="3831"/>
                    <a:pt x="943" y="3891"/>
                  </a:cubicBezTo>
                  <a:lnTo>
                    <a:pt x="913" y="3861"/>
                  </a:lnTo>
                  <a:lnTo>
                    <a:pt x="913" y="3861"/>
                  </a:lnTo>
                  <a:cubicBezTo>
                    <a:pt x="916" y="3864"/>
                    <a:pt x="917" y="3865"/>
                    <a:pt x="917" y="3865"/>
                  </a:cubicBezTo>
                  <a:cubicBezTo>
                    <a:pt x="917" y="3865"/>
                    <a:pt x="876" y="3826"/>
                    <a:pt x="867" y="3826"/>
                  </a:cubicBezTo>
                  <a:cubicBezTo>
                    <a:pt x="862" y="3826"/>
                    <a:pt x="865" y="3835"/>
                    <a:pt x="882" y="3860"/>
                  </a:cubicBezTo>
                  <a:lnTo>
                    <a:pt x="912" y="3891"/>
                  </a:lnTo>
                  <a:cubicBezTo>
                    <a:pt x="924" y="3921"/>
                    <a:pt x="922" y="3932"/>
                    <a:pt x="912" y="3932"/>
                  </a:cubicBezTo>
                  <a:cubicBezTo>
                    <a:pt x="902" y="3932"/>
                    <a:pt x="885" y="3920"/>
                    <a:pt x="867" y="3906"/>
                  </a:cubicBezTo>
                  <a:lnTo>
                    <a:pt x="867" y="3906"/>
                  </a:lnTo>
                  <a:lnTo>
                    <a:pt x="760" y="3800"/>
                  </a:lnTo>
                  <a:lnTo>
                    <a:pt x="760" y="3800"/>
                  </a:lnTo>
                  <a:cubicBezTo>
                    <a:pt x="818" y="3867"/>
                    <a:pt x="830" y="3885"/>
                    <a:pt x="824" y="3885"/>
                  </a:cubicBezTo>
                  <a:cubicBezTo>
                    <a:pt x="818" y="3885"/>
                    <a:pt x="782" y="3855"/>
                    <a:pt x="774" y="3855"/>
                  </a:cubicBezTo>
                  <a:cubicBezTo>
                    <a:pt x="769" y="3855"/>
                    <a:pt x="778" y="3870"/>
                    <a:pt x="821" y="3921"/>
                  </a:cubicBezTo>
                  <a:lnTo>
                    <a:pt x="791" y="3891"/>
                  </a:lnTo>
                  <a:cubicBezTo>
                    <a:pt x="785" y="3889"/>
                    <a:pt x="780" y="3889"/>
                    <a:pt x="776" y="3889"/>
                  </a:cubicBezTo>
                  <a:cubicBezTo>
                    <a:pt x="712" y="3889"/>
                    <a:pt x="848" y="4055"/>
                    <a:pt x="837" y="4055"/>
                  </a:cubicBezTo>
                  <a:cubicBezTo>
                    <a:pt x="835" y="4055"/>
                    <a:pt x="821" y="4043"/>
                    <a:pt x="791" y="4012"/>
                  </a:cubicBezTo>
                  <a:lnTo>
                    <a:pt x="791" y="4012"/>
                  </a:lnTo>
                  <a:cubicBezTo>
                    <a:pt x="806" y="4028"/>
                    <a:pt x="814" y="4051"/>
                    <a:pt x="838" y="4090"/>
                  </a:cubicBezTo>
                  <a:lnTo>
                    <a:pt x="838" y="4090"/>
                  </a:lnTo>
                  <a:cubicBezTo>
                    <a:pt x="817" y="4069"/>
                    <a:pt x="800" y="4052"/>
                    <a:pt x="791" y="4043"/>
                  </a:cubicBezTo>
                  <a:lnTo>
                    <a:pt x="791" y="4043"/>
                  </a:lnTo>
                  <a:cubicBezTo>
                    <a:pt x="816" y="4170"/>
                    <a:pt x="736" y="4191"/>
                    <a:pt x="797" y="4353"/>
                  </a:cubicBezTo>
                  <a:lnTo>
                    <a:pt x="797" y="4353"/>
                  </a:lnTo>
                  <a:cubicBezTo>
                    <a:pt x="795" y="4351"/>
                    <a:pt x="793" y="4349"/>
                    <a:pt x="791" y="4347"/>
                  </a:cubicBezTo>
                  <a:lnTo>
                    <a:pt x="791" y="4347"/>
                  </a:lnTo>
                  <a:cubicBezTo>
                    <a:pt x="793" y="4350"/>
                    <a:pt x="795" y="4352"/>
                    <a:pt x="797" y="4355"/>
                  </a:cubicBezTo>
                  <a:lnTo>
                    <a:pt x="797" y="4355"/>
                  </a:lnTo>
                  <a:cubicBezTo>
                    <a:pt x="803" y="4370"/>
                    <a:pt x="810" y="4387"/>
                    <a:pt x="819" y="4405"/>
                  </a:cubicBezTo>
                  <a:lnTo>
                    <a:pt x="819" y="4405"/>
                  </a:lnTo>
                  <a:cubicBezTo>
                    <a:pt x="802" y="4403"/>
                    <a:pt x="761" y="4380"/>
                    <a:pt x="743" y="4380"/>
                  </a:cubicBezTo>
                  <a:cubicBezTo>
                    <a:pt x="720" y="4380"/>
                    <a:pt x="730" y="4414"/>
                    <a:pt x="851" y="4560"/>
                  </a:cubicBezTo>
                  <a:lnTo>
                    <a:pt x="973" y="4712"/>
                  </a:lnTo>
                  <a:lnTo>
                    <a:pt x="973" y="4712"/>
                  </a:lnTo>
                  <a:lnTo>
                    <a:pt x="791" y="4529"/>
                  </a:lnTo>
                  <a:lnTo>
                    <a:pt x="791" y="4529"/>
                  </a:lnTo>
                  <a:cubicBezTo>
                    <a:pt x="882" y="4651"/>
                    <a:pt x="791" y="4560"/>
                    <a:pt x="912" y="4712"/>
                  </a:cubicBezTo>
                  <a:cubicBezTo>
                    <a:pt x="821" y="4681"/>
                    <a:pt x="821" y="4651"/>
                    <a:pt x="791" y="4620"/>
                  </a:cubicBezTo>
                  <a:cubicBezTo>
                    <a:pt x="762" y="4620"/>
                    <a:pt x="919" y="4806"/>
                    <a:pt x="866" y="4806"/>
                  </a:cubicBezTo>
                  <a:cubicBezTo>
                    <a:pt x="862" y="4806"/>
                    <a:pt x="858" y="4805"/>
                    <a:pt x="851" y="4803"/>
                  </a:cubicBezTo>
                  <a:lnTo>
                    <a:pt x="821" y="4712"/>
                  </a:lnTo>
                  <a:cubicBezTo>
                    <a:pt x="665" y="4618"/>
                    <a:pt x="517" y="4540"/>
                    <a:pt x="443" y="4540"/>
                  </a:cubicBezTo>
                  <a:cubicBezTo>
                    <a:pt x="372" y="4540"/>
                    <a:pt x="368" y="4610"/>
                    <a:pt x="487" y="4803"/>
                  </a:cubicBezTo>
                  <a:cubicBezTo>
                    <a:pt x="487" y="4810"/>
                    <a:pt x="484" y="4813"/>
                    <a:pt x="480" y="4813"/>
                  </a:cubicBezTo>
                  <a:cubicBezTo>
                    <a:pt x="450" y="4813"/>
                    <a:pt x="323" y="4648"/>
                    <a:pt x="306" y="4648"/>
                  </a:cubicBezTo>
                  <a:cubicBezTo>
                    <a:pt x="305" y="4648"/>
                    <a:pt x="304" y="4649"/>
                    <a:pt x="304" y="4651"/>
                  </a:cubicBezTo>
                  <a:cubicBezTo>
                    <a:pt x="456" y="4985"/>
                    <a:pt x="0" y="4620"/>
                    <a:pt x="335" y="5107"/>
                  </a:cubicBezTo>
                  <a:cubicBezTo>
                    <a:pt x="365" y="5259"/>
                    <a:pt x="791" y="5745"/>
                    <a:pt x="821" y="5745"/>
                  </a:cubicBezTo>
                  <a:cubicBezTo>
                    <a:pt x="808" y="5627"/>
                    <a:pt x="852" y="5582"/>
                    <a:pt x="933" y="5582"/>
                  </a:cubicBezTo>
                  <a:cubicBezTo>
                    <a:pt x="1039" y="5582"/>
                    <a:pt x="1209" y="5659"/>
                    <a:pt x="1399" y="5745"/>
                  </a:cubicBezTo>
                  <a:cubicBezTo>
                    <a:pt x="1399" y="5691"/>
                    <a:pt x="1374" y="5588"/>
                    <a:pt x="1434" y="5588"/>
                  </a:cubicBezTo>
                  <a:cubicBezTo>
                    <a:pt x="1441" y="5588"/>
                    <a:pt x="1450" y="5590"/>
                    <a:pt x="1459" y="5593"/>
                  </a:cubicBezTo>
                  <a:cubicBezTo>
                    <a:pt x="1497" y="5537"/>
                    <a:pt x="1565" y="5524"/>
                    <a:pt x="1643" y="5524"/>
                  </a:cubicBezTo>
                  <a:cubicBezTo>
                    <a:pt x="1711" y="5524"/>
                    <a:pt x="1785" y="5534"/>
                    <a:pt x="1851" y="5534"/>
                  </a:cubicBezTo>
                  <a:cubicBezTo>
                    <a:pt x="1955" y="5534"/>
                    <a:pt x="2037" y="5509"/>
                    <a:pt x="2037" y="5380"/>
                  </a:cubicBezTo>
                  <a:cubicBezTo>
                    <a:pt x="1986" y="5303"/>
                    <a:pt x="1913" y="5248"/>
                    <a:pt x="1891" y="5196"/>
                  </a:cubicBezTo>
                  <a:lnTo>
                    <a:pt x="1891" y="5196"/>
                  </a:lnTo>
                  <a:lnTo>
                    <a:pt x="1824" y="5107"/>
                  </a:lnTo>
                  <a:cubicBezTo>
                    <a:pt x="1824" y="5104"/>
                    <a:pt x="1825" y="5103"/>
                    <a:pt x="1828" y="5103"/>
                  </a:cubicBezTo>
                  <a:cubicBezTo>
                    <a:pt x="1850" y="5103"/>
                    <a:pt x="1976" y="5231"/>
                    <a:pt x="1976" y="5259"/>
                  </a:cubicBezTo>
                  <a:cubicBezTo>
                    <a:pt x="2037" y="5228"/>
                    <a:pt x="2037" y="5107"/>
                    <a:pt x="2128" y="5107"/>
                  </a:cubicBezTo>
                  <a:cubicBezTo>
                    <a:pt x="2006" y="4960"/>
                    <a:pt x="2080" y="5029"/>
                    <a:pt x="2035" y="4952"/>
                  </a:cubicBezTo>
                  <a:lnTo>
                    <a:pt x="2035" y="4952"/>
                  </a:lnTo>
                  <a:lnTo>
                    <a:pt x="2037" y="4955"/>
                  </a:lnTo>
                  <a:cubicBezTo>
                    <a:pt x="2022" y="4882"/>
                    <a:pt x="2015" y="4844"/>
                    <a:pt x="2034" y="4844"/>
                  </a:cubicBezTo>
                  <a:cubicBezTo>
                    <a:pt x="2055" y="4844"/>
                    <a:pt x="2108" y="4890"/>
                    <a:pt x="2219" y="4985"/>
                  </a:cubicBezTo>
                  <a:cubicBezTo>
                    <a:pt x="2493" y="4985"/>
                    <a:pt x="2523" y="4712"/>
                    <a:pt x="2736" y="4651"/>
                  </a:cubicBezTo>
                  <a:cubicBezTo>
                    <a:pt x="2827" y="4499"/>
                    <a:pt x="2827" y="4195"/>
                    <a:pt x="2918" y="4012"/>
                  </a:cubicBezTo>
                  <a:cubicBezTo>
                    <a:pt x="2645" y="3709"/>
                    <a:pt x="2827" y="3800"/>
                    <a:pt x="2614" y="3557"/>
                  </a:cubicBezTo>
                  <a:lnTo>
                    <a:pt x="2614" y="3557"/>
                  </a:lnTo>
                  <a:lnTo>
                    <a:pt x="2675" y="3617"/>
                  </a:lnTo>
                  <a:cubicBezTo>
                    <a:pt x="2657" y="3581"/>
                    <a:pt x="2658" y="3566"/>
                    <a:pt x="2672" y="3566"/>
                  </a:cubicBezTo>
                  <a:cubicBezTo>
                    <a:pt x="2703" y="3566"/>
                    <a:pt x="2803" y="3645"/>
                    <a:pt x="2888" y="3709"/>
                  </a:cubicBezTo>
                  <a:lnTo>
                    <a:pt x="2675" y="3496"/>
                  </a:lnTo>
                  <a:cubicBezTo>
                    <a:pt x="2659" y="3469"/>
                    <a:pt x="2657" y="3458"/>
                    <a:pt x="2665" y="3458"/>
                  </a:cubicBezTo>
                  <a:cubicBezTo>
                    <a:pt x="2683" y="3458"/>
                    <a:pt x="2758" y="3523"/>
                    <a:pt x="2817" y="3574"/>
                  </a:cubicBezTo>
                  <a:lnTo>
                    <a:pt x="2817" y="3574"/>
                  </a:lnTo>
                  <a:cubicBezTo>
                    <a:pt x="2776" y="3518"/>
                    <a:pt x="2762" y="3495"/>
                    <a:pt x="2769" y="3495"/>
                  </a:cubicBezTo>
                  <a:cubicBezTo>
                    <a:pt x="2787" y="3495"/>
                    <a:pt x="2968" y="3681"/>
                    <a:pt x="3101" y="3769"/>
                  </a:cubicBezTo>
                  <a:cubicBezTo>
                    <a:pt x="3129" y="3656"/>
                    <a:pt x="3051" y="3462"/>
                    <a:pt x="3165" y="3462"/>
                  </a:cubicBezTo>
                  <a:cubicBezTo>
                    <a:pt x="3173" y="3462"/>
                    <a:pt x="3182" y="3463"/>
                    <a:pt x="3192" y="3465"/>
                  </a:cubicBezTo>
                  <a:lnTo>
                    <a:pt x="3070" y="3344"/>
                  </a:lnTo>
                  <a:lnTo>
                    <a:pt x="3070" y="3344"/>
                  </a:lnTo>
                  <a:cubicBezTo>
                    <a:pt x="3151" y="3415"/>
                    <a:pt x="3181" y="3440"/>
                    <a:pt x="3187" y="3440"/>
                  </a:cubicBezTo>
                  <a:cubicBezTo>
                    <a:pt x="3197" y="3440"/>
                    <a:pt x="3100" y="3336"/>
                    <a:pt x="3115" y="3336"/>
                  </a:cubicBezTo>
                  <a:cubicBezTo>
                    <a:pt x="3117" y="3336"/>
                    <a:pt x="3123" y="3338"/>
                    <a:pt x="3131" y="3344"/>
                  </a:cubicBezTo>
                  <a:cubicBezTo>
                    <a:pt x="3192" y="3435"/>
                    <a:pt x="3192" y="3435"/>
                    <a:pt x="3222" y="3465"/>
                  </a:cubicBezTo>
                  <a:cubicBezTo>
                    <a:pt x="3237" y="3468"/>
                    <a:pt x="3248" y="3469"/>
                    <a:pt x="3258" y="3469"/>
                  </a:cubicBezTo>
                  <a:cubicBezTo>
                    <a:pt x="3325" y="3469"/>
                    <a:pt x="3281" y="3405"/>
                    <a:pt x="3309" y="3405"/>
                  </a:cubicBezTo>
                  <a:cubicBezTo>
                    <a:pt x="3319" y="3405"/>
                    <a:pt x="3338" y="3413"/>
                    <a:pt x="3374" y="3435"/>
                  </a:cubicBezTo>
                  <a:lnTo>
                    <a:pt x="3405" y="3465"/>
                  </a:lnTo>
                  <a:cubicBezTo>
                    <a:pt x="3352" y="3402"/>
                    <a:pt x="3354" y="3386"/>
                    <a:pt x="3374" y="3386"/>
                  </a:cubicBezTo>
                  <a:cubicBezTo>
                    <a:pt x="3394" y="3386"/>
                    <a:pt x="3433" y="3403"/>
                    <a:pt x="3453" y="3403"/>
                  </a:cubicBezTo>
                  <a:cubicBezTo>
                    <a:pt x="3470" y="3403"/>
                    <a:pt x="3472" y="3390"/>
                    <a:pt x="3435" y="3344"/>
                  </a:cubicBezTo>
                  <a:lnTo>
                    <a:pt x="3435" y="3344"/>
                  </a:lnTo>
                  <a:cubicBezTo>
                    <a:pt x="3557" y="3465"/>
                    <a:pt x="3526" y="3435"/>
                    <a:pt x="3587" y="3465"/>
                  </a:cubicBezTo>
                  <a:cubicBezTo>
                    <a:pt x="3493" y="3372"/>
                    <a:pt x="3472" y="3344"/>
                    <a:pt x="3482" y="3344"/>
                  </a:cubicBezTo>
                  <a:cubicBezTo>
                    <a:pt x="3495" y="3344"/>
                    <a:pt x="3569" y="3397"/>
                    <a:pt x="3594" y="3397"/>
                  </a:cubicBezTo>
                  <a:cubicBezTo>
                    <a:pt x="3608" y="3397"/>
                    <a:pt x="3605" y="3377"/>
                    <a:pt x="3557" y="3313"/>
                  </a:cubicBezTo>
                  <a:lnTo>
                    <a:pt x="3557" y="3313"/>
                  </a:lnTo>
                  <a:lnTo>
                    <a:pt x="3587" y="3344"/>
                  </a:lnTo>
                  <a:cubicBezTo>
                    <a:pt x="3648" y="3283"/>
                    <a:pt x="3800" y="3253"/>
                    <a:pt x="3709" y="3040"/>
                  </a:cubicBezTo>
                  <a:cubicBezTo>
                    <a:pt x="3709" y="3031"/>
                    <a:pt x="3716" y="3027"/>
                    <a:pt x="3729" y="3027"/>
                  </a:cubicBezTo>
                  <a:cubicBezTo>
                    <a:pt x="3775" y="3027"/>
                    <a:pt x="3883" y="3072"/>
                    <a:pt x="3936" y="3072"/>
                  </a:cubicBezTo>
                  <a:cubicBezTo>
                    <a:pt x="3967" y="3072"/>
                    <a:pt x="3980" y="3057"/>
                    <a:pt x="3952" y="3009"/>
                  </a:cubicBezTo>
                  <a:cubicBezTo>
                    <a:pt x="3891" y="2979"/>
                    <a:pt x="3830" y="2949"/>
                    <a:pt x="3800" y="2888"/>
                  </a:cubicBezTo>
                  <a:cubicBezTo>
                    <a:pt x="3830" y="2888"/>
                    <a:pt x="3891" y="2979"/>
                    <a:pt x="3952" y="3009"/>
                  </a:cubicBezTo>
                  <a:cubicBezTo>
                    <a:pt x="3902" y="2948"/>
                    <a:pt x="3898" y="2931"/>
                    <a:pt x="3913" y="2931"/>
                  </a:cubicBezTo>
                  <a:cubicBezTo>
                    <a:pt x="3929" y="2931"/>
                    <a:pt x="3972" y="2954"/>
                    <a:pt x="3997" y="2954"/>
                  </a:cubicBezTo>
                  <a:cubicBezTo>
                    <a:pt x="4004" y="2954"/>
                    <a:pt x="4009" y="2952"/>
                    <a:pt x="4013" y="2949"/>
                  </a:cubicBezTo>
                  <a:cubicBezTo>
                    <a:pt x="3952" y="2888"/>
                    <a:pt x="3952" y="2888"/>
                    <a:pt x="3861" y="2827"/>
                  </a:cubicBezTo>
                  <a:lnTo>
                    <a:pt x="3861" y="2827"/>
                  </a:lnTo>
                  <a:cubicBezTo>
                    <a:pt x="3918" y="2859"/>
                    <a:pt x="3951" y="2871"/>
                    <a:pt x="3970" y="2871"/>
                  </a:cubicBezTo>
                  <a:cubicBezTo>
                    <a:pt x="4024" y="2871"/>
                    <a:pt x="3951" y="2767"/>
                    <a:pt x="3984" y="2767"/>
                  </a:cubicBezTo>
                  <a:cubicBezTo>
                    <a:pt x="3993" y="2767"/>
                    <a:pt x="4011" y="2775"/>
                    <a:pt x="4043" y="2797"/>
                  </a:cubicBezTo>
                  <a:cubicBezTo>
                    <a:pt x="3739" y="2553"/>
                    <a:pt x="3891" y="2645"/>
                    <a:pt x="3861" y="2553"/>
                  </a:cubicBezTo>
                  <a:lnTo>
                    <a:pt x="3861" y="2553"/>
                  </a:lnTo>
                  <a:cubicBezTo>
                    <a:pt x="3882" y="2575"/>
                    <a:pt x="3950" y="2627"/>
                    <a:pt x="3998" y="2667"/>
                  </a:cubicBezTo>
                  <a:lnTo>
                    <a:pt x="3998" y="2667"/>
                  </a:lnTo>
                  <a:cubicBezTo>
                    <a:pt x="3992" y="2640"/>
                    <a:pt x="3998" y="2619"/>
                    <a:pt x="4026" y="2619"/>
                  </a:cubicBezTo>
                  <a:cubicBezTo>
                    <a:pt x="4043" y="2619"/>
                    <a:pt x="4068" y="2627"/>
                    <a:pt x="4104" y="2645"/>
                  </a:cubicBezTo>
                  <a:cubicBezTo>
                    <a:pt x="4053" y="2594"/>
                    <a:pt x="3938" y="2479"/>
                    <a:pt x="3956" y="2479"/>
                  </a:cubicBezTo>
                  <a:cubicBezTo>
                    <a:pt x="3959" y="2479"/>
                    <a:pt x="3968" y="2483"/>
                    <a:pt x="3982" y="2493"/>
                  </a:cubicBezTo>
                  <a:cubicBezTo>
                    <a:pt x="4032" y="2534"/>
                    <a:pt x="4057" y="2549"/>
                    <a:pt x="4069" y="2549"/>
                  </a:cubicBezTo>
                  <a:cubicBezTo>
                    <a:pt x="4094" y="2549"/>
                    <a:pt x="4057" y="2481"/>
                    <a:pt x="4079" y="2481"/>
                  </a:cubicBezTo>
                  <a:cubicBezTo>
                    <a:pt x="4084" y="2481"/>
                    <a:pt x="4092" y="2485"/>
                    <a:pt x="4104" y="2493"/>
                  </a:cubicBezTo>
                  <a:cubicBezTo>
                    <a:pt x="3968" y="2357"/>
                    <a:pt x="3856" y="2245"/>
                    <a:pt x="3878" y="2245"/>
                  </a:cubicBezTo>
                  <a:cubicBezTo>
                    <a:pt x="3880" y="2245"/>
                    <a:pt x="3885" y="2246"/>
                    <a:pt x="3891" y="2250"/>
                  </a:cubicBezTo>
                  <a:lnTo>
                    <a:pt x="4134" y="2432"/>
                  </a:lnTo>
                  <a:cubicBezTo>
                    <a:pt x="4013" y="2250"/>
                    <a:pt x="4347" y="2401"/>
                    <a:pt x="4104" y="2098"/>
                  </a:cubicBezTo>
                  <a:lnTo>
                    <a:pt x="4104" y="2098"/>
                  </a:lnTo>
                  <a:lnTo>
                    <a:pt x="4256" y="2219"/>
                  </a:lnTo>
                  <a:cubicBezTo>
                    <a:pt x="4134" y="2037"/>
                    <a:pt x="4347" y="2098"/>
                    <a:pt x="4134" y="1824"/>
                  </a:cubicBezTo>
                  <a:lnTo>
                    <a:pt x="4134" y="1824"/>
                  </a:lnTo>
                  <a:cubicBezTo>
                    <a:pt x="4256" y="1885"/>
                    <a:pt x="4317" y="1885"/>
                    <a:pt x="4317" y="1885"/>
                  </a:cubicBezTo>
                  <a:cubicBezTo>
                    <a:pt x="4205" y="1773"/>
                    <a:pt x="4247" y="1764"/>
                    <a:pt x="4089" y="1645"/>
                  </a:cubicBezTo>
                  <a:lnTo>
                    <a:pt x="4089" y="1645"/>
                  </a:lnTo>
                  <a:cubicBezTo>
                    <a:pt x="4129" y="1668"/>
                    <a:pt x="4179" y="1701"/>
                    <a:pt x="4195" y="1733"/>
                  </a:cubicBezTo>
                  <a:cubicBezTo>
                    <a:pt x="4241" y="1733"/>
                    <a:pt x="4317" y="1756"/>
                    <a:pt x="4355" y="1756"/>
                  </a:cubicBezTo>
                  <a:cubicBezTo>
                    <a:pt x="4393" y="1756"/>
                    <a:pt x="4393" y="1733"/>
                    <a:pt x="4286" y="1642"/>
                  </a:cubicBezTo>
                  <a:lnTo>
                    <a:pt x="4286" y="1642"/>
                  </a:lnTo>
                  <a:lnTo>
                    <a:pt x="4408" y="1733"/>
                  </a:lnTo>
                  <a:cubicBezTo>
                    <a:pt x="4305" y="1630"/>
                    <a:pt x="4203" y="1506"/>
                    <a:pt x="4264" y="1506"/>
                  </a:cubicBezTo>
                  <a:cubicBezTo>
                    <a:pt x="4276" y="1506"/>
                    <a:pt x="4293" y="1510"/>
                    <a:pt x="4317" y="1520"/>
                  </a:cubicBezTo>
                  <a:cubicBezTo>
                    <a:pt x="4256" y="1459"/>
                    <a:pt x="4195" y="1429"/>
                    <a:pt x="4043" y="1307"/>
                  </a:cubicBezTo>
                  <a:cubicBezTo>
                    <a:pt x="4041" y="1305"/>
                    <a:pt x="4040" y="1304"/>
                    <a:pt x="4041" y="1304"/>
                  </a:cubicBezTo>
                  <a:cubicBezTo>
                    <a:pt x="4047" y="1304"/>
                    <a:pt x="4151" y="1380"/>
                    <a:pt x="4167" y="1380"/>
                  </a:cubicBezTo>
                  <a:cubicBezTo>
                    <a:pt x="4173" y="1380"/>
                    <a:pt x="4165" y="1369"/>
                    <a:pt x="4134" y="1338"/>
                  </a:cubicBezTo>
                  <a:lnTo>
                    <a:pt x="4134" y="1338"/>
                  </a:lnTo>
                  <a:lnTo>
                    <a:pt x="4317" y="1490"/>
                  </a:lnTo>
                  <a:cubicBezTo>
                    <a:pt x="4408" y="1459"/>
                    <a:pt x="4317" y="1338"/>
                    <a:pt x="4286" y="1216"/>
                  </a:cubicBezTo>
                  <a:lnTo>
                    <a:pt x="4286" y="1216"/>
                  </a:lnTo>
                  <a:cubicBezTo>
                    <a:pt x="4345" y="1258"/>
                    <a:pt x="4371" y="1272"/>
                    <a:pt x="4382" y="1272"/>
                  </a:cubicBezTo>
                  <a:cubicBezTo>
                    <a:pt x="4405" y="1272"/>
                    <a:pt x="4354" y="1205"/>
                    <a:pt x="4395" y="1205"/>
                  </a:cubicBezTo>
                  <a:cubicBezTo>
                    <a:pt x="4405" y="1205"/>
                    <a:pt x="4418" y="1208"/>
                    <a:pt x="4438" y="1216"/>
                  </a:cubicBezTo>
                  <a:cubicBezTo>
                    <a:pt x="4347" y="1125"/>
                    <a:pt x="4560" y="1186"/>
                    <a:pt x="4286" y="1003"/>
                  </a:cubicBezTo>
                  <a:lnTo>
                    <a:pt x="4286" y="1003"/>
                  </a:lnTo>
                  <a:lnTo>
                    <a:pt x="4408" y="1064"/>
                  </a:lnTo>
                  <a:cubicBezTo>
                    <a:pt x="4438" y="1064"/>
                    <a:pt x="4469" y="1034"/>
                    <a:pt x="4560" y="1034"/>
                  </a:cubicBezTo>
                  <a:cubicBezTo>
                    <a:pt x="4590" y="1034"/>
                    <a:pt x="4408" y="912"/>
                    <a:pt x="4347" y="851"/>
                  </a:cubicBezTo>
                  <a:lnTo>
                    <a:pt x="4347" y="851"/>
                  </a:lnTo>
                  <a:lnTo>
                    <a:pt x="4469" y="912"/>
                  </a:lnTo>
                  <a:cubicBezTo>
                    <a:pt x="4408" y="851"/>
                    <a:pt x="4195" y="730"/>
                    <a:pt x="4104" y="608"/>
                  </a:cubicBezTo>
                  <a:lnTo>
                    <a:pt x="4104" y="608"/>
                  </a:lnTo>
                  <a:cubicBezTo>
                    <a:pt x="4149" y="639"/>
                    <a:pt x="4157" y="639"/>
                    <a:pt x="4161" y="639"/>
                  </a:cubicBezTo>
                  <a:cubicBezTo>
                    <a:pt x="4165" y="639"/>
                    <a:pt x="4165" y="639"/>
                    <a:pt x="4195" y="669"/>
                  </a:cubicBezTo>
                  <a:cubicBezTo>
                    <a:pt x="4256" y="730"/>
                    <a:pt x="4408" y="851"/>
                    <a:pt x="4560" y="973"/>
                  </a:cubicBezTo>
                  <a:cubicBezTo>
                    <a:pt x="4608" y="973"/>
                    <a:pt x="4424" y="817"/>
                    <a:pt x="4441" y="817"/>
                  </a:cubicBezTo>
                  <a:cubicBezTo>
                    <a:pt x="4445" y="817"/>
                    <a:pt x="4462" y="827"/>
                    <a:pt x="4499" y="851"/>
                  </a:cubicBezTo>
                  <a:cubicBezTo>
                    <a:pt x="4509" y="857"/>
                    <a:pt x="4516" y="859"/>
                    <a:pt x="4520" y="859"/>
                  </a:cubicBezTo>
                  <a:cubicBezTo>
                    <a:pt x="4536" y="859"/>
                    <a:pt x="4473" y="800"/>
                    <a:pt x="4347" y="699"/>
                  </a:cubicBezTo>
                  <a:lnTo>
                    <a:pt x="4347" y="699"/>
                  </a:lnTo>
                  <a:cubicBezTo>
                    <a:pt x="4438" y="730"/>
                    <a:pt x="4469" y="730"/>
                    <a:pt x="4560" y="821"/>
                  </a:cubicBezTo>
                  <a:cubicBezTo>
                    <a:pt x="4590" y="760"/>
                    <a:pt x="4560" y="760"/>
                    <a:pt x="4469" y="699"/>
                  </a:cubicBezTo>
                  <a:lnTo>
                    <a:pt x="4215" y="471"/>
                  </a:lnTo>
                  <a:lnTo>
                    <a:pt x="4215" y="471"/>
                  </a:lnTo>
                  <a:cubicBezTo>
                    <a:pt x="4214" y="471"/>
                    <a:pt x="4214" y="471"/>
                    <a:pt x="4213" y="471"/>
                  </a:cubicBezTo>
                  <a:cubicBezTo>
                    <a:pt x="4201" y="471"/>
                    <a:pt x="4122" y="424"/>
                    <a:pt x="4043" y="365"/>
                  </a:cubicBezTo>
                  <a:lnTo>
                    <a:pt x="4043" y="365"/>
                  </a:lnTo>
                  <a:lnTo>
                    <a:pt x="4134" y="426"/>
                  </a:lnTo>
                  <a:lnTo>
                    <a:pt x="4134" y="426"/>
                  </a:lnTo>
                  <a:lnTo>
                    <a:pt x="3982" y="304"/>
                  </a:lnTo>
                  <a:cubicBezTo>
                    <a:pt x="3982" y="335"/>
                    <a:pt x="3969" y="341"/>
                    <a:pt x="3954" y="341"/>
                  </a:cubicBezTo>
                  <a:cubicBezTo>
                    <a:pt x="3942" y="341"/>
                    <a:pt x="3930" y="337"/>
                    <a:pt x="3923" y="337"/>
                  </a:cubicBezTo>
                  <a:cubicBezTo>
                    <a:pt x="3913" y="337"/>
                    <a:pt x="3915" y="347"/>
                    <a:pt x="3952" y="395"/>
                  </a:cubicBezTo>
                  <a:lnTo>
                    <a:pt x="4087" y="449"/>
                  </a:lnTo>
                  <a:lnTo>
                    <a:pt x="4087" y="449"/>
                  </a:lnTo>
                  <a:cubicBezTo>
                    <a:pt x="4074" y="434"/>
                    <a:pt x="4074" y="426"/>
                    <a:pt x="4085" y="426"/>
                  </a:cubicBezTo>
                  <a:cubicBezTo>
                    <a:pt x="4097" y="426"/>
                    <a:pt x="4124" y="436"/>
                    <a:pt x="4165" y="456"/>
                  </a:cubicBezTo>
                  <a:cubicBezTo>
                    <a:pt x="4165" y="456"/>
                    <a:pt x="4165" y="456"/>
                    <a:pt x="4165" y="456"/>
                  </a:cubicBezTo>
                  <a:lnTo>
                    <a:pt x="4165" y="456"/>
                  </a:lnTo>
                  <a:cubicBezTo>
                    <a:pt x="4195" y="517"/>
                    <a:pt x="4256" y="547"/>
                    <a:pt x="4195" y="547"/>
                  </a:cubicBezTo>
                  <a:cubicBezTo>
                    <a:pt x="4155" y="516"/>
                    <a:pt x="4126" y="490"/>
                    <a:pt x="4107" y="471"/>
                  </a:cubicBezTo>
                  <a:lnTo>
                    <a:pt x="4107" y="471"/>
                  </a:lnTo>
                  <a:cubicBezTo>
                    <a:pt x="4122" y="518"/>
                    <a:pt x="4199" y="593"/>
                    <a:pt x="4183" y="593"/>
                  </a:cubicBezTo>
                  <a:cubicBezTo>
                    <a:pt x="4176" y="593"/>
                    <a:pt x="4153" y="580"/>
                    <a:pt x="4104" y="547"/>
                  </a:cubicBezTo>
                  <a:cubicBezTo>
                    <a:pt x="4043" y="517"/>
                    <a:pt x="3983" y="426"/>
                    <a:pt x="3892" y="396"/>
                  </a:cubicBezTo>
                  <a:lnTo>
                    <a:pt x="3892" y="396"/>
                  </a:lnTo>
                  <a:cubicBezTo>
                    <a:pt x="3896" y="397"/>
                    <a:pt x="3914" y="403"/>
                    <a:pt x="3930" y="410"/>
                  </a:cubicBezTo>
                  <a:lnTo>
                    <a:pt x="3930" y="410"/>
                  </a:lnTo>
                  <a:lnTo>
                    <a:pt x="3899" y="387"/>
                  </a:lnTo>
                  <a:lnTo>
                    <a:pt x="3899" y="387"/>
                  </a:lnTo>
                  <a:cubicBezTo>
                    <a:pt x="3898" y="389"/>
                    <a:pt x="3894" y="390"/>
                    <a:pt x="3889" y="390"/>
                  </a:cubicBezTo>
                  <a:cubicBezTo>
                    <a:pt x="3881" y="390"/>
                    <a:pt x="3870" y="388"/>
                    <a:pt x="3864" y="388"/>
                  </a:cubicBezTo>
                  <a:cubicBezTo>
                    <a:pt x="3858" y="388"/>
                    <a:pt x="3855" y="390"/>
                    <a:pt x="3861" y="395"/>
                  </a:cubicBezTo>
                  <a:lnTo>
                    <a:pt x="3830" y="365"/>
                  </a:lnTo>
                  <a:cubicBezTo>
                    <a:pt x="3810" y="355"/>
                    <a:pt x="3800" y="351"/>
                    <a:pt x="3797" y="351"/>
                  </a:cubicBezTo>
                  <a:cubicBezTo>
                    <a:pt x="3783" y="351"/>
                    <a:pt x="3952" y="456"/>
                    <a:pt x="3952" y="456"/>
                  </a:cubicBezTo>
                  <a:cubicBezTo>
                    <a:pt x="3861" y="456"/>
                    <a:pt x="3678" y="304"/>
                    <a:pt x="3557" y="243"/>
                  </a:cubicBezTo>
                  <a:lnTo>
                    <a:pt x="3557" y="243"/>
                  </a:lnTo>
                  <a:cubicBezTo>
                    <a:pt x="3557" y="265"/>
                    <a:pt x="3636" y="351"/>
                    <a:pt x="3611" y="351"/>
                  </a:cubicBezTo>
                  <a:cubicBezTo>
                    <a:pt x="3602" y="351"/>
                    <a:pt x="3577" y="338"/>
                    <a:pt x="3526" y="304"/>
                  </a:cubicBezTo>
                  <a:lnTo>
                    <a:pt x="3526" y="304"/>
                  </a:lnTo>
                  <a:cubicBezTo>
                    <a:pt x="3557" y="365"/>
                    <a:pt x="3648" y="456"/>
                    <a:pt x="3709" y="547"/>
                  </a:cubicBezTo>
                  <a:cubicBezTo>
                    <a:pt x="3709" y="549"/>
                    <a:pt x="3707" y="550"/>
                    <a:pt x="3705" y="550"/>
                  </a:cubicBezTo>
                  <a:cubicBezTo>
                    <a:pt x="3680" y="550"/>
                    <a:pt x="3524" y="433"/>
                    <a:pt x="3526" y="433"/>
                  </a:cubicBezTo>
                  <a:lnTo>
                    <a:pt x="3526" y="433"/>
                  </a:lnTo>
                  <a:cubicBezTo>
                    <a:pt x="3526" y="433"/>
                    <a:pt x="3535" y="440"/>
                    <a:pt x="3557" y="456"/>
                  </a:cubicBezTo>
                  <a:cubicBezTo>
                    <a:pt x="3374" y="304"/>
                    <a:pt x="3131" y="152"/>
                    <a:pt x="3070" y="91"/>
                  </a:cubicBezTo>
                  <a:lnTo>
                    <a:pt x="3070" y="91"/>
                  </a:lnTo>
                  <a:cubicBezTo>
                    <a:pt x="3119" y="140"/>
                    <a:pt x="3131" y="156"/>
                    <a:pt x="3125" y="156"/>
                  </a:cubicBezTo>
                  <a:cubicBezTo>
                    <a:pt x="3112" y="156"/>
                    <a:pt x="3024" y="89"/>
                    <a:pt x="3014" y="89"/>
                  </a:cubicBezTo>
                  <a:cubicBezTo>
                    <a:pt x="3010" y="89"/>
                    <a:pt x="3016" y="98"/>
                    <a:pt x="3040" y="122"/>
                  </a:cubicBezTo>
                  <a:cubicBezTo>
                    <a:pt x="2979" y="91"/>
                    <a:pt x="2918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0"/>
            <p:cNvSpPr/>
            <p:nvPr/>
          </p:nvSpPr>
          <p:spPr>
            <a:xfrm>
              <a:off x="-1388825" y="4633325"/>
              <a:ext cx="7625" cy="4600"/>
            </a:xfrm>
            <a:custGeom>
              <a:avLst/>
              <a:gdLst/>
              <a:ahLst/>
              <a:cxnLst/>
              <a:rect l="l" t="t" r="r" b="b"/>
              <a:pathLst>
                <a:path w="305" h="184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92"/>
                    <a:pt x="183" y="92"/>
                    <a:pt x="305" y="183"/>
                  </a:cubicBezTo>
                  <a:cubicBezTo>
                    <a:pt x="214" y="92"/>
                    <a:pt x="92" y="3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0"/>
            <p:cNvSpPr/>
            <p:nvPr/>
          </p:nvSpPr>
          <p:spPr>
            <a:xfrm>
              <a:off x="-1416925" y="4625750"/>
              <a:ext cx="3275" cy="1750"/>
            </a:xfrm>
            <a:custGeom>
              <a:avLst/>
              <a:gdLst/>
              <a:ahLst/>
              <a:cxnLst/>
              <a:rect l="l" t="t" r="r" b="b"/>
              <a:pathLst>
                <a:path w="131" h="70" extrusionOk="0">
                  <a:moveTo>
                    <a:pt x="0" y="0"/>
                  </a:moveTo>
                  <a:lnTo>
                    <a:pt x="61" y="30"/>
                  </a:lnTo>
                  <a:cubicBezTo>
                    <a:pt x="85" y="30"/>
                    <a:pt x="129" y="69"/>
                    <a:pt x="130" y="69"/>
                  </a:cubicBezTo>
                  <a:cubicBezTo>
                    <a:pt x="130" y="69"/>
                    <a:pt x="128" y="67"/>
                    <a:pt x="122" y="61"/>
                  </a:cubicBezTo>
                  <a:cubicBezTo>
                    <a:pt x="91" y="30"/>
                    <a:pt x="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420725" y="4624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52" y="15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1429850" y="4621950"/>
              <a:ext cx="3075" cy="1525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0" y="0"/>
                  </a:moveTo>
                  <a:cubicBezTo>
                    <a:pt x="0" y="0"/>
                    <a:pt x="31" y="30"/>
                    <a:pt x="122" y="61"/>
                  </a:cubicBezTo>
                  <a:cubicBezTo>
                    <a:pt x="61" y="30"/>
                    <a:pt x="3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425300" y="4625750"/>
              <a:ext cx="3075" cy="1525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30"/>
                    <a:pt x="122" y="61"/>
                    <a:pt x="122" y="61"/>
                  </a:cubicBezTo>
                  <a:cubicBezTo>
                    <a:pt x="66" y="16"/>
                    <a:pt x="47" y="4"/>
                    <a:pt x="41" y="4"/>
                  </a:cubicBezTo>
                  <a:cubicBezTo>
                    <a:pt x="35" y="4"/>
                    <a:pt x="44" y="18"/>
                    <a:pt x="36" y="18"/>
                  </a:cubicBezTo>
                  <a:cubicBezTo>
                    <a:pt x="31" y="18"/>
                    <a:pt x="21" y="1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1432125" y="462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432900" y="4629525"/>
              <a:ext cx="3075" cy="1550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" y="1"/>
                  </a:moveTo>
                  <a:cubicBezTo>
                    <a:pt x="1" y="1"/>
                    <a:pt x="92" y="62"/>
                    <a:pt x="122" y="6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451125" y="4671325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0" y="1"/>
                  </a:moveTo>
                  <a:lnTo>
                    <a:pt x="92" y="62"/>
                  </a:lnTo>
                  <a:lnTo>
                    <a:pt x="61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464800" y="4684250"/>
              <a:ext cx="1550" cy="2425"/>
            </a:xfrm>
            <a:custGeom>
              <a:avLst/>
              <a:gdLst/>
              <a:ahLst/>
              <a:cxnLst/>
              <a:rect l="l" t="t" r="r" b="b"/>
              <a:pathLst>
                <a:path w="62" h="97" extrusionOk="0">
                  <a:moveTo>
                    <a:pt x="0" y="0"/>
                  </a:moveTo>
                  <a:cubicBezTo>
                    <a:pt x="0" y="1"/>
                    <a:pt x="48" y="97"/>
                    <a:pt x="59" y="97"/>
                  </a:cubicBezTo>
                  <a:cubicBezTo>
                    <a:pt x="60" y="97"/>
                    <a:pt x="61" y="95"/>
                    <a:pt x="61" y="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460250" y="47040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1"/>
                  </a:lnTo>
                  <a:lnTo>
                    <a:pt x="153" y="1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0"/>
            <p:cNvSpPr/>
            <p:nvPr/>
          </p:nvSpPr>
          <p:spPr>
            <a:xfrm>
              <a:off x="-1708450" y="3370200"/>
              <a:ext cx="3975" cy="2800"/>
            </a:xfrm>
            <a:custGeom>
              <a:avLst/>
              <a:gdLst/>
              <a:ahLst/>
              <a:cxnLst/>
              <a:rect l="l" t="t" r="r" b="b"/>
              <a:pathLst>
                <a:path w="159" h="112" extrusionOk="0">
                  <a:moveTo>
                    <a:pt x="19" y="0"/>
                  </a:moveTo>
                  <a:cubicBezTo>
                    <a:pt x="0" y="0"/>
                    <a:pt x="86" y="50"/>
                    <a:pt x="111" y="100"/>
                  </a:cubicBezTo>
                  <a:cubicBezTo>
                    <a:pt x="134" y="107"/>
                    <a:pt x="145" y="111"/>
                    <a:pt x="148" y="111"/>
                  </a:cubicBezTo>
                  <a:cubicBezTo>
                    <a:pt x="158" y="111"/>
                    <a:pt x="96" y="77"/>
                    <a:pt x="50" y="9"/>
                  </a:cubicBezTo>
                  <a:cubicBezTo>
                    <a:pt x="33" y="3"/>
                    <a:pt x="24" y="0"/>
                    <a:pt x="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-1802200" y="3355200"/>
              <a:ext cx="103775" cy="129200"/>
            </a:xfrm>
            <a:custGeom>
              <a:avLst/>
              <a:gdLst/>
              <a:ahLst/>
              <a:cxnLst/>
              <a:rect l="l" t="t" r="r" b="b"/>
              <a:pathLst>
                <a:path w="4151" h="5168" extrusionOk="0">
                  <a:moveTo>
                    <a:pt x="2463" y="122"/>
                  </a:moveTo>
                  <a:cubicBezTo>
                    <a:pt x="2495" y="138"/>
                    <a:pt x="2529" y="159"/>
                    <a:pt x="2563" y="180"/>
                  </a:cubicBezTo>
                  <a:lnTo>
                    <a:pt x="2563" y="180"/>
                  </a:lnTo>
                  <a:cubicBezTo>
                    <a:pt x="2526" y="147"/>
                    <a:pt x="2482" y="122"/>
                    <a:pt x="2463" y="122"/>
                  </a:cubicBezTo>
                  <a:close/>
                  <a:moveTo>
                    <a:pt x="2402" y="122"/>
                  </a:moveTo>
                  <a:cubicBezTo>
                    <a:pt x="2402" y="153"/>
                    <a:pt x="2493" y="244"/>
                    <a:pt x="2493" y="274"/>
                  </a:cubicBezTo>
                  <a:cubicBezTo>
                    <a:pt x="2501" y="280"/>
                    <a:pt x="2509" y="285"/>
                    <a:pt x="2516" y="289"/>
                  </a:cubicBezTo>
                  <a:lnTo>
                    <a:pt x="2516" y="289"/>
                  </a:lnTo>
                  <a:cubicBezTo>
                    <a:pt x="2514" y="280"/>
                    <a:pt x="2519" y="275"/>
                    <a:pt x="2530" y="275"/>
                  </a:cubicBezTo>
                  <a:cubicBezTo>
                    <a:pt x="2547" y="275"/>
                    <a:pt x="2576" y="285"/>
                    <a:pt x="2615" y="305"/>
                  </a:cubicBezTo>
                  <a:cubicBezTo>
                    <a:pt x="2432" y="122"/>
                    <a:pt x="2584" y="274"/>
                    <a:pt x="2402" y="122"/>
                  </a:cubicBezTo>
                  <a:close/>
                  <a:moveTo>
                    <a:pt x="2003" y="300"/>
                  </a:moveTo>
                  <a:cubicBezTo>
                    <a:pt x="2003" y="300"/>
                    <a:pt x="2004" y="302"/>
                    <a:pt x="2007" y="305"/>
                  </a:cubicBezTo>
                  <a:cubicBezTo>
                    <a:pt x="2040" y="330"/>
                    <a:pt x="2077" y="355"/>
                    <a:pt x="2114" y="381"/>
                  </a:cubicBezTo>
                  <a:lnTo>
                    <a:pt x="2114" y="381"/>
                  </a:lnTo>
                  <a:lnTo>
                    <a:pt x="2037" y="305"/>
                  </a:lnTo>
                  <a:lnTo>
                    <a:pt x="2037" y="305"/>
                  </a:lnTo>
                  <a:cubicBezTo>
                    <a:pt x="2073" y="340"/>
                    <a:pt x="2082" y="352"/>
                    <a:pt x="2079" y="352"/>
                  </a:cubicBezTo>
                  <a:cubicBezTo>
                    <a:pt x="2071" y="352"/>
                    <a:pt x="2006" y="300"/>
                    <a:pt x="2003" y="300"/>
                  </a:cubicBezTo>
                  <a:close/>
                  <a:moveTo>
                    <a:pt x="2299" y="376"/>
                  </a:moveTo>
                  <a:cubicBezTo>
                    <a:pt x="2301" y="380"/>
                    <a:pt x="2304" y="386"/>
                    <a:pt x="2311" y="396"/>
                  </a:cubicBezTo>
                  <a:cubicBezTo>
                    <a:pt x="2316" y="396"/>
                    <a:pt x="2311" y="388"/>
                    <a:pt x="2299" y="376"/>
                  </a:cubicBezTo>
                  <a:close/>
                  <a:moveTo>
                    <a:pt x="1960" y="295"/>
                  </a:moveTo>
                  <a:cubicBezTo>
                    <a:pt x="1956" y="295"/>
                    <a:pt x="1980" y="316"/>
                    <a:pt x="2014" y="342"/>
                  </a:cubicBezTo>
                  <a:lnTo>
                    <a:pt x="2014" y="342"/>
                  </a:lnTo>
                  <a:lnTo>
                    <a:pt x="2060" y="388"/>
                  </a:lnTo>
                  <a:lnTo>
                    <a:pt x="2060" y="388"/>
                  </a:lnTo>
                  <a:cubicBezTo>
                    <a:pt x="2057" y="383"/>
                    <a:pt x="2053" y="376"/>
                    <a:pt x="2047" y="368"/>
                  </a:cubicBezTo>
                  <a:lnTo>
                    <a:pt x="2047" y="368"/>
                  </a:lnTo>
                  <a:cubicBezTo>
                    <a:pt x="2060" y="378"/>
                    <a:pt x="2074" y="389"/>
                    <a:pt x="2088" y="399"/>
                  </a:cubicBezTo>
                  <a:lnTo>
                    <a:pt x="2088" y="399"/>
                  </a:lnTo>
                  <a:cubicBezTo>
                    <a:pt x="2071" y="384"/>
                    <a:pt x="2054" y="370"/>
                    <a:pt x="2038" y="358"/>
                  </a:cubicBezTo>
                  <a:lnTo>
                    <a:pt x="2038" y="358"/>
                  </a:lnTo>
                  <a:cubicBezTo>
                    <a:pt x="2034" y="354"/>
                    <a:pt x="2030" y="350"/>
                    <a:pt x="2025" y="345"/>
                  </a:cubicBezTo>
                  <a:lnTo>
                    <a:pt x="2025" y="345"/>
                  </a:lnTo>
                  <a:cubicBezTo>
                    <a:pt x="2034" y="352"/>
                    <a:pt x="2043" y="359"/>
                    <a:pt x="2052" y="365"/>
                  </a:cubicBezTo>
                  <a:lnTo>
                    <a:pt x="2052" y="365"/>
                  </a:lnTo>
                  <a:lnTo>
                    <a:pt x="2013" y="334"/>
                  </a:lnTo>
                  <a:lnTo>
                    <a:pt x="2013" y="334"/>
                  </a:lnTo>
                  <a:cubicBezTo>
                    <a:pt x="2003" y="325"/>
                    <a:pt x="1991" y="316"/>
                    <a:pt x="1976" y="305"/>
                  </a:cubicBezTo>
                  <a:cubicBezTo>
                    <a:pt x="1966" y="298"/>
                    <a:pt x="1961" y="295"/>
                    <a:pt x="1960" y="295"/>
                  </a:cubicBezTo>
                  <a:close/>
                  <a:moveTo>
                    <a:pt x="2060" y="388"/>
                  </a:moveTo>
                  <a:cubicBezTo>
                    <a:pt x="2067" y="403"/>
                    <a:pt x="2067" y="411"/>
                    <a:pt x="2098" y="426"/>
                  </a:cubicBezTo>
                  <a:lnTo>
                    <a:pt x="2060" y="388"/>
                  </a:lnTo>
                  <a:close/>
                  <a:moveTo>
                    <a:pt x="2052" y="365"/>
                  </a:moveTo>
                  <a:lnTo>
                    <a:pt x="2128" y="426"/>
                  </a:lnTo>
                  <a:cubicBezTo>
                    <a:pt x="2113" y="411"/>
                    <a:pt x="2083" y="388"/>
                    <a:pt x="2052" y="365"/>
                  </a:cubicBezTo>
                  <a:close/>
                  <a:moveTo>
                    <a:pt x="2563" y="180"/>
                  </a:moveTo>
                  <a:cubicBezTo>
                    <a:pt x="2574" y="190"/>
                    <a:pt x="2585" y="201"/>
                    <a:pt x="2594" y="212"/>
                  </a:cubicBezTo>
                  <a:lnTo>
                    <a:pt x="2594" y="212"/>
                  </a:lnTo>
                  <a:cubicBezTo>
                    <a:pt x="2593" y="212"/>
                    <a:pt x="2592" y="212"/>
                    <a:pt x="2591" y="212"/>
                  </a:cubicBezTo>
                  <a:cubicBezTo>
                    <a:pt x="2586" y="212"/>
                    <a:pt x="2591" y="220"/>
                    <a:pt x="2615" y="244"/>
                  </a:cubicBezTo>
                  <a:cubicBezTo>
                    <a:pt x="2609" y="233"/>
                    <a:pt x="2602" y="222"/>
                    <a:pt x="2594" y="212"/>
                  </a:cubicBezTo>
                  <a:lnTo>
                    <a:pt x="2594" y="212"/>
                  </a:lnTo>
                  <a:cubicBezTo>
                    <a:pt x="2614" y="219"/>
                    <a:pt x="2696" y="278"/>
                    <a:pt x="2711" y="289"/>
                  </a:cubicBezTo>
                  <a:lnTo>
                    <a:pt x="2711" y="289"/>
                  </a:lnTo>
                  <a:cubicBezTo>
                    <a:pt x="2685" y="271"/>
                    <a:pt x="2663" y="256"/>
                    <a:pt x="2645" y="244"/>
                  </a:cubicBezTo>
                  <a:lnTo>
                    <a:pt x="2645" y="244"/>
                  </a:lnTo>
                  <a:cubicBezTo>
                    <a:pt x="2694" y="279"/>
                    <a:pt x="2712" y="291"/>
                    <a:pt x="2713" y="291"/>
                  </a:cubicBezTo>
                  <a:cubicBezTo>
                    <a:pt x="2713" y="291"/>
                    <a:pt x="2713" y="290"/>
                    <a:pt x="2711" y="289"/>
                  </a:cubicBezTo>
                  <a:lnTo>
                    <a:pt x="2711" y="289"/>
                  </a:lnTo>
                  <a:cubicBezTo>
                    <a:pt x="2763" y="326"/>
                    <a:pt x="2827" y="373"/>
                    <a:pt x="2894" y="427"/>
                  </a:cubicBezTo>
                  <a:lnTo>
                    <a:pt x="2894" y="427"/>
                  </a:lnTo>
                  <a:cubicBezTo>
                    <a:pt x="2889" y="411"/>
                    <a:pt x="2870" y="387"/>
                    <a:pt x="2797" y="335"/>
                  </a:cubicBezTo>
                  <a:cubicBezTo>
                    <a:pt x="2752" y="313"/>
                    <a:pt x="2658" y="241"/>
                    <a:pt x="2563" y="180"/>
                  </a:cubicBezTo>
                  <a:close/>
                  <a:moveTo>
                    <a:pt x="2098" y="426"/>
                  </a:moveTo>
                  <a:cubicBezTo>
                    <a:pt x="2173" y="491"/>
                    <a:pt x="2195" y="510"/>
                    <a:pt x="2196" y="510"/>
                  </a:cubicBezTo>
                  <a:cubicBezTo>
                    <a:pt x="2197" y="510"/>
                    <a:pt x="2180" y="494"/>
                    <a:pt x="2171" y="483"/>
                  </a:cubicBezTo>
                  <a:lnTo>
                    <a:pt x="2171" y="483"/>
                  </a:lnTo>
                  <a:cubicBezTo>
                    <a:pt x="2173" y="485"/>
                    <a:pt x="2175" y="485"/>
                    <a:pt x="2175" y="485"/>
                  </a:cubicBezTo>
                  <a:cubicBezTo>
                    <a:pt x="2177" y="485"/>
                    <a:pt x="2175" y="481"/>
                    <a:pt x="2169" y="475"/>
                  </a:cubicBezTo>
                  <a:lnTo>
                    <a:pt x="2169" y="475"/>
                  </a:lnTo>
                  <a:cubicBezTo>
                    <a:pt x="2167" y="474"/>
                    <a:pt x="2166" y="474"/>
                    <a:pt x="2166" y="474"/>
                  </a:cubicBezTo>
                  <a:cubicBezTo>
                    <a:pt x="2163" y="474"/>
                    <a:pt x="2166" y="478"/>
                    <a:pt x="2171" y="483"/>
                  </a:cubicBezTo>
                  <a:lnTo>
                    <a:pt x="2171" y="483"/>
                  </a:lnTo>
                  <a:cubicBezTo>
                    <a:pt x="2162" y="478"/>
                    <a:pt x="2139" y="460"/>
                    <a:pt x="2098" y="426"/>
                  </a:cubicBezTo>
                  <a:close/>
                  <a:moveTo>
                    <a:pt x="1976" y="457"/>
                  </a:moveTo>
                  <a:cubicBezTo>
                    <a:pt x="1990" y="470"/>
                    <a:pt x="2023" y="497"/>
                    <a:pt x="2065" y="527"/>
                  </a:cubicBezTo>
                  <a:lnTo>
                    <a:pt x="2065" y="527"/>
                  </a:lnTo>
                  <a:cubicBezTo>
                    <a:pt x="2039" y="505"/>
                    <a:pt x="2010" y="482"/>
                    <a:pt x="1976" y="457"/>
                  </a:cubicBezTo>
                  <a:close/>
                  <a:moveTo>
                    <a:pt x="3222" y="426"/>
                  </a:moveTo>
                  <a:lnTo>
                    <a:pt x="3383" y="547"/>
                  </a:lnTo>
                  <a:lnTo>
                    <a:pt x="3383" y="547"/>
                  </a:lnTo>
                  <a:cubicBezTo>
                    <a:pt x="3361" y="526"/>
                    <a:pt x="3313" y="490"/>
                    <a:pt x="3222" y="426"/>
                  </a:cubicBezTo>
                  <a:close/>
                  <a:moveTo>
                    <a:pt x="2515" y="528"/>
                  </a:moveTo>
                  <a:cubicBezTo>
                    <a:pt x="2520" y="528"/>
                    <a:pt x="2532" y="533"/>
                    <a:pt x="2551" y="548"/>
                  </a:cubicBezTo>
                  <a:lnTo>
                    <a:pt x="2551" y="548"/>
                  </a:lnTo>
                  <a:cubicBezTo>
                    <a:pt x="2518" y="546"/>
                    <a:pt x="2504" y="528"/>
                    <a:pt x="2515" y="528"/>
                  </a:cubicBezTo>
                  <a:close/>
                  <a:moveTo>
                    <a:pt x="3444" y="592"/>
                  </a:moveTo>
                  <a:lnTo>
                    <a:pt x="3466" y="609"/>
                  </a:lnTo>
                  <a:cubicBezTo>
                    <a:pt x="3482" y="609"/>
                    <a:pt x="3464" y="600"/>
                    <a:pt x="3444" y="592"/>
                  </a:cubicBezTo>
                  <a:close/>
                  <a:moveTo>
                    <a:pt x="1946" y="578"/>
                  </a:moveTo>
                  <a:cubicBezTo>
                    <a:pt x="1968" y="593"/>
                    <a:pt x="1985" y="604"/>
                    <a:pt x="1998" y="613"/>
                  </a:cubicBezTo>
                  <a:lnTo>
                    <a:pt x="1998" y="613"/>
                  </a:lnTo>
                  <a:cubicBezTo>
                    <a:pt x="1978" y="598"/>
                    <a:pt x="1960" y="585"/>
                    <a:pt x="1946" y="578"/>
                  </a:cubicBezTo>
                  <a:close/>
                  <a:moveTo>
                    <a:pt x="2163" y="416"/>
                  </a:moveTo>
                  <a:cubicBezTo>
                    <a:pt x="2246" y="467"/>
                    <a:pt x="2406" y="582"/>
                    <a:pt x="2432" y="609"/>
                  </a:cubicBezTo>
                  <a:cubicBezTo>
                    <a:pt x="2432" y="609"/>
                    <a:pt x="2382" y="575"/>
                    <a:pt x="2326" y="539"/>
                  </a:cubicBezTo>
                  <a:lnTo>
                    <a:pt x="2326" y="539"/>
                  </a:lnTo>
                  <a:cubicBezTo>
                    <a:pt x="2352" y="561"/>
                    <a:pt x="2377" y="584"/>
                    <a:pt x="2402" y="609"/>
                  </a:cubicBezTo>
                  <a:cubicBezTo>
                    <a:pt x="2406" y="613"/>
                    <a:pt x="2407" y="615"/>
                    <a:pt x="2405" y="615"/>
                  </a:cubicBezTo>
                  <a:cubicBezTo>
                    <a:pt x="2394" y="615"/>
                    <a:pt x="2319" y="572"/>
                    <a:pt x="2308" y="572"/>
                  </a:cubicBezTo>
                  <a:cubicBezTo>
                    <a:pt x="2306" y="572"/>
                    <a:pt x="2306" y="574"/>
                    <a:pt x="2311" y="578"/>
                  </a:cubicBezTo>
                  <a:lnTo>
                    <a:pt x="2189" y="457"/>
                  </a:lnTo>
                  <a:lnTo>
                    <a:pt x="2189" y="457"/>
                  </a:lnTo>
                  <a:cubicBezTo>
                    <a:pt x="2218" y="471"/>
                    <a:pt x="2274" y="506"/>
                    <a:pt x="2326" y="539"/>
                  </a:cubicBezTo>
                  <a:lnTo>
                    <a:pt x="2326" y="539"/>
                  </a:lnTo>
                  <a:cubicBezTo>
                    <a:pt x="2273" y="495"/>
                    <a:pt x="2217" y="454"/>
                    <a:pt x="2163" y="416"/>
                  </a:cubicBezTo>
                  <a:close/>
                  <a:moveTo>
                    <a:pt x="3410" y="604"/>
                  </a:moveTo>
                  <a:cubicBezTo>
                    <a:pt x="3441" y="623"/>
                    <a:pt x="3466" y="639"/>
                    <a:pt x="3466" y="639"/>
                  </a:cubicBezTo>
                  <a:cubicBezTo>
                    <a:pt x="3452" y="632"/>
                    <a:pt x="3433" y="620"/>
                    <a:pt x="3410" y="604"/>
                  </a:cubicBezTo>
                  <a:close/>
                  <a:moveTo>
                    <a:pt x="1998" y="613"/>
                  </a:moveTo>
                  <a:cubicBezTo>
                    <a:pt x="2009" y="622"/>
                    <a:pt x="2021" y="632"/>
                    <a:pt x="2034" y="643"/>
                  </a:cubicBezTo>
                  <a:lnTo>
                    <a:pt x="2034" y="643"/>
                  </a:lnTo>
                  <a:cubicBezTo>
                    <a:pt x="2026" y="640"/>
                    <a:pt x="2009" y="632"/>
                    <a:pt x="2004" y="632"/>
                  </a:cubicBezTo>
                  <a:cubicBezTo>
                    <a:pt x="2002" y="632"/>
                    <a:pt x="2002" y="634"/>
                    <a:pt x="2007" y="639"/>
                  </a:cubicBezTo>
                  <a:cubicBezTo>
                    <a:pt x="2055" y="677"/>
                    <a:pt x="2069" y="689"/>
                    <a:pt x="2071" y="689"/>
                  </a:cubicBezTo>
                  <a:cubicBezTo>
                    <a:pt x="2072" y="689"/>
                    <a:pt x="2050" y="669"/>
                    <a:pt x="2053" y="669"/>
                  </a:cubicBezTo>
                  <a:cubicBezTo>
                    <a:pt x="2055" y="669"/>
                    <a:pt x="2064" y="675"/>
                    <a:pt x="2089" y="693"/>
                  </a:cubicBezTo>
                  <a:lnTo>
                    <a:pt x="2089" y="693"/>
                  </a:lnTo>
                  <a:cubicBezTo>
                    <a:pt x="2070" y="676"/>
                    <a:pt x="2052" y="659"/>
                    <a:pt x="2034" y="643"/>
                  </a:cubicBezTo>
                  <a:lnTo>
                    <a:pt x="2034" y="643"/>
                  </a:lnTo>
                  <a:cubicBezTo>
                    <a:pt x="2035" y="643"/>
                    <a:pt x="2036" y="644"/>
                    <a:pt x="2037" y="644"/>
                  </a:cubicBezTo>
                  <a:cubicBezTo>
                    <a:pt x="2040" y="644"/>
                    <a:pt x="2032" y="637"/>
                    <a:pt x="1998" y="613"/>
                  </a:cubicBezTo>
                  <a:close/>
                  <a:moveTo>
                    <a:pt x="3598" y="578"/>
                  </a:moveTo>
                  <a:cubicBezTo>
                    <a:pt x="3611" y="578"/>
                    <a:pt x="3638" y="588"/>
                    <a:pt x="3678" y="609"/>
                  </a:cubicBezTo>
                  <a:cubicBezTo>
                    <a:pt x="3678" y="609"/>
                    <a:pt x="3678" y="609"/>
                    <a:pt x="3678" y="609"/>
                  </a:cubicBezTo>
                  <a:lnTo>
                    <a:pt x="3678" y="609"/>
                  </a:lnTo>
                  <a:cubicBezTo>
                    <a:pt x="3709" y="700"/>
                    <a:pt x="3770" y="700"/>
                    <a:pt x="3709" y="700"/>
                  </a:cubicBezTo>
                  <a:cubicBezTo>
                    <a:pt x="3607" y="619"/>
                    <a:pt x="3574" y="578"/>
                    <a:pt x="3598" y="578"/>
                  </a:cubicBezTo>
                  <a:close/>
                  <a:moveTo>
                    <a:pt x="2089" y="693"/>
                  </a:moveTo>
                  <a:cubicBezTo>
                    <a:pt x="2092" y="696"/>
                    <a:pt x="2095" y="699"/>
                    <a:pt x="2098" y="702"/>
                  </a:cubicBezTo>
                  <a:lnTo>
                    <a:pt x="2098" y="702"/>
                  </a:lnTo>
                  <a:cubicBezTo>
                    <a:pt x="2098" y="701"/>
                    <a:pt x="2098" y="700"/>
                    <a:pt x="2098" y="700"/>
                  </a:cubicBezTo>
                  <a:cubicBezTo>
                    <a:pt x="2095" y="697"/>
                    <a:pt x="2092" y="695"/>
                    <a:pt x="2089" y="693"/>
                  </a:cubicBezTo>
                  <a:close/>
                  <a:moveTo>
                    <a:pt x="2007" y="685"/>
                  </a:moveTo>
                  <a:lnTo>
                    <a:pt x="2007" y="685"/>
                  </a:lnTo>
                  <a:cubicBezTo>
                    <a:pt x="2038" y="709"/>
                    <a:pt x="2069" y="734"/>
                    <a:pt x="2054" y="734"/>
                  </a:cubicBezTo>
                  <a:cubicBezTo>
                    <a:pt x="2051" y="734"/>
                    <a:pt x="2045" y="733"/>
                    <a:pt x="2037" y="730"/>
                  </a:cubicBezTo>
                  <a:lnTo>
                    <a:pt x="2007" y="685"/>
                  </a:lnTo>
                  <a:close/>
                  <a:moveTo>
                    <a:pt x="2222" y="745"/>
                  </a:moveTo>
                  <a:cubicBezTo>
                    <a:pt x="2231" y="750"/>
                    <a:pt x="2240" y="756"/>
                    <a:pt x="2250" y="760"/>
                  </a:cubicBezTo>
                  <a:cubicBezTo>
                    <a:pt x="2243" y="760"/>
                    <a:pt x="2234" y="755"/>
                    <a:pt x="2222" y="745"/>
                  </a:cubicBezTo>
                  <a:close/>
                  <a:moveTo>
                    <a:pt x="3662" y="764"/>
                  </a:moveTo>
                  <a:cubicBezTo>
                    <a:pt x="3674" y="772"/>
                    <a:pt x="3680" y="776"/>
                    <a:pt x="3683" y="776"/>
                  </a:cubicBezTo>
                  <a:cubicBezTo>
                    <a:pt x="3686" y="776"/>
                    <a:pt x="3686" y="773"/>
                    <a:pt x="3684" y="769"/>
                  </a:cubicBezTo>
                  <a:lnTo>
                    <a:pt x="3684" y="769"/>
                  </a:lnTo>
                  <a:cubicBezTo>
                    <a:pt x="3678" y="768"/>
                    <a:pt x="3670" y="766"/>
                    <a:pt x="3662" y="764"/>
                  </a:cubicBezTo>
                  <a:close/>
                  <a:moveTo>
                    <a:pt x="2159" y="730"/>
                  </a:moveTo>
                  <a:cubicBezTo>
                    <a:pt x="2148" y="730"/>
                    <a:pt x="2184" y="766"/>
                    <a:pt x="2239" y="814"/>
                  </a:cubicBezTo>
                  <a:lnTo>
                    <a:pt x="2239" y="814"/>
                  </a:lnTo>
                  <a:cubicBezTo>
                    <a:pt x="2205" y="770"/>
                    <a:pt x="2249" y="775"/>
                    <a:pt x="2159" y="730"/>
                  </a:cubicBezTo>
                  <a:close/>
                  <a:moveTo>
                    <a:pt x="3818" y="704"/>
                  </a:moveTo>
                  <a:lnTo>
                    <a:pt x="3982" y="852"/>
                  </a:lnTo>
                  <a:cubicBezTo>
                    <a:pt x="3943" y="812"/>
                    <a:pt x="3891" y="760"/>
                    <a:pt x="3818" y="704"/>
                  </a:cubicBezTo>
                  <a:close/>
                  <a:moveTo>
                    <a:pt x="2239" y="814"/>
                  </a:moveTo>
                  <a:cubicBezTo>
                    <a:pt x="2251" y="830"/>
                    <a:pt x="2272" y="851"/>
                    <a:pt x="2311" y="882"/>
                  </a:cubicBezTo>
                  <a:cubicBezTo>
                    <a:pt x="2340" y="905"/>
                    <a:pt x="2356" y="917"/>
                    <a:pt x="2362" y="919"/>
                  </a:cubicBezTo>
                  <a:lnTo>
                    <a:pt x="2362" y="919"/>
                  </a:lnTo>
                  <a:cubicBezTo>
                    <a:pt x="2319" y="883"/>
                    <a:pt x="2275" y="846"/>
                    <a:pt x="2239" y="814"/>
                  </a:cubicBezTo>
                  <a:close/>
                  <a:moveTo>
                    <a:pt x="2628" y="713"/>
                  </a:moveTo>
                  <a:cubicBezTo>
                    <a:pt x="2699" y="772"/>
                    <a:pt x="2780" y="837"/>
                    <a:pt x="2888" y="912"/>
                  </a:cubicBezTo>
                  <a:cubicBezTo>
                    <a:pt x="2919" y="943"/>
                    <a:pt x="3010" y="1004"/>
                    <a:pt x="2949" y="1004"/>
                  </a:cubicBezTo>
                  <a:cubicBezTo>
                    <a:pt x="2797" y="852"/>
                    <a:pt x="2797" y="882"/>
                    <a:pt x="2645" y="730"/>
                  </a:cubicBezTo>
                  <a:lnTo>
                    <a:pt x="2628" y="713"/>
                  </a:lnTo>
                  <a:close/>
                  <a:moveTo>
                    <a:pt x="3941" y="1017"/>
                  </a:moveTo>
                  <a:lnTo>
                    <a:pt x="3941" y="1017"/>
                  </a:lnTo>
                  <a:cubicBezTo>
                    <a:pt x="3971" y="1039"/>
                    <a:pt x="3996" y="1056"/>
                    <a:pt x="4013" y="1064"/>
                  </a:cubicBezTo>
                  <a:lnTo>
                    <a:pt x="3941" y="1017"/>
                  </a:lnTo>
                  <a:close/>
                  <a:moveTo>
                    <a:pt x="3496" y="457"/>
                  </a:moveTo>
                  <a:cubicBezTo>
                    <a:pt x="3496" y="487"/>
                    <a:pt x="3483" y="494"/>
                    <a:pt x="3468" y="494"/>
                  </a:cubicBezTo>
                  <a:cubicBezTo>
                    <a:pt x="3456" y="494"/>
                    <a:pt x="3444" y="489"/>
                    <a:pt x="3437" y="489"/>
                  </a:cubicBezTo>
                  <a:cubicBezTo>
                    <a:pt x="3427" y="489"/>
                    <a:pt x="3429" y="499"/>
                    <a:pt x="3466" y="548"/>
                  </a:cubicBezTo>
                  <a:lnTo>
                    <a:pt x="3618" y="639"/>
                  </a:lnTo>
                  <a:cubicBezTo>
                    <a:pt x="3618" y="676"/>
                    <a:pt x="3674" y="747"/>
                    <a:pt x="3684" y="769"/>
                  </a:cubicBezTo>
                  <a:lnTo>
                    <a:pt x="3684" y="769"/>
                  </a:lnTo>
                  <a:cubicBezTo>
                    <a:pt x="3712" y="776"/>
                    <a:pt x="3717" y="776"/>
                    <a:pt x="3720" y="776"/>
                  </a:cubicBezTo>
                  <a:cubicBezTo>
                    <a:pt x="3724" y="776"/>
                    <a:pt x="3724" y="776"/>
                    <a:pt x="3770" y="791"/>
                  </a:cubicBezTo>
                  <a:cubicBezTo>
                    <a:pt x="3800" y="882"/>
                    <a:pt x="3952" y="943"/>
                    <a:pt x="4104" y="1095"/>
                  </a:cubicBezTo>
                  <a:cubicBezTo>
                    <a:pt x="4150" y="1095"/>
                    <a:pt x="3985" y="954"/>
                    <a:pt x="3998" y="954"/>
                  </a:cubicBezTo>
                  <a:cubicBezTo>
                    <a:pt x="4002" y="954"/>
                    <a:pt x="4023" y="967"/>
                    <a:pt x="4074" y="1004"/>
                  </a:cubicBezTo>
                  <a:cubicBezTo>
                    <a:pt x="4078" y="1008"/>
                    <a:pt x="4081" y="1010"/>
                    <a:pt x="4082" y="1010"/>
                  </a:cubicBezTo>
                  <a:cubicBezTo>
                    <a:pt x="4092" y="1010"/>
                    <a:pt x="4063" y="951"/>
                    <a:pt x="3970" y="884"/>
                  </a:cubicBezTo>
                  <a:lnTo>
                    <a:pt x="3970" y="884"/>
                  </a:lnTo>
                  <a:cubicBezTo>
                    <a:pt x="3993" y="895"/>
                    <a:pt x="4025" y="910"/>
                    <a:pt x="4074" y="943"/>
                  </a:cubicBezTo>
                  <a:cubicBezTo>
                    <a:pt x="4074" y="912"/>
                    <a:pt x="4074" y="912"/>
                    <a:pt x="3982" y="852"/>
                  </a:cubicBezTo>
                  <a:cubicBezTo>
                    <a:pt x="3861" y="760"/>
                    <a:pt x="3861" y="760"/>
                    <a:pt x="3678" y="609"/>
                  </a:cubicBezTo>
                  <a:lnTo>
                    <a:pt x="3678" y="609"/>
                  </a:lnTo>
                  <a:cubicBezTo>
                    <a:pt x="3732" y="641"/>
                    <a:pt x="3778" y="673"/>
                    <a:pt x="3818" y="704"/>
                  </a:cubicBezTo>
                  <a:lnTo>
                    <a:pt x="3818" y="704"/>
                  </a:lnTo>
                  <a:lnTo>
                    <a:pt x="3697" y="594"/>
                  </a:lnTo>
                  <a:lnTo>
                    <a:pt x="3697" y="594"/>
                  </a:lnTo>
                  <a:cubicBezTo>
                    <a:pt x="3713" y="604"/>
                    <a:pt x="3725" y="609"/>
                    <a:pt x="3728" y="609"/>
                  </a:cubicBezTo>
                  <a:cubicBezTo>
                    <a:pt x="3732" y="609"/>
                    <a:pt x="3719" y="598"/>
                    <a:pt x="3678" y="578"/>
                  </a:cubicBezTo>
                  <a:lnTo>
                    <a:pt x="3678" y="578"/>
                  </a:lnTo>
                  <a:lnTo>
                    <a:pt x="3697" y="594"/>
                  </a:lnTo>
                  <a:lnTo>
                    <a:pt x="3697" y="594"/>
                  </a:lnTo>
                  <a:cubicBezTo>
                    <a:pt x="3664" y="576"/>
                    <a:pt x="3610" y="540"/>
                    <a:pt x="3557" y="487"/>
                  </a:cubicBezTo>
                  <a:lnTo>
                    <a:pt x="3557" y="487"/>
                  </a:lnTo>
                  <a:lnTo>
                    <a:pt x="3648" y="578"/>
                  </a:lnTo>
                  <a:lnTo>
                    <a:pt x="3648" y="578"/>
                  </a:lnTo>
                  <a:lnTo>
                    <a:pt x="3496" y="457"/>
                  </a:lnTo>
                  <a:close/>
                  <a:moveTo>
                    <a:pt x="1703" y="1642"/>
                  </a:moveTo>
                  <a:cubicBezTo>
                    <a:pt x="1711" y="1650"/>
                    <a:pt x="1721" y="1656"/>
                    <a:pt x="1735" y="1663"/>
                  </a:cubicBezTo>
                  <a:lnTo>
                    <a:pt x="1735" y="1663"/>
                  </a:lnTo>
                  <a:lnTo>
                    <a:pt x="1703" y="1642"/>
                  </a:lnTo>
                  <a:close/>
                  <a:moveTo>
                    <a:pt x="1885" y="1642"/>
                  </a:moveTo>
                  <a:lnTo>
                    <a:pt x="2005" y="1727"/>
                  </a:lnTo>
                  <a:lnTo>
                    <a:pt x="2005" y="1727"/>
                  </a:lnTo>
                  <a:cubicBezTo>
                    <a:pt x="1999" y="1699"/>
                    <a:pt x="1976" y="1688"/>
                    <a:pt x="1885" y="1642"/>
                  </a:cubicBezTo>
                  <a:close/>
                  <a:moveTo>
                    <a:pt x="1794" y="1703"/>
                  </a:moveTo>
                  <a:cubicBezTo>
                    <a:pt x="1803" y="1716"/>
                    <a:pt x="1807" y="1725"/>
                    <a:pt x="1807" y="1729"/>
                  </a:cubicBezTo>
                  <a:lnTo>
                    <a:pt x="1807" y="1729"/>
                  </a:lnTo>
                  <a:cubicBezTo>
                    <a:pt x="1803" y="1721"/>
                    <a:pt x="1799" y="1712"/>
                    <a:pt x="1794" y="1703"/>
                  </a:cubicBezTo>
                  <a:close/>
                  <a:moveTo>
                    <a:pt x="2007" y="1703"/>
                  </a:moveTo>
                  <a:cubicBezTo>
                    <a:pt x="2027" y="1703"/>
                    <a:pt x="2061" y="1730"/>
                    <a:pt x="2054" y="1730"/>
                  </a:cubicBezTo>
                  <a:cubicBezTo>
                    <a:pt x="2051" y="1730"/>
                    <a:pt x="2037" y="1723"/>
                    <a:pt x="2007" y="1703"/>
                  </a:cubicBezTo>
                  <a:close/>
                  <a:moveTo>
                    <a:pt x="1352" y="2066"/>
                  </a:moveTo>
                  <a:cubicBezTo>
                    <a:pt x="1378" y="2093"/>
                    <a:pt x="1435" y="2147"/>
                    <a:pt x="1428" y="2147"/>
                  </a:cubicBezTo>
                  <a:cubicBezTo>
                    <a:pt x="1426" y="2147"/>
                    <a:pt x="1417" y="2142"/>
                    <a:pt x="1399" y="2128"/>
                  </a:cubicBezTo>
                  <a:lnTo>
                    <a:pt x="1399" y="2128"/>
                  </a:lnTo>
                  <a:cubicBezTo>
                    <a:pt x="1415" y="2149"/>
                    <a:pt x="1420" y="2158"/>
                    <a:pt x="1420" y="2158"/>
                  </a:cubicBezTo>
                  <a:cubicBezTo>
                    <a:pt x="1418" y="2158"/>
                    <a:pt x="1368" y="2093"/>
                    <a:pt x="1352" y="2066"/>
                  </a:cubicBezTo>
                  <a:close/>
                  <a:moveTo>
                    <a:pt x="1155" y="2229"/>
                  </a:moveTo>
                  <a:cubicBezTo>
                    <a:pt x="1151" y="2229"/>
                    <a:pt x="1173" y="2252"/>
                    <a:pt x="1200" y="2279"/>
                  </a:cubicBezTo>
                  <a:lnTo>
                    <a:pt x="1200" y="2279"/>
                  </a:lnTo>
                  <a:cubicBezTo>
                    <a:pt x="1195" y="2269"/>
                    <a:pt x="1190" y="2259"/>
                    <a:pt x="1186" y="2250"/>
                  </a:cubicBezTo>
                  <a:cubicBezTo>
                    <a:pt x="1167" y="2235"/>
                    <a:pt x="1157" y="2229"/>
                    <a:pt x="1155" y="2229"/>
                  </a:cubicBezTo>
                  <a:close/>
                  <a:moveTo>
                    <a:pt x="1277" y="2523"/>
                  </a:moveTo>
                  <a:lnTo>
                    <a:pt x="1368" y="2584"/>
                  </a:lnTo>
                  <a:cubicBezTo>
                    <a:pt x="1358" y="2576"/>
                    <a:pt x="1348" y="2569"/>
                    <a:pt x="1339" y="2562"/>
                  </a:cubicBezTo>
                  <a:lnTo>
                    <a:pt x="1339" y="2562"/>
                  </a:lnTo>
                  <a:cubicBezTo>
                    <a:pt x="1319" y="2547"/>
                    <a:pt x="1298" y="2534"/>
                    <a:pt x="1277" y="2523"/>
                  </a:cubicBezTo>
                  <a:close/>
                  <a:moveTo>
                    <a:pt x="3693" y="2568"/>
                  </a:moveTo>
                  <a:lnTo>
                    <a:pt x="3693" y="2568"/>
                  </a:lnTo>
                  <a:cubicBezTo>
                    <a:pt x="3689" y="2574"/>
                    <a:pt x="3696" y="2589"/>
                    <a:pt x="3709" y="2615"/>
                  </a:cubicBezTo>
                  <a:lnTo>
                    <a:pt x="3770" y="2615"/>
                  </a:lnTo>
                  <a:cubicBezTo>
                    <a:pt x="3746" y="2603"/>
                    <a:pt x="3719" y="2587"/>
                    <a:pt x="3693" y="2568"/>
                  </a:cubicBezTo>
                  <a:close/>
                  <a:moveTo>
                    <a:pt x="1216" y="2858"/>
                  </a:moveTo>
                  <a:lnTo>
                    <a:pt x="1216" y="2858"/>
                  </a:lnTo>
                  <a:cubicBezTo>
                    <a:pt x="1220" y="2861"/>
                    <a:pt x="1225" y="2867"/>
                    <a:pt x="1232" y="2874"/>
                  </a:cubicBezTo>
                  <a:lnTo>
                    <a:pt x="1232" y="2874"/>
                  </a:lnTo>
                  <a:cubicBezTo>
                    <a:pt x="1228" y="2869"/>
                    <a:pt x="1223" y="2864"/>
                    <a:pt x="1216" y="2858"/>
                  </a:cubicBezTo>
                  <a:close/>
                  <a:moveTo>
                    <a:pt x="1125" y="3040"/>
                  </a:moveTo>
                  <a:lnTo>
                    <a:pt x="1159" y="3074"/>
                  </a:lnTo>
                  <a:lnTo>
                    <a:pt x="1159" y="3074"/>
                  </a:lnTo>
                  <a:cubicBezTo>
                    <a:pt x="1155" y="3060"/>
                    <a:pt x="1150" y="3053"/>
                    <a:pt x="1125" y="3040"/>
                  </a:cubicBezTo>
                  <a:close/>
                  <a:moveTo>
                    <a:pt x="3202" y="3215"/>
                  </a:moveTo>
                  <a:cubicBezTo>
                    <a:pt x="3209" y="3229"/>
                    <a:pt x="3225" y="3251"/>
                    <a:pt x="3253" y="3283"/>
                  </a:cubicBezTo>
                  <a:lnTo>
                    <a:pt x="3222" y="3223"/>
                  </a:lnTo>
                  <a:cubicBezTo>
                    <a:pt x="3215" y="3220"/>
                    <a:pt x="3208" y="3217"/>
                    <a:pt x="3202" y="3215"/>
                  </a:cubicBezTo>
                  <a:close/>
                  <a:moveTo>
                    <a:pt x="782" y="4213"/>
                  </a:moveTo>
                  <a:cubicBezTo>
                    <a:pt x="790" y="4222"/>
                    <a:pt x="795" y="4229"/>
                    <a:pt x="794" y="4229"/>
                  </a:cubicBezTo>
                  <a:cubicBezTo>
                    <a:pt x="794" y="4229"/>
                    <a:pt x="793" y="4228"/>
                    <a:pt x="791" y="4226"/>
                  </a:cubicBezTo>
                  <a:lnTo>
                    <a:pt x="782" y="4213"/>
                  </a:lnTo>
                  <a:close/>
                  <a:moveTo>
                    <a:pt x="2128" y="1"/>
                  </a:moveTo>
                  <a:cubicBezTo>
                    <a:pt x="2100" y="1"/>
                    <a:pt x="2305" y="156"/>
                    <a:pt x="2289" y="156"/>
                  </a:cubicBezTo>
                  <a:cubicBezTo>
                    <a:pt x="2288" y="156"/>
                    <a:pt x="2285" y="155"/>
                    <a:pt x="2280" y="153"/>
                  </a:cubicBezTo>
                  <a:lnTo>
                    <a:pt x="2159" y="92"/>
                  </a:lnTo>
                  <a:lnTo>
                    <a:pt x="2189" y="153"/>
                  </a:lnTo>
                  <a:cubicBezTo>
                    <a:pt x="2263" y="252"/>
                    <a:pt x="2378" y="351"/>
                    <a:pt x="2418" y="351"/>
                  </a:cubicBezTo>
                  <a:cubicBezTo>
                    <a:pt x="2427" y="351"/>
                    <a:pt x="2432" y="346"/>
                    <a:pt x="2432" y="335"/>
                  </a:cubicBezTo>
                  <a:cubicBezTo>
                    <a:pt x="2551" y="440"/>
                    <a:pt x="2572" y="466"/>
                    <a:pt x="2561" y="466"/>
                  </a:cubicBezTo>
                  <a:cubicBezTo>
                    <a:pt x="2551" y="466"/>
                    <a:pt x="2511" y="443"/>
                    <a:pt x="2496" y="443"/>
                  </a:cubicBezTo>
                  <a:cubicBezTo>
                    <a:pt x="2490" y="443"/>
                    <a:pt x="2488" y="447"/>
                    <a:pt x="2493" y="457"/>
                  </a:cubicBezTo>
                  <a:cubicBezTo>
                    <a:pt x="2555" y="519"/>
                    <a:pt x="2566" y="530"/>
                    <a:pt x="2569" y="530"/>
                  </a:cubicBezTo>
                  <a:cubicBezTo>
                    <a:pt x="2570" y="530"/>
                    <a:pt x="2568" y="526"/>
                    <a:pt x="2571" y="526"/>
                  </a:cubicBezTo>
                  <a:cubicBezTo>
                    <a:pt x="2575" y="526"/>
                    <a:pt x="2591" y="535"/>
                    <a:pt x="2645" y="578"/>
                  </a:cubicBezTo>
                  <a:cubicBezTo>
                    <a:pt x="2797" y="700"/>
                    <a:pt x="2797" y="700"/>
                    <a:pt x="2797" y="730"/>
                  </a:cubicBezTo>
                  <a:cubicBezTo>
                    <a:pt x="2797" y="733"/>
                    <a:pt x="2796" y="734"/>
                    <a:pt x="2793" y="734"/>
                  </a:cubicBezTo>
                  <a:cubicBezTo>
                    <a:pt x="2770" y="734"/>
                    <a:pt x="2637" y="603"/>
                    <a:pt x="2554" y="548"/>
                  </a:cubicBezTo>
                  <a:cubicBezTo>
                    <a:pt x="2554" y="548"/>
                    <a:pt x="2553" y="548"/>
                    <a:pt x="2553" y="548"/>
                  </a:cubicBezTo>
                  <a:lnTo>
                    <a:pt x="2553" y="548"/>
                  </a:lnTo>
                  <a:cubicBezTo>
                    <a:pt x="2412" y="414"/>
                    <a:pt x="2272" y="329"/>
                    <a:pt x="2159" y="244"/>
                  </a:cubicBezTo>
                  <a:cubicBezTo>
                    <a:pt x="2139" y="229"/>
                    <a:pt x="2131" y="223"/>
                    <a:pt x="2130" y="223"/>
                  </a:cubicBezTo>
                  <a:cubicBezTo>
                    <a:pt x="2126" y="223"/>
                    <a:pt x="2256" y="330"/>
                    <a:pt x="2299" y="376"/>
                  </a:cubicBezTo>
                  <a:lnTo>
                    <a:pt x="2299" y="376"/>
                  </a:lnTo>
                  <a:cubicBezTo>
                    <a:pt x="2298" y="372"/>
                    <a:pt x="2298" y="371"/>
                    <a:pt x="2300" y="371"/>
                  </a:cubicBezTo>
                  <a:cubicBezTo>
                    <a:pt x="2316" y="371"/>
                    <a:pt x="2444" y="499"/>
                    <a:pt x="2493" y="548"/>
                  </a:cubicBezTo>
                  <a:cubicBezTo>
                    <a:pt x="2583" y="624"/>
                    <a:pt x="2616" y="653"/>
                    <a:pt x="2615" y="653"/>
                  </a:cubicBezTo>
                  <a:cubicBezTo>
                    <a:pt x="2609" y="653"/>
                    <a:pt x="2278" y="386"/>
                    <a:pt x="2248" y="386"/>
                  </a:cubicBezTo>
                  <a:cubicBezTo>
                    <a:pt x="2245" y="386"/>
                    <a:pt x="2245" y="389"/>
                    <a:pt x="2250" y="396"/>
                  </a:cubicBezTo>
                  <a:cubicBezTo>
                    <a:pt x="2285" y="422"/>
                    <a:pt x="2317" y="447"/>
                    <a:pt x="2346" y="471"/>
                  </a:cubicBezTo>
                  <a:lnTo>
                    <a:pt x="2346" y="471"/>
                  </a:lnTo>
                  <a:cubicBezTo>
                    <a:pt x="2257" y="417"/>
                    <a:pt x="2170" y="368"/>
                    <a:pt x="2128" y="305"/>
                  </a:cubicBezTo>
                  <a:lnTo>
                    <a:pt x="2128" y="305"/>
                  </a:lnTo>
                  <a:cubicBezTo>
                    <a:pt x="2159" y="396"/>
                    <a:pt x="2280" y="457"/>
                    <a:pt x="2311" y="487"/>
                  </a:cubicBezTo>
                  <a:cubicBezTo>
                    <a:pt x="2231" y="447"/>
                    <a:pt x="2178" y="420"/>
                    <a:pt x="2150" y="407"/>
                  </a:cubicBezTo>
                  <a:lnTo>
                    <a:pt x="2150" y="407"/>
                  </a:lnTo>
                  <a:cubicBezTo>
                    <a:pt x="2154" y="410"/>
                    <a:pt x="2159" y="413"/>
                    <a:pt x="2163" y="416"/>
                  </a:cubicBezTo>
                  <a:lnTo>
                    <a:pt x="2163" y="416"/>
                  </a:lnTo>
                  <a:cubicBezTo>
                    <a:pt x="2149" y="407"/>
                    <a:pt x="2137" y="400"/>
                    <a:pt x="2128" y="396"/>
                  </a:cubicBezTo>
                  <a:lnTo>
                    <a:pt x="2128" y="396"/>
                  </a:lnTo>
                  <a:cubicBezTo>
                    <a:pt x="2129" y="396"/>
                    <a:pt x="2136" y="400"/>
                    <a:pt x="2150" y="407"/>
                  </a:cubicBezTo>
                  <a:lnTo>
                    <a:pt x="2150" y="407"/>
                  </a:lnTo>
                  <a:cubicBezTo>
                    <a:pt x="2138" y="398"/>
                    <a:pt x="2126" y="390"/>
                    <a:pt x="2114" y="381"/>
                  </a:cubicBezTo>
                  <a:lnTo>
                    <a:pt x="2114" y="381"/>
                  </a:lnTo>
                  <a:lnTo>
                    <a:pt x="2189" y="457"/>
                  </a:lnTo>
                  <a:cubicBezTo>
                    <a:pt x="2189" y="458"/>
                    <a:pt x="2188" y="459"/>
                    <a:pt x="2186" y="459"/>
                  </a:cubicBezTo>
                  <a:cubicBezTo>
                    <a:pt x="2175" y="459"/>
                    <a:pt x="2133" y="431"/>
                    <a:pt x="2088" y="399"/>
                  </a:cubicBezTo>
                  <a:lnTo>
                    <a:pt x="2088" y="399"/>
                  </a:lnTo>
                  <a:cubicBezTo>
                    <a:pt x="2123" y="429"/>
                    <a:pt x="2155" y="459"/>
                    <a:pt x="2169" y="475"/>
                  </a:cubicBezTo>
                  <a:lnTo>
                    <a:pt x="2169" y="475"/>
                  </a:lnTo>
                  <a:cubicBezTo>
                    <a:pt x="2172" y="476"/>
                    <a:pt x="2179" y="480"/>
                    <a:pt x="2189" y="487"/>
                  </a:cubicBezTo>
                  <a:cubicBezTo>
                    <a:pt x="2341" y="609"/>
                    <a:pt x="2311" y="609"/>
                    <a:pt x="2341" y="639"/>
                  </a:cubicBezTo>
                  <a:cubicBezTo>
                    <a:pt x="2270" y="578"/>
                    <a:pt x="2243" y="558"/>
                    <a:pt x="2239" y="558"/>
                  </a:cubicBezTo>
                  <a:cubicBezTo>
                    <a:pt x="2230" y="558"/>
                    <a:pt x="2311" y="639"/>
                    <a:pt x="2311" y="639"/>
                  </a:cubicBezTo>
                  <a:cubicBezTo>
                    <a:pt x="2291" y="634"/>
                    <a:pt x="2275" y="629"/>
                    <a:pt x="2260" y="625"/>
                  </a:cubicBezTo>
                  <a:lnTo>
                    <a:pt x="2260" y="625"/>
                  </a:lnTo>
                  <a:cubicBezTo>
                    <a:pt x="2193" y="578"/>
                    <a:pt x="2167" y="562"/>
                    <a:pt x="2163" y="562"/>
                  </a:cubicBezTo>
                  <a:cubicBezTo>
                    <a:pt x="2161" y="562"/>
                    <a:pt x="2167" y="568"/>
                    <a:pt x="2178" y="578"/>
                  </a:cubicBezTo>
                  <a:lnTo>
                    <a:pt x="2178" y="578"/>
                  </a:lnTo>
                  <a:lnTo>
                    <a:pt x="2128" y="548"/>
                  </a:lnTo>
                  <a:lnTo>
                    <a:pt x="2128" y="548"/>
                  </a:lnTo>
                  <a:cubicBezTo>
                    <a:pt x="2148" y="568"/>
                    <a:pt x="2168" y="588"/>
                    <a:pt x="2214" y="608"/>
                  </a:cubicBezTo>
                  <a:lnTo>
                    <a:pt x="2214" y="608"/>
                  </a:lnTo>
                  <a:cubicBezTo>
                    <a:pt x="2201" y="597"/>
                    <a:pt x="2188" y="586"/>
                    <a:pt x="2178" y="578"/>
                  </a:cubicBezTo>
                  <a:lnTo>
                    <a:pt x="2178" y="578"/>
                  </a:lnTo>
                  <a:lnTo>
                    <a:pt x="2252" y="622"/>
                  </a:lnTo>
                  <a:lnTo>
                    <a:pt x="2252" y="622"/>
                  </a:lnTo>
                  <a:cubicBezTo>
                    <a:pt x="2238" y="617"/>
                    <a:pt x="2225" y="612"/>
                    <a:pt x="2214" y="608"/>
                  </a:cubicBezTo>
                  <a:lnTo>
                    <a:pt x="2214" y="608"/>
                  </a:lnTo>
                  <a:cubicBezTo>
                    <a:pt x="2244" y="632"/>
                    <a:pt x="2275" y="656"/>
                    <a:pt x="2274" y="656"/>
                  </a:cubicBezTo>
                  <a:cubicBezTo>
                    <a:pt x="2273" y="656"/>
                    <a:pt x="2266" y="651"/>
                    <a:pt x="2250" y="639"/>
                  </a:cubicBezTo>
                  <a:cubicBezTo>
                    <a:pt x="2183" y="606"/>
                    <a:pt x="2117" y="563"/>
                    <a:pt x="2065" y="527"/>
                  </a:cubicBezTo>
                  <a:lnTo>
                    <a:pt x="2065" y="527"/>
                  </a:lnTo>
                  <a:cubicBezTo>
                    <a:pt x="2230" y="665"/>
                    <a:pt x="2271" y="747"/>
                    <a:pt x="2402" y="852"/>
                  </a:cubicBezTo>
                  <a:cubicBezTo>
                    <a:pt x="2280" y="760"/>
                    <a:pt x="2098" y="578"/>
                    <a:pt x="1946" y="457"/>
                  </a:cubicBezTo>
                  <a:lnTo>
                    <a:pt x="1946" y="457"/>
                  </a:lnTo>
                  <a:cubicBezTo>
                    <a:pt x="1992" y="503"/>
                    <a:pt x="1996" y="515"/>
                    <a:pt x="1985" y="515"/>
                  </a:cubicBezTo>
                  <a:cubicBezTo>
                    <a:pt x="1973" y="515"/>
                    <a:pt x="1941" y="499"/>
                    <a:pt x="1931" y="499"/>
                  </a:cubicBezTo>
                  <a:cubicBezTo>
                    <a:pt x="1921" y="499"/>
                    <a:pt x="1933" y="515"/>
                    <a:pt x="2007" y="578"/>
                  </a:cubicBezTo>
                  <a:cubicBezTo>
                    <a:pt x="2053" y="593"/>
                    <a:pt x="2083" y="624"/>
                    <a:pt x="2117" y="659"/>
                  </a:cubicBezTo>
                  <a:lnTo>
                    <a:pt x="2117" y="659"/>
                  </a:lnTo>
                  <a:cubicBezTo>
                    <a:pt x="2176" y="717"/>
                    <a:pt x="2267" y="808"/>
                    <a:pt x="2311" y="852"/>
                  </a:cubicBezTo>
                  <a:cubicBezTo>
                    <a:pt x="2303" y="844"/>
                    <a:pt x="2299" y="841"/>
                    <a:pt x="2299" y="841"/>
                  </a:cubicBezTo>
                  <a:lnTo>
                    <a:pt x="2299" y="841"/>
                  </a:lnTo>
                  <a:cubicBezTo>
                    <a:pt x="2299" y="841"/>
                    <a:pt x="2377" y="920"/>
                    <a:pt x="2365" y="920"/>
                  </a:cubicBezTo>
                  <a:cubicBezTo>
                    <a:pt x="2365" y="920"/>
                    <a:pt x="2364" y="920"/>
                    <a:pt x="2362" y="919"/>
                  </a:cubicBezTo>
                  <a:lnTo>
                    <a:pt x="2362" y="919"/>
                  </a:lnTo>
                  <a:cubicBezTo>
                    <a:pt x="2445" y="988"/>
                    <a:pt x="2528" y="1051"/>
                    <a:pt x="2554" y="1064"/>
                  </a:cubicBezTo>
                  <a:cubicBezTo>
                    <a:pt x="2645" y="1095"/>
                    <a:pt x="2888" y="1338"/>
                    <a:pt x="2949" y="1399"/>
                  </a:cubicBezTo>
                  <a:cubicBezTo>
                    <a:pt x="2888" y="1368"/>
                    <a:pt x="2888" y="1338"/>
                    <a:pt x="2706" y="1186"/>
                  </a:cubicBezTo>
                  <a:lnTo>
                    <a:pt x="2706" y="1186"/>
                  </a:lnTo>
                  <a:lnTo>
                    <a:pt x="2736" y="1216"/>
                  </a:lnTo>
                  <a:cubicBezTo>
                    <a:pt x="2463" y="1034"/>
                    <a:pt x="2311" y="882"/>
                    <a:pt x="2128" y="730"/>
                  </a:cubicBezTo>
                  <a:lnTo>
                    <a:pt x="2128" y="730"/>
                  </a:lnTo>
                  <a:lnTo>
                    <a:pt x="2189" y="791"/>
                  </a:lnTo>
                  <a:lnTo>
                    <a:pt x="2189" y="791"/>
                  </a:lnTo>
                  <a:cubicBezTo>
                    <a:pt x="2165" y="767"/>
                    <a:pt x="2133" y="735"/>
                    <a:pt x="2098" y="702"/>
                  </a:cubicBezTo>
                  <a:lnTo>
                    <a:pt x="2098" y="702"/>
                  </a:lnTo>
                  <a:cubicBezTo>
                    <a:pt x="2106" y="734"/>
                    <a:pt x="2284" y="893"/>
                    <a:pt x="2269" y="893"/>
                  </a:cubicBezTo>
                  <a:cubicBezTo>
                    <a:pt x="2267" y="893"/>
                    <a:pt x="2261" y="890"/>
                    <a:pt x="2250" y="882"/>
                  </a:cubicBezTo>
                  <a:cubicBezTo>
                    <a:pt x="2159" y="791"/>
                    <a:pt x="2037" y="730"/>
                    <a:pt x="1976" y="639"/>
                  </a:cubicBezTo>
                  <a:cubicBezTo>
                    <a:pt x="1968" y="636"/>
                    <a:pt x="1962" y="635"/>
                    <a:pt x="1959" y="635"/>
                  </a:cubicBezTo>
                  <a:cubicBezTo>
                    <a:pt x="1953" y="635"/>
                    <a:pt x="1955" y="639"/>
                    <a:pt x="1961" y="645"/>
                  </a:cubicBezTo>
                  <a:lnTo>
                    <a:pt x="1961" y="645"/>
                  </a:lnTo>
                  <a:cubicBezTo>
                    <a:pt x="1937" y="667"/>
                    <a:pt x="1946" y="756"/>
                    <a:pt x="2250" y="1034"/>
                  </a:cubicBezTo>
                  <a:cubicBezTo>
                    <a:pt x="2098" y="912"/>
                    <a:pt x="2037" y="912"/>
                    <a:pt x="1946" y="852"/>
                  </a:cubicBezTo>
                  <a:lnTo>
                    <a:pt x="1946" y="852"/>
                  </a:lnTo>
                  <a:cubicBezTo>
                    <a:pt x="1976" y="882"/>
                    <a:pt x="2098" y="943"/>
                    <a:pt x="2098" y="1004"/>
                  </a:cubicBezTo>
                  <a:lnTo>
                    <a:pt x="1885" y="882"/>
                  </a:lnTo>
                  <a:cubicBezTo>
                    <a:pt x="1865" y="862"/>
                    <a:pt x="1857" y="854"/>
                    <a:pt x="1857" y="854"/>
                  </a:cubicBezTo>
                  <a:lnTo>
                    <a:pt x="1857" y="854"/>
                  </a:lnTo>
                  <a:cubicBezTo>
                    <a:pt x="1856" y="854"/>
                    <a:pt x="1959" y="963"/>
                    <a:pt x="2007" y="1034"/>
                  </a:cubicBezTo>
                  <a:lnTo>
                    <a:pt x="1885" y="912"/>
                  </a:lnTo>
                  <a:cubicBezTo>
                    <a:pt x="1870" y="903"/>
                    <a:pt x="1863" y="898"/>
                    <a:pt x="1860" y="898"/>
                  </a:cubicBezTo>
                  <a:cubicBezTo>
                    <a:pt x="1850" y="898"/>
                    <a:pt x="1981" y="1009"/>
                    <a:pt x="2007" y="1034"/>
                  </a:cubicBezTo>
                  <a:lnTo>
                    <a:pt x="1885" y="943"/>
                  </a:lnTo>
                  <a:lnTo>
                    <a:pt x="1982" y="1040"/>
                  </a:lnTo>
                  <a:lnTo>
                    <a:pt x="1982" y="1040"/>
                  </a:lnTo>
                  <a:cubicBezTo>
                    <a:pt x="1950" y="1018"/>
                    <a:pt x="1908" y="987"/>
                    <a:pt x="1855" y="943"/>
                  </a:cubicBezTo>
                  <a:lnTo>
                    <a:pt x="1855" y="943"/>
                  </a:lnTo>
                  <a:cubicBezTo>
                    <a:pt x="1875" y="983"/>
                    <a:pt x="1881" y="1009"/>
                    <a:pt x="1909" y="1031"/>
                  </a:cubicBezTo>
                  <a:lnTo>
                    <a:pt x="1909" y="1031"/>
                  </a:lnTo>
                  <a:cubicBezTo>
                    <a:pt x="1891" y="1023"/>
                    <a:pt x="1880" y="1019"/>
                    <a:pt x="1874" y="1019"/>
                  </a:cubicBezTo>
                  <a:cubicBezTo>
                    <a:pt x="1862" y="1019"/>
                    <a:pt x="1870" y="1034"/>
                    <a:pt x="1885" y="1064"/>
                  </a:cubicBezTo>
                  <a:cubicBezTo>
                    <a:pt x="1946" y="1095"/>
                    <a:pt x="2007" y="1156"/>
                    <a:pt x="2128" y="1247"/>
                  </a:cubicBezTo>
                  <a:cubicBezTo>
                    <a:pt x="2189" y="1297"/>
                    <a:pt x="2206" y="1311"/>
                    <a:pt x="2205" y="1311"/>
                  </a:cubicBezTo>
                  <a:cubicBezTo>
                    <a:pt x="2204" y="1311"/>
                    <a:pt x="2179" y="1293"/>
                    <a:pt x="2169" y="1293"/>
                  </a:cubicBezTo>
                  <a:cubicBezTo>
                    <a:pt x="2162" y="1293"/>
                    <a:pt x="2163" y="1303"/>
                    <a:pt x="2189" y="1338"/>
                  </a:cubicBezTo>
                  <a:lnTo>
                    <a:pt x="2007" y="1156"/>
                  </a:lnTo>
                  <a:cubicBezTo>
                    <a:pt x="1915" y="1085"/>
                    <a:pt x="1878" y="1061"/>
                    <a:pt x="1866" y="1061"/>
                  </a:cubicBezTo>
                  <a:cubicBezTo>
                    <a:pt x="1841" y="1061"/>
                    <a:pt x="1915" y="1156"/>
                    <a:pt x="1855" y="1156"/>
                  </a:cubicBezTo>
                  <a:lnTo>
                    <a:pt x="1909" y="1196"/>
                  </a:lnTo>
                  <a:lnTo>
                    <a:pt x="1909" y="1196"/>
                  </a:lnTo>
                  <a:cubicBezTo>
                    <a:pt x="1902" y="1192"/>
                    <a:pt x="1898" y="1191"/>
                    <a:pt x="1895" y="1191"/>
                  </a:cubicBezTo>
                  <a:cubicBezTo>
                    <a:pt x="1875" y="1191"/>
                    <a:pt x="1920" y="1258"/>
                    <a:pt x="1888" y="1258"/>
                  </a:cubicBezTo>
                  <a:cubicBezTo>
                    <a:pt x="1881" y="1258"/>
                    <a:pt x="1871" y="1255"/>
                    <a:pt x="1855" y="1247"/>
                  </a:cubicBezTo>
                  <a:lnTo>
                    <a:pt x="1855" y="1247"/>
                  </a:lnTo>
                  <a:cubicBezTo>
                    <a:pt x="1946" y="1308"/>
                    <a:pt x="2159" y="1520"/>
                    <a:pt x="2159" y="1520"/>
                  </a:cubicBezTo>
                  <a:cubicBezTo>
                    <a:pt x="2186" y="1548"/>
                    <a:pt x="2197" y="1559"/>
                    <a:pt x="2195" y="1559"/>
                  </a:cubicBezTo>
                  <a:cubicBezTo>
                    <a:pt x="2187" y="1559"/>
                    <a:pt x="1924" y="1322"/>
                    <a:pt x="1824" y="1247"/>
                  </a:cubicBezTo>
                  <a:lnTo>
                    <a:pt x="1824" y="1247"/>
                  </a:lnTo>
                  <a:cubicBezTo>
                    <a:pt x="1866" y="1289"/>
                    <a:pt x="1879" y="1316"/>
                    <a:pt x="1883" y="1329"/>
                  </a:cubicBezTo>
                  <a:lnTo>
                    <a:pt x="1883" y="1329"/>
                  </a:lnTo>
                  <a:cubicBezTo>
                    <a:pt x="1875" y="1322"/>
                    <a:pt x="1865" y="1315"/>
                    <a:pt x="1855" y="1308"/>
                  </a:cubicBezTo>
                  <a:lnTo>
                    <a:pt x="1855" y="1308"/>
                  </a:lnTo>
                  <a:lnTo>
                    <a:pt x="1885" y="1338"/>
                  </a:lnTo>
                  <a:cubicBezTo>
                    <a:pt x="1885" y="1338"/>
                    <a:pt x="1885" y="1335"/>
                    <a:pt x="1883" y="1329"/>
                  </a:cubicBezTo>
                  <a:lnTo>
                    <a:pt x="1883" y="1329"/>
                  </a:lnTo>
                  <a:cubicBezTo>
                    <a:pt x="1928" y="1367"/>
                    <a:pt x="1950" y="1407"/>
                    <a:pt x="1936" y="1407"/>
                  </a:cubicBezTo>
                  <a:cubicBezTo>
                    <a:pt x="1929" y="1407"/>
                    <a:pt x="1913" y="1396"/>
                    <a:pt x="1885" y="1368"/>
                  </a:cubicBezTo>
                  <a:lnTo>
                    <a:pt x="1794" y="1308"/>
                  </a:lnTo>
                  <a:lnTo>
                    <a:pt x="1976" y="1490"/>
                  </a:lnTo>
                  <a:cubicBezTo>
                    <a:pt x="1946" y="1490"/>
                    <a:pt x="1946" y="1490"/>
                    <a:pt x="1885" y="1460"/>
                  </a:cubicBezTo>
                  <a:lnTo>
                    <a:pt x="1885" y="1460"/>
                  </a:lnTo>
                  <a:lnTo>
                    <a:pt x="2007" y="1551"/>
                  </a:lnTo>
                  <a:lnTo>
                    <a:pt x="1946" y="1520"/>
                  </a:lnTo>
                  <a:cubicBezTo>
                    <a:pt x="1855" y="1490"/>
                    <a:pt x="1824" y="1460"/>
                    <a:pt x="1794" y="1399"/>
                  </a:cubicBezTo>
                  <a:cubicBezTo>
                    <a:pt x="1786" y="1396"/>
                    <a:pt x="1780" y="1395"/>
                    <a:pt x="1776" y="1395"/>
                  </a:cubicBezTo>
                  <a:cubicBezTo>
                    <a:pt x="1744" y="1395"/>
                    <a:pt x="1832" y="1475"/>
                    <a:pt x="1911" y="1550"/>
                  </a:cubicBezTo>
                  <a:lnTo>
                    <a:pt x="1911" y="1550"/>
                  </a:lnTo>
                  <a:cubicBezTo>
                    <a:pt x="1893" y="1537"/>
                    <a:pt x="1874" y="1527"/>
                    <a:pt x="1855" y="1520"/>
                  </a:cubicBezTo>
                  <a:cubicBezTo>
                    <a:pt x="1824" y="1490"/>
                    <a:pt x="1817" y="1490"/>
                    <a:pt x="1805" y="1490"/>
                  </a:cubicBezTo>
                  <a:cubicBezTo>
                    <a:pt x="1794" y="1490"/>
                    <a:pt x="1779" y="1490"/>
                    <a:pt x="1733" y="1460"/>
                  </a:cubicBezTo>
                  <a:lnTo>
                    <a:pt x="1733" y="1460"/>
                  </a:lnTo>
                  <a:lnTo>
                    <a:pt x="1855" y="1551"/>
                  </a:lnTo>
                  <a:cubicBezTo>
                    <a:pt x="1855" y="1551"/>
                    <a:pt x="1862" y="1566"/>
                    <a:pt x="1851" y="1566"/>
                  </a:cubicBezTo>
                  <a:cubicBezTo>
                    <a:pt x="1839" y="1566"/>
                    <a:pt x="1809" y="1551"/>
                    <a:pt x="1733" y="1490"/>
                  </a:cubicBezTo>
                  <a:lnTo>
                    <a:pt x="1733" y="1490"/>
                  </a:lnTo>
                  <a:lnTo>
                    <a:pt x="1855" y="1612"/>
                  </a:lnTo>
                  <a:cubicBezTo>
                    <a:pt x="1881" y="1612"/>
                    <a:pt x="1931" y="1635"/>
                    <a:pt x="1984" y="1682"/>
                  </a:cubicBezTo>
                  <a:lnTo>
                    <a:pt x="1984" y="1682"/>
                  </a:lnTo>
                  <a:cubicBezTo>
                    <a:pt x="1994" y="1697"/>
                    <a:pt x="1966" y="1688"/>
                    <a:pt x="2098" y="1794"/>
                  </a:cubicBezTo>
                  <a:lnTo>
                    <a:pt x="2005" y="1727"/>
                  </a:lnTo>
                  <a:lnTo>
                    <a:pt x="2005" y="1727"/>
                  </a:lnTo>
                  <a:cubicBezTo>
                    <a:pt x="2007" y="1737"/>
                    <a:pt x="2007" y="1748"/>
                    <a:pt x="2007" y="1764"/>
                  </a:cubicBezTo>
                  <a:cubicBezTo>
                    <a:pt x="1855" y="1642"/>
                    <a:pt x="1703" y="1490"/>
                    <a:pt x="1672" y="1490"/>
                  </a:cubicBezTo>
                  <a:lnTo>
                    <a:pt x="1824" y="1642"/>
                  </a:lnTo>
                  <a:cubicBezTo>
                    <a:pt x="1824" y="1650"/>
                    <a:pt x="1822" y="1653"/>
                    <a:pt x="1818" y="1653"/>
                  </a:cubicBezTo>
                  <a:cubicBezTo>
                    <a:pt x="1805" y="1653"/>
                    <a:pt x="1771" y="1619"/>
                    <a:pt x="1703" y="1551"/>
                  </a:cubicBezTo>
                  <a:cubicBezTo>
                    <a:pt x="1698" y="1550"/>
                    <a:pt x="1695" y="1549"/>
                    <a:pt x="1692" y="1549"/>
                  </a:cubicBezTo>
                  <a:cubicBezTo>
                    <a:pt x="1627" y="1549"/>
                    <a:pt x="1996" y="1838"/>
                    <a:pt x="1973" y="1838"/>
                  </a:cubicBezTo>
                  <a:cubicBezTo>
                    <a:pt x="1970" y="1838"/>
                    <a:pt x="1962" y="1834"/>
                    <a:pt x="1946" y="1824"/>
                  </a:cubicBezTo>
                  <a:cubicBezTo>
                    <a:pt x="1834" y="1713"/>
                    <a:pt x="1772" y="1683"/>
                    <a:pt x="1735" y="1663"/>
                  </a:cubicBezTo>
                  <a:lnTo>
                    <a:pt x="1735" y="1663"/>
                  </a:lnTo>
                  <a:lnTo>
                    <a:pt x="1794" y="1703"/>
                  </a:lnTo>
                  <a:cubicBezTo>
                    <a:pt x="1772" y="1692"/>
                    <a:pt x="1760" y="1688"/>
                    <a:pt x="1755" y="1688"/>
                  </a:cubicBezTo>
                  <a:cubicBezTo>
                    <a:pt x="1737" y="1688"/>
                    <a:pt x="1788" y="1733"/>
                    <a:pt x="1803" y="1733"/>
                  </a:cubicBezTo>
                  <a:cubicBezTo>
                    <a:pt x="1805" y="1733"/>
                    <a:pt x="1807" y="1732"/>
                    <a:pt x="1807" y="1729"/>
                  </a:cubicBezTo>
                  <a:lnTo>
                    <a:pt x="1807" y="1729"/>
                  </a:lnTo>
                  <a:cubicBezTo>
                    <a:pt x="1850" y="1820"/>
                    <a:pt x="1827" y="1796"/>
                    <a:pt x="1855" y="1824"/>
                  </a:cubicBezTo>
                  <a:cubicBezTo>
                    <a:pt x="1711" y="1705"/>
                    <a:pt x="1657" y="1675"/>
                    <a:pt x="1633" y="1675"/>
                  </a:cubicBezTo>
                  <a:cubicBezTo>
                    <a:pt x="1609" y="1675"/>
                    <a:pt x="1616" y="1706"/>
                    <a:pt x="1591" y="1706"/>
                  </a:cubicBezTo>
                  <a:cubicBezTo>
                    <a:pt x="1579" y="1706"/>
                    <a:pt x="1558" y="1697"/>
                    <a:pt x="1520" y="1672"/>
                  </a:cubicBezTo>
                  <a:lnTo>
                    <a:pt x="1520" y="1672"/>
                  </a:lnTo>
                  <a:cubicBezTo>
                    <a:pt x="1657" y="1809"/>
                    <a:pt x="1606" y="1792"/>
                    <a:pt x="1610" y="1800"/>
                  </a:cubicBezTo>
                  <a:lnTo>
                    <a:pt x="1610" y="1800"/>
                  </a:lnTo>
                  <a:cubicBezTo>
                    <a:pt x="1556" y="1761"/>
                    <a:pt x="1538" y="1748"/>
                    <a:pt x="1536" y="1748"/>
                  </a:cubicBezTo>
                  <a:cubicBezTo>
                    <a:pt x="1533" y="1748"/>
                    <a:pt x="1579" y="1787"/>
                    <a:pt x="1568" y="1787"/>
                  </a:cubicBezTo>
                  <a:cubicBezTo>
                    <a:pt x="1563" y="1787"/>
                    <a:pt x="1550" y="1781"/>
                    <a:pt x="1520" y="1764"/>
                  </a:cubicBezTo>
                  <a:lnTo>
                    <a:pt x="1520" y="1764"/>
                  </a:lnTo>
                  <a:lnTo>
                    <a:pt x="1733" y="1946"/>
                  </a:lnTo>
                  <a:cubicBezTo>
                    <a:pt x="1721" y="1930"/>
                    <a:pt x="1718" y="1924"/>
                    <a:pt x="1720" y="1924"/>
                  </a:cubicBezTo>
                  <a:cubicBezTo>
                    <a:pt x="1730" y="1924"/>
                    <a:pt x="1880" y="2083"/>
                    <a:pt x="1874" y="2083"/>
                  </a:cubicBezTo>
                  <a:cubicBezTo>
                    <a:pt x="1872" y="2083"/>
                    <a:pt x="1850" y="2063"/>
                    <a:pt x="1794" y="2007"/>
                  </a:cubicBezTo>
                  <a:lnTo>
                    <a:pt x="1581" y="1824"/>
                  </a:lnTo>
                  <a:cubicBezTo>
                    <a:pt x="1536" y="1790"/>
                    <a:pt x="1513" y="1777"/>
                    <a:pt x="1503" y="1777"/>
                  </a:cubicBezTo>
                  <a:cubicBezTo>
                    <a:pt x="1476" y="1777"/>
                    <a:pt x="1574" y="1894"/>
                    <a:pt x="1573" y="1901"/>
                  </a:cubicBezTo>
                  <a:lnTo>
                    <a:pt x="1573" y="1901"/>
                  </a:lnTo>
                  <a:cubicBezTo>
                    <a:pt x="1544" y="1876"/>
                    <a:pt x="1516" y="1850"/>
                    <a:pt x="1490" y="1824"/>
                  </a:cubicBezTo>
                  <a:lnTo>
                    <a:pt x="1490" y="1824"/>
                  </a:lnTo>
                  <a:cubicBezTo>
                    <a:pt x="1547" y="1881"/>
                    <a:pt x="1569" y="1902"/>
                    <a:pt x="1572" y="1902"/>
                  </a:cubicBezTo>
                  <a:cubicBezTo>
                    <a:pt x="1572" y="1902"/>
                    <a:pt x="1573" y="1901"/>
                    <a:pt x="1573" y="1901"/>
                  </a:cubicBezTo>
                  <a:lnTo>
                    <a:pt x="1573" y="1901"/>
                  </a:lnTo>
                  <a:cubicBezTo>
                    <a:pt x="1647" y="1967"/>
                    <a:pt x="1728" y="2032"/>
                    <a:pt x="1794" y="2098"/>
                  </a:cubicBezTo>
                  <a:cubicBezTo>
                    <a:pt x="1672" y="2007"/>
                    <a:pt x="1551" y="1946"/>
                    <a:pt x="1520" y="1916"/>
                  </a:cubicBezTo>
                  <a:lnTo>
                    <a:pt x="1520" y="1916"/>
                  </a:lnTo>
                  <a:cubicBezTo>
                    <a:pt x="1520" y="1937"/>
                    <a:pt x="1549" y="1972"/>
                    <a:pt x="1547" y="1972"/>
                  </a:cubicBezTo>
                  <a:cubicBezTo>
                    <a:pt x="1546" y="1972"/>
                    <a:pt x="1539" y="1965"/>
                    <a:pt x="1520" y="1946"/>
                  </a:cubicBezTo>
                  <a:lnTo>
                    <a:pt x="1429" y="1855"/>
                  </a:lnTo>
                  <a:cubicBezTo>
                    <a:pt x="1421" y="1851"/>
                    <a:pt x="1415" y="1849"/>
                    <a:pt x="1411" y="1849"/>
                  </a:cubicBezTo>
                  <a:cubicBezTo>
                    <a:pt x="1397" y="1849"/>
                    <a:pt x="1408" y="1872"/>
                    <a:pt x="1435" y="1902"/>
                  </a:cubicBezTo>
                  <a:lnTo>
                    <a:pt x="1435" y="1902"/>
                  </a:lnTo>
                  <a:cubicBezTo>
                    <a:pt x="1421" y="1894"/>
                    <a:pt x="1413" y="1893"/>
                    <a:pt x="1406" y="1893"/>
                  </a:cubicBezTo>
                  <a:cubicBezTo>
                    <a:pt x="1403" y="1893"/>
                    <a:pt x="1399" y="1893"/>
                    <a:pt x="1396" y="1893"/>
                  </a:cubicBezTo>
                  <a:cubicBezTo>
                    <a:pt x="1385" y="1893"/>
                    <a:pt x="1372" y="1889"/>
                    <a:pt x="1338" y="1855"/>
                  </a:cubicBezTo>
                  <a:lnTo>
                    <a:pt x="1338" y="1855"/>
                  </a:lnTo>
                  <a:cubicBezTo>
                    <a:pt x="1410" y="1938"/>
                    <a:pt x="1406" y="1952"/>
                    <a:pt x="1392" y="1952"/>
                  </a:cubicBezTo>
                  <a:cubicBezTo>
                    <a:pt x="1386" y="1952"/>
                    <a:pt x="1377" y="1949"/>
                    <a:pt x="1372" y="1949"/>
                  </a:cubicBezTo>
                  <a:cubicBezTo>
                    <a:pt x="1371" y="1949"/>
                    <a:pt x="1370" y="1949"/>
                    <a:pt x="1370" y="1950"/>
                  </a:cubicBezTo>
                  <a:lnTo>
                    <a:pt x="1370" y="1950"/>
                  </a:lnTo>
                  <a:cubicBezTo>
                    <a:pt x="1369" y="1949"/>
                    <a:pt x="1369" y="1949"/>
                    <a:pt x="1369" y="1949"/>
                  </a:cubicBezTo>
                  <a:cubicBezTo>
                    <a:pt x="1367" y="1949"/>
                    <a:pt x="1375" y="1961"/>
                    <a:pt x="1368" y="1961"/>
                  </a:cubicBezTo>
                  <a:cubicBezTo>
                    <a:pt x="1364" y="1961"/>
                    <a:pt x="1356" y="1958"/>
                    <a:pt x="1338" y="1946"/>
                  </a:cubicBezTo>
                  <a:lnTo>
                    <a:pt x="1338" y="1946"/>
                  </a:lnTo>
                  <a:cubicBezTo>
                    <a:pt x="1414" y="2007"/>
                    <a:pt x="1414" y="2007"/>
                    <a:pt x="1406" y="2007"/>
                  </a:cubicBezTo>
                  <a:cubicBezTo>
                    <a:pt x="1399" y="2007"/>
                    <a:pt x="1384" y="2007"/>
                    <a:pt x="1429" y="2068"/>
                  </a:cubicBezTo>
                  <a:lnTo>
                    <a:pt x="1490" y="2098"/>
                  </a:lnTo>
                  <a:cubicBezTo>
                    <a:pt x="1490" y="2128"/>
                    <a:pt x="1551" y="2159"/>
                    <a:pt x="1551" y="2219"/>
                  </a:cubicBezTo>
                  <a:cubicBezTo>
                    <a:pt x="1551" y="2219"/>
                    <a:pt x="1368" y="2068"/>
                    <a:pt x="1399" y="2068"/>
                  </a:cubicBezTo>
                  <a:cubicBezTo>
                    <a:pt x="1364" y="2033"/>
                    <a:pt x="1349" y="2020"/>
                    <a:pt x="1346" y="2020"/>
                  </a:cubicBezTo>
                  <a:cubicBezTo>
                    <a:pt x="1337" y="2020"/>
                    <a:pt x="1399" y="2098"/>
                    <a:pt x="1399" y="2098"/>
                  </a:cubicBezTo>
                  <a:cubicBezTo>
                    <a:pt x="1373" y="2076"/>
                    <a:pt x="1356" y="2063"/>
                    <a:pt x="1348" y="2056"/>
                  </a:cubicBezTo>
                  <a:lnTo>
                    <a:pt x="1348" y="2056"/>
                  </a:lnTo>
                  <a:cubicBezTo>
                    <a:pt x="1347" y="2055"/>
                    <a:pt x="1348" y="2054"/>
                    <a:pt x="1349" y="2054"/>
                  </a:cubicBezTo>
                  <a:cubicBezTo>
                    <a:pt x="1352" y="2054"/>
                    <a:pt x="1367" y="2066"/>
                    <a:pt x="1399" y="2098"/>
                  </a:cubicBezTo>
                  <a:lnTo>
                    <a:pt x="1399" y="2098"/>
                  </a:lnTo>
                  <a:cubicBezTo>
                    <a:pt x="1354" y="2053"/>
                    <a:pt x="1338" y="2041"/>
                    <a:pt x="1331" y="2041"/>
                  </a:cubicBezTo>
                  <a:cubicBezTo>
                    <a:pt x="1326" y="2041"/>
                    <a:pt x="1326" y="2048"/>
                    <a:pt x="1323" y="2052"/>
                  </a:cubicBezTo>
                  <a:lnTo>
                    <a:pt x="1323" y="2052"/>
                  </a:lnTo>
                  <a:lnTo>
                    <a:pt x="1186" y="1916"/>
                  </a:lnTo>
                  <a:lnTo>
                    <a:pt x="1277" y="2037"/>
                  </a:lnTo>
                  <a:cubicBezTo>
                    <a:pt x="1298" y="2051"/>
                    <a:pt x="1309" y="2055"/>
                    <a:pt x="1316" y="2055"/>
                  </a:cubicBezTo>
                  <a:cubicBezTo>
                    <a:pt x="1319" y="2055"/>
                    <a:pt x="1321" y="2054"/>
                    <a:pt x="1323" y="2052"/>
                  </a:cubicBezTo>
                  <a:lnTo>
                    <a:pt x="1323" y="2052"/>
                  </a:lnTo>
                  <a:lnTo>
                    <a:pt x="1368" y="2098"/>
                  </a:lnTo>
                  <a:cubicBezTo>
                    <a:pt x="1335" y="2078"/>
                    <a:pt x="1312" y="2070"/>
                    <a:pt x="1298" y="2070"/>
                  </a:cubicBezTo>
                  <a:cubicBezTo>
                    <a:pt x="1257" y="2070"/>
                    <a:pt x="1278" y="2133"/>
                    <a:pt x="1322" y="2195"/>
                  </a:cubicBezTo>
                  <a:lnTo>
                    <a:pt x="1322" y="2195"/>
                  </a:lnTo>
                  <a:cubicBezTo>
                    <a:pt x="1325" y="2200"/>
                    <a:pt x="1331" y="2208"/>
                    <a:pt x="1338" y="2219"/>
                  </a:cubicBezTo>
                  <a:cubicBezTo>
                    <a:pt x="1360" y="2242"/>
                    <a:pt x="1399" y="2314"/>
                    <a:pt x="1394" y="2314"/>
                  </a:cubicBezTo>
                  <a:cubicBezTo>
                    <a:pt x="1392" y="2314"/>
                    <a:pt x="1386" y="2306"/>
                    <a:pt x="1373" y="2286"/>
                  </a:cubicBezTo>
                  <a:lnTo>
                    <a:pt x="1373" y="2286"/>
                  </a:lnTo>
                  <a:cubicBezTo>
                    <a:pt x="1373" y="2286"/>
                    <a:pt x="1373" y="2286"/>
                    <a:pt x="1373" y="2286"/>
                  </a:cubicBezTo>
                  <a:cubicBezTo>
                    <a:pt x="1374" y="2286"/>
                    <a:pt x="1373" y="2285"/>
                    <a:pt x="1368" y="2280"/>
                  </a:cubicBezTo>
                  <a:lnTo>
                    <a:pt x="1368" y="2280"/>
                  </a:lnTo>
                  <a:cubicBezTo>
                    <a:pt x="1370" y="2282"/>
                    <a:pt x="1371" y="2285"/>
                    <a:pt x="1373" y="2286"/>
                  </a:cubicBezTo>
                  <a:lnTo>
                    <a:pt x="1373" y="2286"/>
                  </a:lnTo>
                  <a:cubicBezTo>
                    <a:pt x="1364" y="2285"/>
                    <a:pt x="1273" y="2219"/>
                    <a:pt x="1247" y="2219"/>
                  </a:cubicBezTo>
                  <a:cubicBezTo>
                    <a:pt x="1232" y="2219"/>
                    <a:pt x="1259" y="2240"/>
                    <a:pt x="1290" y="2261"/>
                  </a:cubicBezTo>
                  <a:lnTo>
                    <a:pt x="1290" y="2261"/>
                  </a:lnTo>
                  <a:cubicBezTo>
                    <a:pt x="1286" y="2259"/>
                    <a:pt x="1282" y="2259"/>
                    <a:pt x="1279" y="2259"/>
                  </a:cubicBezTo>
                  <a:cubicBezTo>
                    <a:pt x="1240" y="2259"/>
                    <a:pt x="1343" y="2397"/>
                    <a:pt x="1318" y="2397"/>
                  </a:cubicBezTo>
                  <a:cubicBezTo>
                    <a:pt x="1312" y="2397"/>
                    <a:pt x="1300" y="2390"/>
                    <a:pt x="1277" y="2371"/>
                  </a:cubicBezTo>
                  <a:lnTo>
                    <a:pt x="1277" y="2371"/>
                  </a:lnTo>
                  <a:cubicBezTo>
                    <a:pt x="1281" y="2373"/>
                    <a:pt x="1283" y="2374"/>
                    <a:pt x="1285" y="2374"/>
                  </a:cubicBezTo>
                  <a:cubicBezTo>
                    <a:pt x="1296" y="2374"/>
                    <a:pt x="1242" y="2321"/>
                    <a:pt x="1200" y="2279"/>
                  </a:cubicBezTo>
                  <a:lnTo>
                    <a:pt x="1200" y="2279"/>
                  </a:lnTo>
                  <a:cubicBezTo>
                    <a:pt x="1228" y="2339"/>
                    <a:pt x="1269" y="2424"/>
                    <a:pt x="1399" y="2554"/>
                  </a:cubicBezTo>
                  <a:lnTo>
                    <a:pt x="1247" y="2402"/>
                  </a:lnTo>
                  <a:lnTo>
                    <a:pt x="1247" y="2402"/>
                  </a:lnTo>
                  <a:cubicBezTo>
                    <a:pt x="1219" y="2430"/>
                    <a:pt x="1242" y="2483"/>
                    <a:pt x="1339" y="2562"/>
                  </a:cubicBezTo>
                  <a:lnTo>
                    <a:pt x="1339" y="2562"/>
                  </a:lnTo>
                  <a:cubicBezTo>
                    <a:pt x="1426" y="2624"/>
                    <a:pt x="1498" y="2710"/>
                    <a:pt x="1495" y="2710"/>
                  </a:cubicBezTo>
                  <a:cubicBezTo>
                    <a:pt x="1494" y="2710"/>
                    <a:pt x="1493" y="2709"/>
                    <a:pt x="1490" y="2706"/>
                  </a:cubicBezTo>
                  <a:lnTo>
                    <a:pt x="1429" y="2675"/>
                  </a:lnTo>
                  <a:lnTo>
                    <a:pt x="1429" y="2675"/>
                  </a:lnTo>
                  <a:lnTo>
                    <a:pt x="1368" y="2615"/>
                  </a:lnTo>
                  <a:cubicBezTo>
                    <a:pt x="1258" y="2531"/>
                    <a:pt x="1216" y="2512"/>
                    <a:pt x="1201" y="2512"/>
                  </a:cubicBezTo>
                  <a:cubicBezTo>
                    <a:pt x="1187" y="2512"/>
                    <a:pt x="1196" y="2529"/>
                    <a:pt x="1193" y="2529"/>
                  </a:cubicBezTo>
                  <a:cubicBezTo>
                    <a:pt x="1192" y="2529"/>
                    <a:pt x="1190" y="2527"/>
                    <a:pt x="1186" y="2523"/>
                  </a:cubicBezTo>
                  <a:lnTo>
                    <a:pt x="1186" y="2523"/>
                  </a:lnTo>
                  <a:lnTo>
                    <a:pt x="1277" y="2615"/>
                  </a:lnTo>
                  <a:cubicBezTo>
                    <a:pt x="1291" y="2636"/>
                    <a:pt x="1294" y="2644"/>
                    <a:pt x="1290" y="2644"/>
                  </a:cubicBezTo>
                  <a:cubicBezTo>
                    <a:pt x="1276" y="2644"/>
                    <a:pt x="1187" y="2555"/>
                    <a:pt x="1186" y="2554"/>
                  </a:cubicBezTo>
                  <a:lnTo>
                    <a:pt x="1186" y="2554"/>
                  </a:lnTo>
                  <a:lnTo>
                    <a:pt x="1551" y="2919"/>
                  </a:lnTo>
                  <a:cubicBezTo>
                    <a:pt x="1520" y="2888"/>
                    <a:pt x="1368" y="2767"/>
                    <a:pt x="1277" y="2706"/>
                  </a:cubicBezTo>
                  <a:lnTo>
                    <a:pt x="1277" y="2706"/>
                  </a:lnTo>
                  <a:cubicBezTo>
                    <a:pt x="1277" y="2797"/>
                    <a:pt x="1520" y="3010"/>
                    <a:pt x="1642" y="3131"/>
                  </a:cubicBezTo>
                  <a:cubicBezTo>
                    <a:pt x="1630" y="3119"/>
                    <a:pt x="1624" y="3114"/>
                    <a:pt x="1622" y="3114"/>
                  </a:cubicBezTo>
                  <a:cubicBezTo>
                    <a:pt x="1614" y="3114"/>
                    <a:pt x="1672" y="3192"/>
                    <a:pt x="1672" y="3192"/>
                  </a:cubicBezTo>
                  <a:cubicBezTo>
                    <a:pt x="1612" y="3162"/>
                    <a:pt x="1612" y="3162"/>
                    <a:pt x="1615" y="3162"/>
                  </a:cubicBezTo>
                  <a:cubicBezTo>
                    <a:pt x="1619" y="3162"/>
                    <a:pt x="1627" y="3162"/>
                    <a:pt x="1581" y="3131"/>
                  </a:cubicBezTo>
                  <a:lnTo>
                    <a:pt x="1490" y="3010"/>
                  </a:lnTo>
                  <a:cubicBezTo>
                    <a:pt x="1490" y="2979"/>
                    <a:pt x="1277" y="2827"/>
                    <a:pt x="1216" y="2736"/>
                  </a:cubicBezTo>
                  <a:lnTo>
                    <a:pt x="1216" y="2736"/>
                  </a:lnTo>
                  <a:cubicBezTo>
                    <a:pt x="1237" y="2767"/>
                    <a:pt x="1240" y="2777"/>
                    <a:pt x="1233" y="2777"/>
                  </a:cubicBezTo>
                  <a:cubicBezTo>
                    <a:pt x="1220" y="2777"/>
                    <a:pt x="1166" y="2736"/>
                    <a:pt x="1125" y="2736"/>
                  </a:cubicBezTo>
                  <a:cubicBezTo>
                    <a:pt x="1368" y="2919"/>
                    <a:pt x="1247" y="2858"/>
                    <a:pt x="1429" y="3040"/>
                  </a:cubicBezTo>
                  <a:cubicBezTo>
                    <a:pt x="1429" y="3048"/>
                    <a:pt x="1426" y="3051"/>
                    <a:pt x="1421" y="3051"/>
                  </a:cubicBezTo>
                  <a:cubicBezTo>
                    <a:pt x="1391" y="3051"/>
                    <a:pt x="1277" y="2924"/>
                    <a:pt x="1232" y="2874"/>
                  </a:cubicBezTo>
                  <a:lnTo>
                    <a:pt x="1232" y="2874"/>
                  </a:lnTo>
                  <a:cubicBezTo>
                    <a:pt x="1265" y="2913"/>
                    <a:pt x="1216" y="2891"/>
                    <a:pt x="1216" y="2919"/>
                  </a:cubicBezTo>
                  <a:lnTo>
                    <a:pt x="1186" y="2888"/>
                  </a:lnTo>
                  <a:lnTo>
                    <a:pt x="1186" y="2888"/>
                  </a:lnTo>
                  <a:cubicBezTo>
                    <a:pt x="1247" y="2979"/>
                    <a:pt x="1186" y="2919"/>
                    <a:pt x="1338" y="3131"/>
                  </a:cubicBezTo>
                  <a:lnTo>
                    <a:pt x="1216" y="3010"/>
                  </a:lnTo>
                  <a:cubicBezTo>
                    <a:pt x="1212" y="3008"/>
                    <a:pt x="1209" y="3008"/>
                    <a:pt x="1206" y="3008"/>
                  </a:cubicBezTo>
                  <a:cubicBezTo>
                    <a:pt x="1167" y="3008"/>
                    <a:pt x="1380" y="3191"/>
                    <a:pt x="1375" y="3191"/>
                  </a:cubicBezTo>
                  <a:cubicBezTo>
                    <a:pt x="1374" y="3191"/>
                    <a:pt x="1363" y="3182"/>
                    <a:pt x="1338" y="3162"/>
                  </a:cubicBezTo>
                  <a:lnTo>
                    <a:pt x="1216" y="3040"/>
                  </a:lnTo>
                  <a:lnTo>
                    <a:pt x="1216" y="3040"/>
                  </a:lnTo>
                  <a:cubicBezTo>
                    <a:pt x="1238" y="3083"/>
                    <a:pt x="1229" y="3092"/>
                    <a:pt x="1215" y="3092"/>
                  </a:cubicBezTo>
                  <a:cubicBezTo>
                    <a:pt x="1206" y="3092"/>
                    <a:pt x="1194" y="3088"/>
                    <a:pt x="1189" y="3088"/>
                  </a:cubicBezTo>
                  <a:cubicBezTo>
                    <a:pt x="1178" y="3088"/>
                    <a:pt x="1185" y="3100"/>
                    <a:pt x="1247" y="3162"/>
                  </a:cubicBezTo>
                  <a:lnTo>
                    <a:pt x="1159" y="3074"/>
                  </a:lnTo>
                  <a:lnTo>
                    <a:pt x="1159" y="3074"/>
                  </a:lnTo>
                  <a:cubicBezTo>
                    <a:pt x="1167" y="3096"/>
                    <a:pt x="1175" y="3132"/>
                    <a:pt x="1247" y="3223"/>
                  </a:cubicBezTo>
                  <a:lnTo>
                    <a:pt x="1095" y="3071"/>
                  </a:lnTo>
                  <a:cubicBezTo>
                    <a:pt x="1088" y="3069"/>
                    <a:pt x="1082" y="3068"/>
                    <a:pt x="1077" y="3068"/>
                  </a:cubicBezTo>
                  <a:cubicBezTo>
                    <a:pt x="1023" y="3068"/>
                    <a:pt x="1143" y="3187"/>
                    <a:pt x="1183" y="3222"/>
                  </a:cubicBezTo>
                  <a:lnTo>
                    <a:pt x="1183" y="3222"/>
                  </a:lnTo>
                  <a:cubicBezTo>
                    <a:pt x="1123" y="3220"/>
                    <a:pt x="1064" y="3162"/>
                    <a:pt x="1064" y="3162"/>
                  </a:cubicBezTo>
                  <a:lnTo>
                    <a:pt x="1064" y="3162"/>
                  </a:lnTo>
                  <a:cubicBezTo>
                    <a:pt x="1092" y="3217"/>
                    <a:pt x="1101" y="3247"/>
                    <a:pt x="1105" y="3266"/>
                  </a:cubicBezTo>
                  <a:lnTo>
                    <a:pt x="1105" y="3266"/>
                  </a:lnTo>
                  <a:cubicBezTo>
                    <a:pt x="1079" y="3220"/>
                    <a:pt x="1045" y="3209"/>
                    <a:pt x="973" y="3162"/>
                  </a:cubicBezTo>
                  <a:cubicBezTo>
                    <a:pt x="912" y="3192"/>
                    <a:pt x="821" y="3223"/>
                    <a:pt x="943" y="3466"/>
                  </a:cubicBezTo>
                  <a:cubicBezTo>
                    <a:pt x="730" y="3283"/>
                    <a:pt x="821" y="3314"/>
                    <a:pt x="669" y="3192"/>
                  </a:cubicBezTo>
                  <a:lnTo>
                    <a:pt x="669" y="3192"/>
                  </a:lnTo>
                  <a:cubicBezTo>
                    <a:pt x="821" y="3375"/>
                    <a:pt x="730" y="3283"/>
                    <a:pt x="760" y="3344"/>
                  </a:cubicBezTo>
                  <a:lnTo>
                    <a:pt x="730" y="3314"/>
                  </a:lnTo>
                  <a:lnTo>
                    <a:pt x="730" y="3314"/>
                  </a:lnTo>
                  <a:cubicBezTo>
                    <a:pt x="734" y="3317"/>
                    <a:pt x="735" y="3319"/>
                    <a:pt x="735" y="3319"/>
                  </a:cubicBezTo>
                  <a:cubicBezTo>
                    <a:pt x="734" y="3319"/>
                    <a:pt x="692" y="3279"/>
                    <a:pt x="673" y="3279"/>
                  </a:cubicBezTo>
                  <a:cubicBezTo>
                    <a:pt x="664" y="3279"/>
                    <a:pt x="661" y="3288"/>
                    <a:pt x="669" y="3314"/>
                  </a:cubicBezTo>
                  <a:lnTo>
                    <a:pt x="730" y="3344"/>
                  </a:lnTo>
                  <a:cubicBezTo>
                    <a:pt x="742" y="3374"/>
                    <a:pt x="739" y="3385"/>
                    <a:pt x="727" y="3385"/>
                  </a:cubicBezTo>
                  <a:cubicBezTo>
                    <a:pt x="695" y="3385"/>
                    <a:pt x="601" y="3301"/>
                    <a:pt x="598" y="3301"/>
                  </a:cubicBezTo>
                  <a:lnTo>
                    <a:pt x="598" y="3301"/>
                  </a:lnTo>
                  <a:cubicBezTo>
                    <a:pt x="596" y="3301"/>
                    <a:pt x="615" y="3320"/>
                    <a:pt x="669" y="3375"/>
                  </a:cubicBezTo>
                  <a:lnTo>
                    <a:pt x="581" y="3287"/>
                  </a:lnTo>
                  <a:lnTo>
                    <a:pt x="581" y="3287"/>
                  </a:lnTo>
                  <a:cubicBezTo>
                    <a:pt x="629" y="3334"/>
                    <a:pt x="644" y="3349"/>
                    <a:pt x="643" y="3349"/>
                  </a:cubicBezTo>
                  <a:cubicBezTo>
                    <a:pt x="642" y="3349"/>
                    <a:pt x="599" y="3309"/>
                    <a:pt x="592" y="3309"/>
                  </a:cubicBezTo>
                  <a:cubicBezTo>
                    <a:pt x="587" y="3309"/>
                    <a:pt x="597" y="3324"/>
                    <a:pt x="639" y="3375"/>
                  </a:cubicBezTo>
                  <a:lnTo>
                    <a:pt x="608" y="3344"/>
                  </a:lnTo>
                  <a:cubicBezTo>
                    <a:pt x="600" y="3338"/>
                    <a:pt x="595" y="3336"/>
                    <a:pt x="592" y="3336"/>
                  </a:cubicBezTo>
                  <a:cubicBezTo>
                    <a:pt x="571" y="3336"/>
                    <a:pt x="693" y="3478"/>
                    <a:pt x="685" y="3478"/>
                  </a:cubicBezTo>
                  <a:cubicBezTo>
                    <a:pt x="683" y="3478"/>
                    <a:pt x="670" y="3466"/>
                    <a:pt x="639" y="3435"/>
                  </a:cubicBezTo>
                  <a:lnTo>
                    <a:pt x="639" y="3435"/>
                  </a:lnTo>
                  <a:cubicBezTo>
                    <a:pt x="639" y="3496"/>
                    <a:pt x="669" y="3526"/>
                    <a:pt x="821" y="3678"/>
                  </a:cubicBezTo>
                  <a:lnTo>
                    <a:pt x="639" y="3496"/>
                  </a:lnTo>
                  <a:lnTo>
                    <a:pt x="639" y="3496"/>
                  </a:lnTo>
                  <a:cubicBezTo>
                    <a:pt x="669" y="3618"/>
                    <a:pt x="608" y="3618"/>
                    <a:pt x="760" y="3891"/>
                  </a:cubicBezTo>
                  <a:cubicBezTo>
                    <a:pt x="730" y="3891"/>
                    <a:pt x="730" y="3830"/>
                    <a:pt x="669" y="3800"/>
                  </a:cubicBezTo>
                  <a:lnTo>
                    <a:pt x="669" y="3800"/>
                  </a:lnTo>
                  <a:cubicBezTo>
                    <a:pt x="708" y="3847"/>
                    <a:pt x="713" y="3859"/>
                    <a:pt x="704" y="3859"/>
                  </a:cubicBezTo>
                  <a:cubicBezTo>
                    <a:pt x="693" y="3859"/>
                    <a:pt x="660" y="3839"/>
                    <a:pt x="644" y="3839"/>
                  </a:cubicBezTo>
                  <a:cubicBezTo>
                    <a:pt x="623" y="3839"/>
                    <a:pt x="631" y="3875"/>
                    <a:pt x="760" y="4043"/>
                  </a:cubicBezTo>
                  <a:lnTo>
                    <a:pt x="912" y="4195"/>
                  </a:lnTo>
                  <a:cubicBezTo>
                    <a:pt x="821" y="4134"/>
                    <a:pt x="730" y="4043"/>
                    <a:pt x="669" y="3982"/>
                  </a:cubicBezTo>
                  <a:lnTo>
                    <a:pt x="669" y="3982"/>
                  </a:lnTo>
                  <a:cubicBezTo>
                    <a:pt x="737" y="4072"/>
                    <a:pt x="705" y="4079"/>
                    <a:pt x="732" y="4125"/>
                  </a:cubicBezTo>
                  <a:lnTo>
                    <a:pt x="732" y="4125"/>
                  </a:lnTo>
                  <a:cubicBezTo>
                    <a:pt x="716" y="4105"/>
                    <a:pt x="701" y="4089"/>
                    <a:pt x="669" y="4074"/>
                  </a:cubicBezTo>
                  <a:cubicBezTo>
                    <a:pt x="667" y="4072"/>
                    <a:pt x="666" y="4071"/>
                    <a:pt x="666" y="4071"/>
                  </a:cubicBezTo>
                  <a:lnTo>
                    <a:pt x="666" y="4071"/>
                  </a:lnTo>
                  <a:cubicBezTo>
                    <a:pt x="665" y="4071"/>
                    <a:pt x="682" y="4092"/>
                    <a:pt x="705" y="4119"/>
                  </a:cubicBezTo>
                  <a:lnTo>
                    <a:pt x="705" y="4119"/>
                  </a:lnTo>
                  <a:cubicBezTo>
                    <a:pt x="551" y="4027"/>
                    <a:pt x="408" y="3947"/>
                    <a:pt x="346" y="3947"/>
                  </a:cubicBezTo>
                  <a:cubicBezTo>
                    <a:pt x="290" y="3947"/>
                    <a:pt x="300" y="4013"/>
                    <a:pt x="426" y="4195"/>
                  </a:cubicBezTo>
                  <a:cubicBezTo>
                    <a:pt x="429" y="4201"/>
                    <a:pt x="429" y="4204"/>
                    <a:pt x="427" y="4204"/>
                  </a:cubicBezTo>
                  <a:cubicBezTo>
                    <a:pt x="412" y="4204"/>
                    <a:pt x="255" y="4034"/>
                    <a:pt x="220" y="4034"/>
                  </a:cubicBezTo>
                  <a:cubicBezTo>
                    <a:pt x="216" y="4034"/>
                    <a:pt x="213" y="4037"/>
                    <a:pt x="213" y="4043"/>
                  </a:cubicBezTo>
                  <a:cubicBezTo>
                    <a:pt x="456" y="4378"/>
                    <a:pt x="1" y="4013"/>
                    <a:pt x="335" y="4438"/>
                  </a:cubicBezTo>
                  <a:cubicBezTo>
                    <a:pt x="426" y="4621"/>
                    <a:pt x="821" y="5077"/>
                    <a:pt x="1125" y="5137"/>
                  </a:cubicBezTo>
                  <a:cubicBezTo>
                    <a:pt x="1100" y="5038"/>
                    <a:pt x="1132" y="4999"/>
                    <a:pt x="1198" y="4999"/>
                  </a:cubicBezTo>
                  <a:cubicBezTo>
                    <a:pt x="1294" y="4999"/>
                    <a:pt x="1463" y="5078"/>
                    <a:pt x="1642" y="5168"/>
                  </a:cubicBezTo>
                  <a:cubicBezTo>
                    <a:pt x="1642" y="5115"/>
                    <a:pt x="1597" y="5040"/>
                    <a:pt x="1662" y="5040"/>
                  </a:cubicBezTo>
                  <a:cubicBezTo>
                    <a:pt x="1673" y="5040"/>
                    <a:pt x="1686" y="5042"/>
                    <a:pt x="1703" y="5046"/>
                  </a:cubicBezTo>
                  <a:cubicBezTo>
                    <a:pt x="1729" y="5002"/>
                    <a:pt x="1785" y="4992"/>
                    <a:pt x="1851" y="4992"/>
                  </a:cubicBezTo>
                  <a:cubicBezTo>
                    <a:pt x="1918" y="4992"/>
                    <a:pt x="1993" y="5003"/>
                    <a:pt x="2057" y="5003"/>
                  </a:cubicBezTo>
                  <a:cubicBezTo>
                    <a:pt x="2149" y="5003"/>
                    <a:pt x="2215" y="4979"/>
                    <a:pt x="2189" y="4864"/>
                  </a:cubicBezTo>
                  <a:cubicBezTo>
                    <a:pt x="2159" y="4803"/>
                    <a:pt x="2098" y="4712"/>
                    <a:pt x="2037" y="4682"/>
                  </a:cubicBezTo>
                  <a:lnTo>
                    <a:pt x="2037" y="4682"/>
                  </a:lnTo>
                  <a:lnTo>
                    <a:pt x="2098" y="4712"/>
                  </a:lnTo>
                  <a:lnTo>
                    <a:pt x="1976" y="4590"/>
                  </a:lnTo>
                  <a:cubicBezTo>
                    <a:pt x="1976" y="4588"/>
                    <a:pt x="1977" y="4586"/>
                    <a:pt x="1980" y="4586"/>
                  </a:cubicBezTo>
                  <a:cubicBezTo>
                    <a:pt x="2002" y="4586"/>
                    <a:pt x="2128" y="4715"/>
                    <a:pt x="2128" y="4742"/>
                  </a:cubicBezTo>
                  <a:cubicBezTo>
                    <a:pt x="2159" y="4712"/>
                    <a:pt x="2159" y="4590"/>
                    <a:pt x="2250" y="4590"/>
                  </a:cubicBezTo>
                  <a:cubicBezTo>
                    <a:pt x="2116" y="4457"/>
                    <a:pt x="2241" y="4558"/>
                    <a:pt x="2149" y="4461"/>
                  </a:cubicBezTo>
                  <a:lnTo>
                    <a:pt x="2149" y="4461"/>
                  </a:lnTo>
                  <a:cubicBezTo>
                    <a:pt x="2143" y="4431"/>
                    <a:pt x="2142" y="4414"/>
                    <a:pt x="2153" y="4414"/>
                  </a:cubicBezTo>
                  <a:cubicBezTo>
                    <a:pt x="2171" y="4414"/>
                    <a:pt x="2224" y="4460"/>
                    <a:pt x="2341" y="4560"/>
                  </a:cubicBezTo>
                  <a:cubicBezTo>
                    <a:pt x="2359" y="4562"/>
                    <a:pt x="2376" y="4563"/>
                    <a:pt x="2392" y="4563"/>
                  </a:cubicBezTo>
                  <a:cubicBezTo>
                    <a:pt x="2615" y="4563"/>
                    <a:pt x="2625" y="4372"/>
                    <a:pt x="2767" y="4286"/>
                  </a:cubicBezTo>
                  <a:cubicBezTo>
                    <a:pt x="2858" y="4134"/>
                    <a:pt x="2797" y="3891"/>
                    <a:pt x="2888" y="3739"/>
                  </a:cubicBezTo>
                  <a:cubicBezTo>
                    <a:pt x="2615" y="3466"/>
                    <a:pt x="2767" y="3526"/>
                    <a:pt x="2554" y="3314"/>
                  </a:cubicBezTo>
                  <a:lnTo>
                    <a:pt x="2554" y="3314"/>
                  </a:lnTo>
                  <a:lnTo>
                    <a:pt x="2615" y="3375"/>
                  </a:lnTo>
                  <a:cubicBezTo>
                    <a:pt x="2597" y="3348"/>
                    <a:pt x="2597" y="3337"/>
                    <a:pt x="2609" y="3337"/>
                  </a:cubicBezTo>
                  <a:cubicBezTo>
                    <a:pt x="2638" y="3337"/>
                    <a:pt x="2732" y="3401"/>
                    <a:pt x="2797" y="3466"/>
                  </a:cubicBezTo>
                  <a:lnTo>
                    <a:pt x="2615" y="3283"/>
                  </a:lnTo>
                  <a:cubicBezTo>
                    <a:pt x="2591" y="3254"/>
                    <a:pt x="2587" y="3243"/>
                    <a:pt x="2594" y="3243"/>
                  </a:cubicBezTo>
                  <a:cubicBezTo>
                    <a:pt x="2621" y="3243"/>
                    <a:pt x="2801" y="3391"/>
                    <a:pt x="2810" y="3391"/>
                  </a:cubicBezTo>
                  <a:cubicBezTo>
                    <a:pt x="2812" y="3391"/>
                    <a:pt x="2808" y="3386"/>
                    <a:pt x="2797" y="3375"/>
                  </a:cubicBezTo>
                  <a:lnTo>
                    <a:pt x="2797" y="3375"/>
                  </a:lnTo>
                  <a:cubicBezTo>
                    <a:pt x="2816" y="3387"/>
                    <a:pt x="2824" y="3392"/>
                    <a:pt x="2826" y="3392"/>
                  </a:cubicBezTo>
                  <a:cubicBezTo>
                    <a:pt x="2832" y="3392"/>
                    <a:pt x="2767" y="3339"/>
                    <a:pt x="2763" y="3339"/>
                  </a:cubicBezTo>
                  <a:cubicBezTo>
                    <a:pt x="2763" y="3339"/>
                    <a:pt x="2762" y="3339"/>
                    <a:pt x="2762" y="3339"/>
                  </a:cubicBezTo>
                  <a:lnTo>
                    <a:pt x="2762" y="3339"/>
                  </a:lnTo>
                  <a:cubicBezTo>
                    <a:pt x="2720" y="3290"/>
                    <a:pt x="2704" y="3270"/>
                    <a:pt x="2707" y="3270"/>
                  </a:cubicBezTo>
                  <a:cubicBezTo>
                    <a:pt x="2715" y="3270"/>
                    <a:pt x="2903" y="3458"/>
                    <a:pt x="3040" y="3526"/>
                  </a:cubicBezTo>
                  <a:cubicBezTo>
                    <a:pt x="3040" y="3446"/>
                    <a:pt x="2946" y="3273"/>
                    <a:pt x="3026" y="3273"/>
                  </a:cubicBezTo>
                  <a:cubicBezTo>
                    <a:pt x="3038" y="3273"/>
                    <a:pt x="3052" y="3276"/>
                    <a:pt x="3071" y="3283"/>
                  </a:cubicBezTo>
                  <a:lnTo>
                    <a:pt x="2949" y="3162"/>
                  </a:lnTo>
                  <a:lnTo>
                    <a:pt x="2949" y="3162"/>
                  </a:lnTo>
                  <a:cubicBezTo>
                    <a:pt x="3031" y="3219"/>
                    <a:pt x="3067" y="3239"/>
                    <a:pt x="3077" y="3239"/>
                  </a:cubicBezTo>
                  <a:cubicBezTo>
                    <a:pt x="3100" y="3239"/>
                    <a:pt x="3003" y="3144"/>
                    <a:pt x="3013" y="3144"/>
                  </a:cubicBezTo>
                  <a:cubicBezTo>
                    <a:pt x="3015" y="3144"/>
                    <a:pt x="3023" y="3149"/>
                    <a:pt x="3040" y="3162"/>
                  </a:cubicBezTo>
                  <a:lnTo>
                    <a:pt x="3101" y="3223"/>
                  </a:lnTo>
                  <a:cubicBezTo>
                    <a:pt x="3130" y="3245"/>
                    <a:pt x="3144" y="3252"/>
                    <a:pt x="3149" y="3252"/>
                  </a:cubicBezTo>
                  <a:cubicBezTo>
                    <a:pt x="3163" y="3252"/>
                    <a:pt x="3131" y="3208"/>
                    <a:pt x="3167" y="3208"/>
                  </a:cubicBezTo>
                  <a:cubicBezTo>
                    <a:pt x="3175" y="3208"/>
                    <a:pt x="3186" y="3210"/>
                    <a:pt x="3202" y="3215"/>
                  </a:cubicBezTo>
                  <a:lnTo>
                    <a:pt x="3202" y="3215"/>
                  </a:lnTo>
                  <a:cubicBezTo>
                    <a:pt x="3193" y="3197"/>
                    <a:pt x="3197" y="3191"/>
                    <a:pt x="3207" y="3191"/>
                  </a:cubicBezTo>
                  <a:cubicBezTo>
                    <a:pt x="3228" y="3191"/>
                    <a:pt x="3274" y="3215"/>
                    <a:pt x="3289" y="3215"/>
                  </a:cubicBezTo>
                  <a:cubicBezTo>
                    <a:pt x="3300" y="3215"/>
                    <a:pt x="3294" y="3203"/>
                    <a:pt x="3253" y="3162"/>
                  </a:cubicBezTo>
                  <a:lnTo>
                    <a:pt x="3253" y="3162"/>
                  </a:lnTo>
                  <a:cubicBezTo>
                    <a:pt x="3374" y="3283"/>
                    <a:pt x="3344" y="3223"/>
                    <a:pt x="3405" y="3283"/>
                  </a:cubicBezTo>
                  <a:cubicBezTo>
                    <a:pt x="3299" y="3178"/>
                    <a:pt x="3285" y="3149"/>
                    <a:pt x="3305" y="3149"/>
                  </a:cubicBezTo>
                  <a:cubicBezTo>
                    <a:pt x="3327" y="3149"/>
                    <a:pt x="3396" y="3189"/>
                    <a:pt x="3415" y="3189"/>
                  </a:cubicBezTo>
                  <a:cubicBezTo>
                    <a:pt x="3425" y="3189"/>
                    <a:pt x="3419" y="3175"/>
                    <a:pt x="3375" y="3131"/>
                  </a:cubicBezTo>
                  <a:lnTo>
                    <a:pt x="3375" y="3131"/>
                  </a:lnTo>
                  <a:lnTo>
                    <a:pt x="3405" y="3162"/>
                  </a:lnTo>
                  <a:cubicBezTo>
                    <a:pt x="3466" y="3071"/>
                    <a:pt x="3557" y="3071"/>
                    <a:pt x="3496" y="2888"/>
                  </a:cubicBezTo>
                  <a:cubicBezTo>
                    <a:pt x="3496" y="2879"/>
                    <a:pt x="3504" y="2875"/>
                    <a:pt x="3517" y="2875"/>
                  </a:cubicBezTo>
                  <a:cubicBezTo>
                    <a:pt x="3562" y="2875"/>
                    <a:pt x="3668" y="2920"/>
                    <a:pt x="3714" y="2920"/>
                  </a:cubicBezTo>
                  <a:cubicBezTo>
                    <a:pt x="3740" y="2920"/>
                    <a:pt x="3747" y="2905"/>
                    <a:pt x="3709" y="2858"/>
                  </a:cubicBezTo>
                  <a:cubicBezTo>
                    <a:pt x="3678" y="2827"/>
                    <a:pt x="3618" y="2767"/>
                    <a:pt x="3557" y="2736"/>
                  </a:cubicBezTo>
                  <a:cubicBezTo>
                    <a:pt x="3618" y="2736"/>
                    <a:pt x="3678" y="2827"/>
                    <a:pt x="3709" y="2858"/>
                  </a:cubicBezTo>
                  <a:cubicBezTo>
                    <a:pt x="3677" y="2815"/>
                    <a:pt x="3678" y="2803"/>
                    <a:pt x="3694" y="2803"/>
                  </a:cubicBezTo>
                  <a:cubicBezTo>
                    <a:pt x="3717" y="2803"/>
                    <a:pt x="3774" y="2832"/>
                    <a:pt x="3793" y="2832"/>
                  </a:cubicBezTo>
                  <a:cubicBezTo>
                    <a:pt x="3797" y="2832"/>
                    <a:pt x="3800" y="2831"/>
                    <a:pt x="3800" y="2827"/>
                  </a:cubicBezTo>
                  <a:cubicBezTo>
                    <a:pt x="3709" y="2767"/>
                    <a:pt x="3709" y="2767"/>
                    <a:pt x="3648" y="2706"/>
                  </a:cubicBezTo>
                  <a:lnTo>
                    <a:pt x="3648" y="2706"/>
                  </a:lnTo>
                  <a:cubicBezTo>
                    <a:pt x="3700" y="2750"/>
                    <a:pt x="3724" y="2766"/>
                    <a:pt x="3735" y="2766"/>
                  </a:cubicBezTo>
                  <a:cubicBezTo>
                    <a:pt x="3760" y="2766"/>
                    <a:pt x="3704" y="2676"/>
                    <a:pt x="3738" y="2676"/>
                  </a:cubicBezTo>
                  <a:cubicBezTo>
                    <a:pt x="3749" y="2676"/>
                    <a:pt x="3768" y="2684"/>
                    <a:pt x="3800" y="2706"/>
                  </a:cubicBezTo>
                  <a:cubicBezTo>
                    <a:pt x="3603" y="2530"/>
                    <a:pt x="3627" y="2529"/>
                    <a:pt x="3633" y="2508"/>
                  </a:cubicBezTo>
                  <a:lnTo>
                    <a:pt x="3633" y="2508"/>
                  </a:lnTo>
                  <a:cubicBezTo>
                    <a:pt x="3647" y="2529"/>
                    <a:pt x="3669" y="2550"/>
                    <a:pt x="3693" y="2568"/>
                  </a:cubicBezTo>
                  <a:lnTo>
                    <a:pt x="3693" y="2568"/>
                  </a:lnTo>
                  <a:cubicBezTo>
                    <a:pt x="3695" y="2565"/>
                    <a:pt x="3699" y="2564"/>
                    <a:pt x="3705" y="2564"/>
                  </a:cubicBezTo>
                  <a:cubicBezTo>
                    <a:pt x="3720" y="2564"/>
                    <a:pt x="3750" y="2572"/>
                    <a:pt x="3800" y="2584"/>
                  </a:cubicBezTo>
                  <a:cubicBezTo>
                    <a:pt x="3800" y="2557"/>
                    <a:pt x="3674" y="2428"/>
                    <a:pt x="3674" y="2428"/>
                  </a:cubicBezTo>
                  <a:lnTo>
                    <a:pt x="3674" y="2428"/>
                  </a:lnTo>
                  <a:cubicBezTo>
                    <a:pt x="3674" y="2428"/>
                    <a:pt x="3676" y="2430"/>
                    <a:pt x="3678" y="2432"/>
                  </a:cubicBezTo>
                  <a:cubicBezTo>
                    <a:pt x="3741" y="2485"/>
                    <a:pt x="3765" y="2501"/>
                    <a:pt x="3772" y="2501"/>
                  </a:cubicBezTo>
                  <a:cubicBezTo>
                    <a:pt x="3783" y="2501"/>
                    <a:pt x="3752" y="2459"/>
                    <a:pt x="3780" y="2459"/>
                  </a:cubicBezTo>
                  <a:cubicBezTo>
                    <a:pt x="3785" y="2459"/>
                    <a:pt x="3791" y="2460"/>
                    <a:pt x="3800" y="2463"/>
                  </a:cubicBezTo>
                  <a:cubicBezTo>
                    <a:pt x="3668" y="2330"/>
                    <a:pt x="3558" y="2244"/>
                    <a:pt x="3593" y="2244"/>
                  </a:cubicBezTo>
                  <a:cubicBezTo>
                    <a:pt x="3598" y="2244"/>
                    <a:pt x="3606" y="2246"/>
                    <a:pt x="3618" y="2250"/>
                  </a:cubicBezTo>
                  <a:lnTo>
                    <a:pt x="3830" y="2432"/>
                  </a:lnTo>
                  <a:cubicBezTo>
                    <a:pt x="3709" y="2280"/>
                    <a:pt x="4074" y="2432"/>
                    <a:pt x="3800" y="2128"/>
                  </a:cubicBezTo>
                  <a:lnTo>
                    <a:pt x="3800" y="2128"/>
                  </a:lnTo>
                  <a:lnTo>
                    <a:pt x="3952" y="2250"/>
                  </a:lnTo>
                  <a:cubicBezTo>
                    <a:pt x="3800" y="2068"/>
                    <a:pt x="4013" y="2128"/>
                    <a:pt x="3800" y="1855"/>
                  </a:cubicBezTo>
                  <a:lnTo>
                    <a:pt x="3800" y="1855"/>
                  </a:lnTo>
                  <a:cubicBezTo>
                    <a:pt x="3861" y="1916"/>
                    <a:pt x="3952" y="1916"/>
                    <a:pt x="3952" y="1916"/>
                  </a:cubicBezTo>
                  <a:cubicBezTo>
                    <a:pt x="3830" y="1794"/>
                    <a:pt x="3861" y="1794"/>
                    <a:pt x="3678" y="1642"/>
                  </a:cubicBezTo>
                  <a:lnTo>
                    <a:pt x="3678" y="1642"/>
                  </a:lnTo>
                  <a:cubicBezTo>
                    <a:pt x="3678" y="1642"/>
                    <a:pt x="3800" y="1703"/>
                    <a:pt x="3830" y="1764"/>
                  </a:cubicBezTo>
                  <a:cubicBezTo>
                    <a:pt x="3881" y="1780"/>
                    <a:pt x="3970" y="1826"/>
                    <a:pt x="4001" y="1826"/>
                  </a:cubicBezTo>
                  <a:cubicBezTo>
                    <a:pt x="4006" y="1826"/>
                    <a:pt x="4009" y="1825"/>
                    <a:pt x="4011" y="1822"/>
                  </a:cubicBezTo>
                  <a:lnTo>
                    <a:pt x="4011" y="1822"/>
                  </a:lnTo>
                  <a:cubicBezTo>
                    <a:pt x="4012" y="1823"/>
                    <a:pt x="4012" y="1824"/>
                    <a:pt x="4013" y="1824"/>
                  </a:cubicBezTo>
                  <a:lnTo>
                    <a:pt x="4011" y="1822"/>
                  </a:lnTo>
                  <a:lnTo>
                    <a:pt x="4011" y="1822"/>
                  </a:lnTo>
                  <a:cubicBezTo>
                    <a:pt x="4011" y="1822"/>
                    <a:pt x="4011" y="1822"/>
                    <a:pt x="4011" y="1822"/>
                  </a:cubicBezTo>
                  <a:lnTo>
                    <a:pt x="4011" y="1822"/>
                  </a:lnTo>
                  <a:cubicBezTo>
                    <a:pt x="3991" y="1795"/>
                    <a:pt x="3969" y="1766"/>
                    <a:pt x="3949" y="1739"/>
                  </a:cubicBezTo>
                  <a:lnTo>
                    <a:pt x="3949" y="1739"/>
                  </a:lnTo>
                  <a:lnTo>
                    <a:pt x="4011" y="1822"/>
                  </a:lnTo>
                  <a:lnTo>
                    <a:pt x="4011" y="1822"/>
                  </a:lnTo>
                  <a:cubicBezTo>
                    <a:pt x="4020" y="1813"/>
                    <a:pt x="3999" y="1781"/>
                    <a:pt x="3925" y="1707"/>
                  </a:cubicBezTo>
                  <a:lnTo>
                    <a:pt x="3925" y="1707"/>
                  </a:lnTo>
                  <a:cubicBezTo>
                    <a:pt x="3889" y="1654"/>
                    <a:pt x="3866" y="1614"/>
                    <a:pt x="3889" y="1614"/>
                  </a:cubicBezTo>
                  <a:cubicBezTo>
                    <a:pt x="3900" y="1614"/>
                    <a:pt x="3920" y="1623"/>
                    <a:pt x="3952" y="1642"/>
                  </a:cubicBezTo>
                  <a:cubicBezTo>
                    <a:pt x="3861" y="1520"/>
                    <a:pt x="3830" y="1490"/>
                    <a:pt x="3678" y="1368"/>
                  </a:cubicBezTo>
                  <a:cubicBezTo>
                    <a:pt x="3676" y="1366"/>
                    <a:pt x="3675" y="1365"/>
                    <a:pt x="3676" y="1365"/>
                  </a:cubicBezTo>
                  <a:lnTo>
                    <a:pt x="3676" y="1365"/>
                  </a:lnTo>
                  <a:cubicBezTo>
                    <a:pt x="3679" y="1365"/>
                    <a:pt x="3770" y="1441"/>
                    <a:pt x="3789" y="1441"/>
                  </a:cubicBezTo>
                  <a:cubicBezTo>
                    <a:pt x="3796" y="1441"/>
                    <a:pt x="3793" y="1430"/>
                    <a:pt x="3770" y="1399"/>
                  </a:cubicBezTo>
                  <a:lnTo>
                    <a:pt x="3770" y="1399"/>
                  </a:lnTo>
                  <a:lnTo>
                    <a:pt x="3922" y="1551"/>
                  </a:lnTo>
                  <a:cubicBezTo>
                    <a:pt x="3982" y="1551"/>
                    <a:pt x="3922" y="1460"/>
                    <a:pt x="3861" y="1338"/>
                  </a:cubicBezTo>
                  <a:lnTo>
                    <a:pt x="3861" y="1338"/>
                  </a:lnTo>
                  <a:cubicBezTo>
                    <a:pt x="3922" y="1376"/>
                    <a:pt x="3952" y="1389"/>
                    <a:pt x="3966" y="1389"/>
                  </a:cubicBezTo>
                  <a:cubicBezTo>
                    <a:pt x="3998" y="1389"/>
                    <a:pt x="3940" y="1317"/>
                    <a:pt x="3966" y="1317"/>
                  </a:cubicBezTo>
                  <a:cubicBezTo>
                    <a:pt x="3973" y="1317"/>
                    <a:pt x="3987" y="1323"/>
                    <a:pt x="4013" y="1338"/>
                  </a:cubicBezTo>
                  <a:cubicBezTo>
                    <a:pt x="3952" y="1216"/>
                    <a:pt x="4134" y="1338"/>
                    <a:pt x="3861" y="1095"/>
                  </a:cubicBezTo>
                  <a:lnTo>
                    <a:pt x="3861" y="1095"/>
                  </a:lnTo>
                  <a:lnTo>
                    <a:pt x="3982" y="1186"/>
                  </a:lnTo>
                  <a:cubicBezTo>
                    <a:pt x="3982" y="1186"/>
                    <a:pt x="3996" y="1173"/>
                    <a:pt x="4032" y="1173"/>
                  </a:cubicBezTo>
                  <a:cubicBezTo>
                    <a:pt x="4050" y="1173"/>
                    <a:pt x="4074" y="1176"/>
                    <a:pt x="4104" y="1186"/>
                  </a:cubicBezTo>
                  <a:cubicBezTo>
                    <a:pt x="4134" y="1186"/>
                    <a:pt x="3952" y="1064"/>
                    <a:pt x="3922" y="1004"/>
                  </a:cubicBezTo>
                  <a:lnTo>
                    <a:pt x="3922" y="1004"/>
                  </a:lnTo>
                  <a:lnTo>
                    <a:pt x="3941" y="1017"/>
                  </a:lnTo>
                  <a:lnTo>
                    <a:pt x="3941" y="1017"/>
                  </a:lnTo>
                  <a:cubicBezTo>
                    <a:pt x="3859" y="955"/>
                    <a:pt x="3737" y="850"/>
                    <a:pt x="3648" y="760"/>
                  </a:cubicBezTo>
                  <a:lnTo>
                    <a:pt x="3648" y="760"/>
                  </a:lnTo>
                  <a:cubicBezTo>
                    <a:pt x="3653" y="762"/>
                    <a:pt x="3657" y="763"/>
                    <a:pt x="3662" y="764"/>
                  </a:cubicBezTo>
                  <a:lnTo>
                    <a:pt x="3662" y="764"/>
                  </a:lnTo>
                  <a:cubicBezTo>
                    <a:pt x="3651" y="757"/>
                    <a:pt x="3637" y="746"/>
                    <a:pt x="3618" y="730"/>
                  </a:cubicBezTo>
                  <a:cubicBezTo>
                    <a:pt x="3557" y="700"/>
                    <a:pt x="3496" y="639"/>
                    <a:pt x="3405" y="578"/>
                  </a:cubicBezTo>
                  <a:lnTo>
                    <a:pt x="3405" y="578"/>
                  </a:lnTo>
                  <a:cubicBezTo>
                    <a:pt x="3405" y="578"/>
                    <a:pt x="3426" y="585"/>
                    <a:pt x="3444" y="592"/>
                  </a:cubicBezTo>
                  <a:lnTo>
                    <a:pt x="3444" y="592"/>
                  </a:lnTo>
                  <a:lnTo>
                    <a:pt x="3383" y="547"/>
                  </a:lnTo>
                  <a:lnTo>
                    <a:pt x="3383" y="547"/>
                  </a:lnTo>
                  <a:cubicBezTo>
                    <a:pt x="3407" y="569"/>
                    <a:pt x="3404" y="573"/>
                    <a:pt x="3394" y="573"/>
                  </a:cubicBezTo>
                  <a:cubicBezTo>
                    <a:pt x="3388" y="573"/>
                    <a:pt x="3380" y="571"/>
                    <a:pt x="3375" y="571"/>
                  </a:cubicBezTo>
                  <a:cubicBezTo>
                    <a:pt x="3370" y="571"/>
                    <a:pt x="3369" y="573"/>
                    <a:pt x="3374" y="578"/>
                  </a:cubicBezTo>
                  <a:lnTo>
                    <a:pt x="3344" y="548"/>
                  </a:lnTo>
                  <a:cubicBezTo>
                    <a:pt x="3327" y="539"/>
                    <a:pt x="3318" y="535"/>
                    <a:pt x="3313" y="534"/>
                  </a:cubicBezTo>
                  <a:lnTo>
                    <a:pt x="3313" y="534"/>
                  </a:lnTo>
                  <a:cubicBezTo>
                    <a:pt x="3243" y="483"/>
                    <a:pt x="3164" y="427"/>
                    <a:pt x="3101" y="396"/>
                  </a:cubicBezTo>
                  <a:lnTo>
                    <a:pt x="3101" y="396"/>
                  </a:lnTo>
                  <a:cubicBezTo>
                    <a:pt x="3101" y="418"/>
                    <a:pt x="3180" y="503"/>
                    <a:pt x="3156" y="503"/>
                  </a:cubicBezTo>
                  <a:cubicBezTo>
                    <a:pt x="3146" y="503"/>
                    <a:pt x="3121" y="490"/>
                    <a:pt x="3071" y="457"/>
                  </a:cubicBezTo>
                  <a:lnTo>
                    <a:pt x="3071" y="457"/>
                  </a:lnTo>
                  <a:cubicBezTo>
                    <a:pt x="3101" y="487"/>
                    <a:pt x="3192" y="609"/>
                    <a:pt x="3253" y="700"/>
                  </a:cubicBezTo>
                  <a:cubicBezTo>
                    <a:pt x="3251" y="702"/>
                    <a:pt x="3249" y="702"/>
                    <a:pt x="3246" y="702"/>
                  </a:cubicBezTo>
                  <a:cubicBezTo>
                    <a:pt x="3211" y="702"/>
                    <a:pt x="3106" y="574"/>
                    <a:pt x="3091" y="574"/>
                  </a:cubicBezTo>
                  <a:cubicBezTo>
                    <a:pt x="3086" y="574"/>
                    <a:pt x="3089" y="584"/>
                    <a:pt x="3101" y="609"/>
                  </a:cubicBezTo>
                  <a:cubicBezTo>
                    <a:pt x="3038" y="546"/>
                    <a:pt x="2965" y="483"/>
                    <a:pt x="2894" y="427"/>
                  </a:cubicBezTo>
                  <a:lnTo>
                    <a:pt x="2894" y="427"/>
                  </a:lnTo>
                  <a:cubicBezTo>
                    <a:pt x="2903" y="457"/>
                    <a:pt x="2861" y="459"/>
                    <a:pt x="3040" y="578"/>
                  </a:cubicBezTo>
                  <a:cubicBezTo>
                    <a:pt x="3013" y="569"/>
                    <a:pt x="2992" y="566"/>
                    <a:pt x="2976" y="566"/>
                  </a:cubicBezTo>
                  <a:cubicBezTo>
                    <a:pt x="2950" y="566"/>
                    <a:pt x="2937" y="575"/>
                    <a:pt x="2938" y="587"/>
                  </a:cubicBezTo>
                  <a:lnTo>
                    <a:pt x="2938" y="587"/>
                  </a:lnTo>
                  <a:cubicBezTo>
                    <a:pt x="2901" y="540"/>
                    <a:pt x="2787" y="452"/>
                    <a:pt x="2736" y="426"/>
                  </a:cubicBezTo>
                  <a:lnTo>
                    <a:pt x="2736" y="426"/>
                  </a:lnTo>
                  <a:cubicBezTo>
                    <a:pt x="2888" y="548"/>
                    <a:pt x="2919" y="609"/>
                    <a:pt x="2888" y="609"/>
                  </a:cubicBezTo>
                  <a:lnTo>
                    <a:pt x="3192" y="852"/>
                  </a:lnTo>
                  <a:lnTo>
                    <a:pt x="3253" y="912"/>
                  </a:lnTo>
                  <a:cubicBezTo>
                    <a:pt x="3101" y="791"/>
                    <a:pt x="2858" y="609"/>
                    <a:pt x="2858" y="609"/>
                  </a:cubicBezTo>
                  <a:cubicBezTo>
                    <a:pt x="2736" y="517"/>
                    <a:pt x="2744" y="517"/>
                    <a:pt x="2751" y="517"/>
                  </a:cubicBezTo>
                  <a:cubicBezTo>
                    <a:pt x="2759" y="517"/>
                    <a:pt x="2767" y="517"/>
                    <a:pt x="2645" y="426"/>
                  </a:cubicBezTo>
                  <a:cubicBezTo>
                    <a:pt x="2622" y="407"/>
                    <a:pt x="2603" y="390"/>
                    <a:pt x="2587" y="375"/>
                  </a:cubicBezTo>
                  <a:lnTo>
                    <a:pt x="2587" y="375"/>
                  </a:lnTo>
                  <a:cubicBezTo>
                    <a:pt x="2655" y="426"/>
                    <a:pt x="2737" y="484"/>
                    <a:pt x="2752" y="484"/>
                  </a:cubicBezTo>
                  <a:cubicBezTo>
                    <a:pt x="2759" y="484"/>
                    <a:pt x="2748" y="468"/>
                    <a:pt x="2706" y="426"/>
                  </a:cubicBezTo>
                  <a:cubicBezTo>
                    <a:pt x="2623" y="343"/>
                    <a:pt x="2590" y="336"/>
                    <a:pt x="2516" y="289"/>
                  </a:cubicBezTo>
                  <a:lnTo>
                    <a:pt x="2516" y="289"/>
                  </a:lnTo>
                  <a:cubicBezTo>
                    <a:pt x="2519" y="305"/>
                    <a:pt x="2541" y="333"/>
                    <a:pt x="2587" y="375"/>
                  </a:cubicBezTo>
                  <a:lnTo>
                    <a:pt x="2587" y="375"/>
                  </a:lnTo>
                  <a:cubicBezTo>
                    <a:pt x="2536" y="337"/>
                    <a:pt x="2493" y="305"/>
                    <a:pt x="2493" y="305"/>
                  </a:cubicBezTo>
                  <a:lnTo>
                    <a:pt x="2463" y="274"/>
                  </a:lnTo>
                  <a:cubicBezTo>
                    <a:pt x="2454" y="270"/>
                    <a:pt x="2450" y="268"/>
                    <a:pt x="2448" y="268"/>
                  </a:cubicBezTo>
                  <a:cubicBezTo>
                    <a:pt x="2441" y="268"/>
                    <a:pt x="2545" y="335"/>
                    <a:pt x="2493" y="335"/>
                  </a:cubicBezTo>
                  <a:cubicBezTo>
                    <a:pt x="2341" y="229"/>
                    <a:pt x="2333" y="221"/>
                    <a:pt x="2345" y="221"/>
                  </a:cubicBezTo>
                  <a:cubicBezTo>
                    <a:pt x="2347" y="221"/>
                    <a:pt x="2349" y="221"/>
                    <a:pt x="2352" y="221"/>
                  </a:cubicBezTo>
                  <a:cubicBezTo>
                    <a:pt x="2363" y="221"/>
                    <a:pt x="2374" y="216"/>
                    <a:pt x="2311" y="153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713300" y="3368125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46"/>
                    <a:pt x="130" y="84"/>
                    <a:pt x="176" y="118"/>
                  </a:cubicBezTo>
                  <a:lnTo>
                    <a:pt x="176" y="118"/>
                  </a:lnTo>
                  <a:cubicBezTo>
                    <a:pt x="122" y="76"/>
                    <a:pt x="62" y="31"/>
                    <a:pt x="1" y="0"/>
                  </a:cubicBezTo>
                  <a:close/>
                  <a:moveTo>
                    <a:pt x="176" y="118"/>
                  </a:moveTo>
                  <a:cubicBezTo>
                    <a:pt x="229" y="160"/>
                    <a:pt x="274" y="198"/>
                    <a:pt x="305" y="213"/>
                  </a:cubicBezTo>
                  <a:cubicBezTo>
                    <a:pt x="259" y="183"/>
                    <a:pt x="221" y="152"/>
                    <a:pt x="176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738375" y="3359000"/>
              <a:ext cx="2900" cy="2525"/>
            </a:xfrm>
            <a:custGeom>
              <a:avLst/>
              <a:gdLst/>
              <a:ahLst/>
              <a:cxnLst/>
              <a:rect l="l" t="t" r="r" b="b"/>
              <a:pathLst>
                <a:path w="116" h="101" extrusionOk="0">
                  <a:moveTo>
                    <a:pt x="1" y="1"/>
                  </a:moveTo>
                  <a:lnTo>
                    <a:pt x="31" y="61"/>
                  </a:lnTo>
                  <a:cubicBezTo>
                    <a:pt x="43" y="61"/>
                    <a:pt x="63" y="70"/>
                    <a:pt x="81" y="80"/>
                  </a:cubicBezTo>
                  <a:lnTo>
                    <a:pt x="81" y="80"/>
                  </a:lnTo>
                  <a:cubicBezTo>
                    <a:pt x="54" y="48"/>
                    <a:pt x="28" y="1"/>
                    <a:pt x="1" y="1"/>
                  </a:cubicBezTo>
                  <a:close/>
                  <a:moveTo>
                    <a:pt x="81" y="80"/>
                  </a:moveTo>
                  <a:lnTo>
                    <a:pt x="81" y="80"/>
                  </a:lnTo>
                  <a:cubicBezTo>
                    <a:pt x="85" y="84"/>
                    <a:pt x="88" y="88"/>
                    <a:pt x="92" y="92"/>
                  </a:cubicBezTo>
                  <a:cubicBezTo>
                    <a:pt x="104" y="98"/>
                    <a:pt x="110" y="100"/>
                    <a:pt x="112" y="100"/>
                  </a:cubicBezTo>
                  <a:cubicBezTo>
                    <a:pt x="115" y="100"/>
                    <a:pt x="100" y="90"/>
                    <a:pt x="81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742175" y="33582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53" y="15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752050" y="3354450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cubicBezTo>
                    <a:pt x="1" y="0"/>
                    <a:pt x="61" y="31"/>
                    <a:pt x="122" y="91"/>
                  </a:cubicBezTo>
                  <a:cubicBezTo>
                    <a:pt x="92" y="3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1747475" y="33582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cubicBezTo>
                    <a:pt x="30" y="31"/>
                    <a:pt x="37" y="37"/>
                    <a:pt x="38" y="37"/>
                  </a:cubicBezTo>
                  <a:cubicBezTo>
                    <a:pt x="39" y="37"/>
                    <a:pt x="37" y="33"/>
                    <a:pt x="39" y="33"/>
                  </a:cubicBezTo>
                  <a:cubicBezTo>
                    <a:pt x="44" y="33"/>
                    <a:pt x="61" y="43"/>
                    <a:pt x="122" y="91"/>
                  </a:cubicBezTo>
                  <a:cubicBezTo>
                    <a:pt x="122" y="91"/>
                    <a:pt x="91" y="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754850" y="3357875"/>
              <a:ext cx="2800" cy="1600"/>
            </a:xfrm>
            <a:custGeom>
              <a:avLst/>
              <a:gdLst/>
              <a:ahLst/>
              <a:cxnLst/>
              <a:rect l="l" t="t" r="r" b="b"/>
              <a:pathLst>
                <a:path w="112" h="64" extrusionOk="0">
                  <a:moveTo>
                    <a:pt x="82" y="15"/>
                  </a:moveTo>
                  <a:lnTo>
                    <a:pt x="82" y="15"/>
                  </a:lnTo>
                  <a:cubicBezTo>
                    <a:pt x="84" y="21"/>
                    <a:pt x="85" y="26"/>
                    <a:pt x="86" y="30"/>
                  </a:cubicBezTo>
                  <a:lnTo>
                    <a:pt x="86" y="30"/>
                  </a:lnTo>
                  <a:cubicBezTo>
                    <a:pt x="84" y="25"/>
                    <a:pt x="82" y="20"/>
                    <a:pt x="82" y="15"/>
                  </a:cubicBezTo>
                  <a:close/>
                  <a:moveTo>
                    <a:pt x="30" y="0"/>
                  </a:moveTo>
                  <a:cubicBezTo>
                    <a:pt x="0" y="0"/>
                    <a:pt x="51" y="45"/>
                    <a:pt x="75" y="45"/>
                  </a:cubicBezTo>
                  <a:cubicBezTo>
                    <a:pt x="82" y="45"/>
                    <a:pt x="87" y="41"/>
                    <a:pt x="86" y="30"/>
                  </a:cubicBezTo>
                  <a:lnTo>
                    <a:pt x="86" y="30"/>
                  </a:lnTo>
                  <a:cubicBezTo>
                    <a:pt x="92" y="46"/>
                    <a:pt x="106" y="63"/>
                    <a:pt x="109" y="63"/>
                  </a:cubicBezTo>
                  <a:cubicBezTo>
                    <a:pt x="111" y="63"/>
                    <a:pt x="106" y="51"/>
                    <a:pt x="82" y="15"/>
                  </a:cubicBezTo>
                  <a:lnTo>
                    <a:pt x="82" y="15"/>
                  </a:lnTo>
                  <a:cubicBezTo>
                    <a:pt x="82" y="15"/>
                    <a:pt x="82" y="15"/>
                    <a:pt x="82" y="15"/>
                  </a:cubicBezTo>
                  <a:cubicBezTo>
                    <a:pt x="56" y="4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-1753575" y="3361275"/>
              <a:ext cx="2325" cy="1550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1"/>
                  </a:moveTo>
                  <a:lnTo>
                    <a:pt x="92" y="62"/>
                  </a:lnTo>
                  <a:cubicBezTo>
                    <a:pt x="62" y="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-1768000" y="3397000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0" y="0"/>
                  </a:moveTo>
                  <a:lnTo>
                    <a:pt x="31" y="61"/>
                  </a:lnTo>
                  <a:lnTo>
                    <a:pt x="61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1780150" y="3409500"/>
              <a:ext cx="2150" cy="1950"/>
            </a:xfrm>
            <a:custGeom>
              <a:avLst/>
              <a:gdLst/>
              <a:ahLst/>
              <a:cxnLst/>
              <a:rect l="l" t="t" r="r" b="b"/>
              <a:pathLst>
                <a:path w="86" h="78" extrusionOk="0">
                  <a:moveTo>
                    <a:pt x="9" y="0"/>
                  </a:moveTo>
                  <a:cubicBezTo>
                    <a:pt x="4" y="0"/>
                    <a:pt x="0" y="5"/>
                    <a:pt x="0" y="17"/>
                  </a:cubicBezTo>
                  <a:lnTo>
                    <a:pt x="61" y="78"/>
                  </a:lnTo>
                  <a:cubicBezTo>
                    <a:pt x="85" y="78"/>
                    <a:pt x="32" y="0"/>
                    <a:pt x="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1774075" y="34266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0" y="1"/>
                  </a:moveTo>
                  <a:lnTo>
                    <a:pt x="0" y="1"/>
                  </a:lnTo>
                  <a:lnTo>
                    <a:pt x="152" y="1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259625" y="3777700"/>
              <a:ext cx="103800" cy="136050"/>
            </a:xfrm>
            <a:custGeom>
              <a:avLst/>
              <a:gdLst/>
              <a:ahLst/>
              <a:cxnLst/>
              <a:rect l="l" t="t" r="r" b="b"/>
              <a:pathLst>
                <a:path w="4152" h="5442" extrusionOk="0">
                  <a:moveTo>
                    <a:pt x="2432" y="61"/>
                  </a:moveTo>
                  <a:lnTo>
                    <a:pt x="2577" y="205"/>
                  </a:lnTo>
                  <a:lnTo>
                    <a:pt x="2577" y="205"/>
                  </a:lnTo>
                  <a:cubicBezTo>
                    <a:pt x="2560" y="183"/>
                    <a:pt x="2563" y="170"/>
                    <a:pt x="2576" y="170"/>
                  </a:cubicBezTo>
                  <a:cubicBezTo>
                    <a:pt x="2584" y="170"/>
                    <a:pt x="2596" y="175"/>
                    <a:pt x="2611" y="185"/>
                  </a:cubicBezTo>
                  <a:lnTo>
                    <a:pt x="2611" y="185"/>
                  </a:lnTo>
                  <a:cubicBezTo>
                    <a:pt x="2554" y="137"/>
                    <a:pt x="2554" y="137"/>
                    <a:pt x="2550" y="137"/>
                  </a:cubicBezTo>
                  <a:cubicBezTo>
                    <a:pt x="2546" y="137"/>
                    <a:pt x="2539" y="137"/>
                    <a:pt x="2432" y="61"/>
                  </a:cubicBezTo>
                  <a:close/>
                  <a:moveTo>
                    <a:pt x="2611" y="185"/>
                  </a:moveTo>
                  <a:cubicBezTo>
                    <a:pt x="2621" y="193"/>
                    <a:pt x="2632" y="202"/>
                    <a:pt x="2645" y="213"/>
                  </a:cubicBezTo>
                  <a:cubicBezTo>
                    <a:pt x="2633" y="201"/>
                    <a:pt x="2621" y="192"/>
                    <a:pt x="2611" y="185"/>
                  </a:cubicBezTo>
                  <a:close/>
                  <a:moveTo>
                    <a:pt x="3253" y="244"/>
                  </a:moveTo>
                  <a:lnTo>
                    <a:pt x="3419" y="347"/>
                  </a:lnTo>
                  <a:lnTo>
                    <a:pt x="3419" y="347"/>
                  </a:lnTo>
                  <a:cubicBezTo>
                    <a:pt x="3388" y="325"/>
                    <a:pt x="3337" y="292"/>
                    <a:pt x="3253" y="244"/>
                  </a:cubicBezTo>
                  <a:close/>
                  <a:moveTo>
                    <a:pt x="2129" y="274"/>
                  </a:moveTo>
                  <a:cubicBezTo>
                    <a:pt x="2159" y="290"/>
                    <a:pt x="2214" y="329"/>
                    <a:pt x="2280" y="375"/>
                  </a:cubicBezTo>
                  <a:lnTo>
                    <a:pt x="2280" y="375"/>
                  </a:lnTo>
                  <a:cubicBezTo>
                    <a:pt x="2231" y="338"/>
                    <a:pt x="2167" y="294"/>
                    <a:pt x="2129" y="274"/>
                  </a:cubicBezTo>
                  <a:close/>
                  <a:moveTo>
                    <a:pt x="2577" y="205"/>
                  </a:moveTo>
                  <a:cubicBezTo>
                    <a:pt x="2597" y="234"/>
                    <a:pt x="2645" y="278"/>
                    <a:pt x="2736" y="335"/>
                  </a:cubicBezTo>
                  <a:cubicBezTo>
                    <a:pt x="2774" y="356"/>
                    <a:pt x="2801" y="371"/>
                    <a:pt x="2819" y="382"/>
                  </a:cubicBezTo>
                  <a:lnTo>
                    <a:pt x="2819" y="382"/>
                  </a:lnTo>
                  <a:cubicBezTo>
                    <a:pt x="2813" y="377"/>
                    <a:pt x="2805" y="371"/>
                    <a:pt x="2797" y="365"/>
                  </a:cubicBezTo>
                  <a:cubicBezTo>
                    <a:pt x="2736" y="274"/>
                    <a:pt x="2706" y="274"/>
                    <a:pt x="2584" y="213"/>
                  </a:cubicBezTo>
                  <a:lnTo>
                    <a:pt x="2577" y="205"/>
                  </a:lnTo>
                  <a:close/>
                  <a:moveTo>
                    <a:pt x="3387" y="378"/>
                  </a:moveTo>
                  <a:cubicBezTo>
                    <a:pt x="3393" y="381"/>
                    <a:pt x="3400" y="385"/>
                    <a:pt x="3406" y="389"/>
                  </a:cubicBezTo>
                  <a:lnTo>
                    <a:pt x="3406" y="389"/>
                  </a:lnTo>
                  <a:cubicBezTo>
                    <a:pt x="3402" y="389"/>
                    <a:pt x="3401" y="391"/>
                    <a:pt x="3405" y="396"/>
                  </a:cubicBezTo>
                  <a:lnTo>
                    <a:pt x="3387" y="378"/>
                  </a:lnTo>
                  <a:close/>
                  <a:moveTo>
                    <a:pt x="2819" y="382"/>
                  </a:moveTo>
                  <a:lnTo>
                    <a:pt x="2819" y="382"/>
                  </a:lnTo>
                  <a:cubicBezTo>
                    <a:pt x="2836" y="395"/>
                    <a:pt x="2849" y="405"/>
                    <a:pt x="2857" y="412"/>
                  </a:cubicBezTo>
                  <a:lnTo>
                    <a:pt x="2857" y="412"/>
                  </a:lnTo>
                  <a:cubicBezTo>
                    <a:pt x="2861" y="409"/>
                    <a:pt x="2855" y="403"/>
                    <a:pt x="2819" y="382"/>
                  </a:cubicBezTo>
                  <a:close/>
                  <a:moveTo>
                    <a:pt x="2584" y="305"/>
                  </a:moveTo>
                  <a:cubicBezTo>
                    <a:pt x="2702" y="396"/>
                    <a:pt x="2724" y="420"/>
                    <a:pt x="2713" y="420"/>
                  </a:cubicBezTo>
                  <a:cubicBezTo>
                    <a:pt x="2709" y="420"/>
                    <a:pt x="2697" y="415"/>
                    <a:pt x="2685" y="410"/>
                  </a:cubicBezTo>
                  <a:lnTo>
                    <a:pt x="2685" y="410"/>
                  </a:lnTo>
                  <a:cubicBezTo>
                    <a:pt x="2640" y="375"/>
                    <a:pt x="2590" y="344"/>
                    <a:pt x="2541" y="314"/>
                  </a:cubicBezTo>
                  <a:lnTo>
                    <a:pt x="2541" y="314"/>
                  </a:lnTo>
                  <a:cubicBezTo>
                    <a:pt x="2552" y="318"/>
                    <a:pt x="2562" y="321"/>
                    <a:pt x="2569" y="321"/>
                  </a:cubicBezTo>
                  <a:cubicBezTo>
                    <a:pt x="2579" y="321"/>
                    <a:pt x="2584" y="316"/>
                    <a:pt x="2584" y="305"/>
                  </a:cubicBezTo>
                  <a:close/>
                  <a:moveTo>
                    <a:pt x="2857" y="412"/>
                  </a:moveTo>
                  <a:lnTo>
                    <a:pt x="2857" y="412"/>
                  </a:lnTo>
                  <a:cubicBezTo>
                    <a:pt x="2855" y="414"/>
                    <a:pt x="2850" y="414"/>
                    <a:pt x="2846" y="416"/>
                  </a:cubicBezTo>
                  <a:lnTo>
                    <a:pt x="2846" y="416"/>
                  </a:lnTo>
                  <a:cubicBezTo>
                    <a:pt x="2859" y="424"/>
                    <a:pt x="2868" y="428"/>
                    <a:pt x="2871" y="428"/>
                  </a:cubicBezTo>
                  <a:cubicBezTo>
                    <a:pt x="2874" y="428"/>
                    <a:pt x="2871" y="423"/>
                    <a:pt x="2857" y="412"/>
                  </a:cubicBezTo>
                  <a:close/>
                  <a:moveTo>
                    <a:pt x="2007" y="396"/>
                  </a:moveTo>
                  <a:lnTo>
                    <a:pt x="2083" y="434"/>
                  </a:lnTo>
                  <a:lnTo>
                    <a:pt x="2083" y="434"/>
                  </a:lnTo>
                  <a:cubicBezTo>
                    <a:pt x="2057" y="418"/>
                    <a:pt x="2029" y="403"/>
                    <a:pt x="2007" y="396"/>
                  </a:cubicBezTo>
                  <a:close/>
                  <a:moveTo>
                    <a:pt x="3429" y="401"/>
                  </a:moveTo>
                  <a:cubicBezTo>
                    <a:pt x="3476" y="429"/>
                    <a:pt x="3527" y="456"/>
                    <a:pt x="3527" y="456"/>
                  </a:cubicBezTo>
                  <a:cubicBezTo>
                    <a:pt x="3516" y="456"/>
                    <a:pt x="3477" y="433"/>
                    <a:pt x="3429" y="401"/>
                  </a:cubicBezTo>
                  <a:close/>
                  <a:moveTo>
                    <a:pt x="3759" y="450"/>
                  </a:moveTo>
                  <a:cubicBezTo>
                    <a:pt x="3763" y="452"/>
                    <a:pt x="3766" y="454"/>
                    <a:pt x="3770" y="456"/>
                  </a:cubicBezTo>
                  <a:cubicBezTo>
                    <a:pt x="3788" y="456"/>
                    <a:pt x="3785" y="456"/>
                    <a:pt x="3759" y="450"/>
                  </a:cubicBezTo>
                  <a:close/>
                  <a:moveTo>
                    <a:pt x="2159" y="548"/>
                  </a:moveTo>
                  <a:lnTo>
                    <a:pt x="2159" y="548"/>
                  </a:lnTo>
                  <a:cubicBezTo>
                    <a:pt x="2163" y="552"/>
                    <a:pt x="2169" y="556"/>
                    <a:pt x="2175" y="560"/>
                  </a:cubicBezTo>
                  <a:lnTo>
                    <a:pt x="2175" y="560"/>
                  </a:lnTo>
                  <a:lnTo>
                    <a:pt x="2159" y="548"/>
                  </a:lnTo>
                  <a:close/>
                  <a:moveTo>
                    <a:pt x="2635" y="391"/>
                  </a:moveTo>
                  <a:cubicBezTo>
                    <a:pt x="2637" y="391"/>
                    <a:pt x="2639" y="391"/>
                    <a:pt x="2643" y="392"/>
                  </a:cubicBezTo>
                  <a:lnTo>
                    <a:pt x="2643" y="392"/>
                  </a:lnTo>
                  <a:cubicBezTo>
                    <a:pt x="2643" y="393"/>
                    <a:pt x="2644" y="394"/>
                    <a:pt x="2645" y="396"/>
                  </a:cubicBezTo>
                  <a:cubicBezTo>
                    <a:pt x="2693" y="434"/>
                    <a:pt x="2711" y="445"/>
                    <a:pt x="2718" y="445"/>
                  </a:cubicBezTo>
                  <a:cubicBezTo>
                    <a:pt x="2726" y="445"/>
                    <a:pt x="2715" y="426"/>
                    <a:pt x="2730" y="426"/>
                  </a:cubicBezTo>
                  <a:cubicBezTo>
                    <a:pt x="2739" y="426"/>
                    <a:pt x="2758" y="433"/>
                    <a:pt x="2797" y="456"/>
                  </a:cubicBezTo>
                  <a:cubicBezTo>
                    <a:pt x="2949" y="578"/>
                    <a:pt x="2919" y="578"/>
                    <a:pt x="2949" y="608"/>
                  </a:cubicBezTo>
                  <a:cubicBezTo>
                    <a:pt x="2919" y="608"/>
                    <a:pt x="2767" y="517"/>
                    <a:pt x="2645" y="426"/>
                  </a:cubicBezTo>
                  <a:cubicBezTo>
                    <a:pt x="2628" y="409"/>
                    <a:pt x="2620" y="391"/>
                    <a:pt x="2635" y="391"/>
                  </a:cubicBezTo>
                  <a:close/>
                  <a:moveTo>
                    <a:pt x="2193" y="573"/>
                  </a:moveTo>
                  <a:cubicBezTo>
                    <a:pt x="2194" y="573"/>
                    <a:pt x="2225" y="598"/>
                    <a:pt x="2254" y="623"/>
                  </a:cubicBezTo>
                  <a:lnTo>
                    <a:pt x="2254" y="623"/>
                  </a:lnTo>
                  <a:cubicBezTo>
                    <a:pt x="2209" y="587"/>
                    <a:pt x="2193" y="573"/>
                    <a:pt x="2193" y="573"/>
                  </a:cubicBezTo>
                  <a:close/>
                  <a:moveTo>
                    <a:pt x="2198" y="607"/>
                  </a:moveTo>
                  <a:cubicBezTo>
                    <a:pt x="2223" y="626"/>
                    <a:pt x="2248" y="645"/>
                    <a:pt x="2272" y="664"/>
                  </a:cubicBezTo>
                  <a:lnTo>
                    <a:pt x="2272" y="664"/>
                  </a:lnTo>
                  <a:cubicBezTo>
                    <a:pt x="2249" y="643"/>
                    <a:pt x="2226" y="623"/>
                    <a:pt x="2198" y="607"/>
                  </a:cubicBezTo>
                  <a:close/>
                  <a:moveTo>
                    <a:pt x="2272" y="664"/>
                  </a:moveTo>
                  <a:cubicBezTo>
                    <a:pt x="2302" y="691"/>
                    <a:pt x="2332" y="720"/>
                    <a:pt x="2375" y="745"/>
                  </a:cubicBezTo>
                  <a:lnTo>
                    <a:pt x="2375" y="745"/>
                  </a:lnTo>
                  <a:cubicBezTo>
                    <a:pt x="2344" y="721"/>
                    <a:pt x="2309" y="693"/>
                    <a:pt x="2272" y="664"/>
                  </a:cubicBezTo>
                  <a:close/>
                  <a:moveTo>
                    <a:pt x="2098" y="669"/>
                  </a:moveTo>
                  <a:cubicBezTo>
                    <a:pt x="2118" y="679"/>
                    <a:pt x="2144" y="698"/>
                    <a:pt x="2172" y="721"/>
                  </a:cubicBezTo>
                  <a:lnTo>
                    <a:pt x="2172" y="721"/>
                  </a:lnTo>
                  <a:cubicBezTo>
                    <a:pt x="2169" y="721"/>
                    <a:pt x="2165" y="721"/>
                    <a:pt x="2162" y="721"/>
                  </a:cubicBezTo>
                  <a:cubicBezTo>
                    <a:pt x="2155" y="721"/>
                    <a:pt x="2151" y="722"/>
                    <a:pt x="2159" y="730"/>
                  </a:cubicBezTo>
                  <a:cubicBezTo>
                    <a:pt x="2205" y="767"/>
                    <a:pt x="2220" y="779"/>
                    <a:pt x="2223" y="779"/>
                  </a:cubicBezTo>
                  <a:cubicBezTo>
                    <a:pt x="2226" y="779"/>
                    <a:pt x="2205" y="757"/>
                    <a:pt x="2205" y="749"/>
                  </a:cubicBezTo>
                  <a:lnTo>
                    <a:pt x="2205" y="749"/>
                  </a:lnTo>
                  <a:cubicBezTo>
                    <a:pt x="2194" y="739"/>
                    <a:pt x="2183" y="730"/>
                    <a:pt x="2172" y="721"/>
                  </a:cubicBezTo>
                  <a:lnTo>
                    <a:pt x="2172" y="721"/>
                  </a:lnTo>
                  <a:cubicBezTo>
                    <a:pt x="2177" y="722"/>
                    <a:pt x="2182" y="722"/>
                    <a:pt x="2186" y="722"/>
                  </a:cubicBezTo>
                  <a:cubicBezTo>
                    <a:pt x="2197" y="722"/>
                    <a:pt x="2189" y="715"/>
                    <a:pt x="2098" y="669"/>
                  </a:cubicBezTo>
                  <a:close/>
                  <a:moveTo>
                    <a:pt x="2159" y="776"/>
                  </a:moveTo>
                  <a:lnTo>
                    <a:pt x="2159" y="776"/>
                  </a:lnTo>
                  <a:cubicBezTo>
                    <a:pt x="2190" y="800"/>
                    <a:pt x="2221" y="825"/>
                    <a:pt x="2206" y="825"/>
                  </a:cubicBezTo>
                  <a:cubicBezTo>
                    <a:pt x="2203" y="825"/>
                    <a:pt x="2198" y="824"/>
                    <a:pt x="2189" y="821"/>
                  </a:cubicBezTo>
                  <a:lnTo>
                    <a:pt x="2159" y="776"/>
                  </a:lnTo>
                  <a:close/>
                  <a:moveTo>
                    <a:pt x="2210" y="745"/>
                  </a:moveTo>
                  <a:cubicBezTo>
                    <a:pt x="2207" y="745"/>
                    <a:pt x="2206" y="747"/>
                    <a:pt x="2205" y="749"/>
                  </a:cubicBezTo>
                  <a:lnTo>
                    <a:pt x="2205" y="749"/>
                  </a:lnTo>
                  <a:cubicBezTo>
                    <a:pt x="2255" y="789"/>
                    <a:pt x="2306" y="833"/>
                    <a:pt x="2339" y="851"/>
                  </a:cubicBezTo>
                  <a:lnTo>
                    <a:pt x="2339" y="851"/>
                  </a:lnTo>
                  <a:cubicBezTo>
                    <a:pt x="2298" y="815"/>
                    <a:pt x="2260" y="781"/>
                    <a:pt x="2250" y="760"/>
                  </a:cubicBezTo>
                  <a:cubicBezTo>
                    <a:pt x="2228" y="750"/>
                    <a:pt x="2216" y="745"/>
                    <a:pt x="2210" y="745"/>
                  </a:cubicBezTo>
                  <a:close/>
                  <a:moveTo>
                    <a:pt x="2373" y="825"/>
                  </a:moveTo>
                  <a:lnTo>
                    <a:pt x="2373" y="825"/>
                  </a:lnTo>
                  <a:cubicBezTo>
                    <a:pt x="2410" y="851"/>
                    <a:pt x="2444" y="873"/>
                    <a:pt x="2463" y="882"/>
                  </a:cubicBezTo>
                  <a:cubicBezTo>
                    <a:pt x="2458" y="880"/>
                    <a:pt x="2455" y="879"/>
                    <a:pt x="2453" y="879"/>
                  </a:cubicBezTo>
                  <a:cubicBezTo>
                    <a:pt x="2439" y="879"/>
                    <a:pt x="2523" y="955"/>
                    <a:pt x="2519" y="955"/>
                  </a:cubicBezTo>
                  <a:cubicBezTo>
                    <a:pt x="2518" y="955"/>
                    <a:pt x="2516" y="953"/>
                    <a:pt x="2512" y="951"/>
                  </a:cubicBezTo>
                  <a:lnTo>
                    <a:pt x="2512" y="951"/>
                  </a:lnTo>
                  <a:cubicBezTo>
                    <a:pt x="2467" y="910"/>
                    <a:pt x="2422" y="871"/>
                    <a:pt x="2374" y="832"/>
                  </a:cubicBezTo>
                  <a:lnTo>
                    <a:pt x="2374" y="832"/>
                  </a:lnTo>
                  <a:cubicBezTo>
                    <a:pt x="2374" y="830"/>
                    <a:pt x="2373" y="828"/>
                    <a:pt x="2373" y="825"/>
                  </a:cubicBezTo>
                  <a:close/>
                  <a:moveTo>
                    <a:pt x="2098" y="1064"/>
                  </a:moveTo>
                  <a:lnTo>
                    <a:pt x="2189" y="1156"/>
                  </a:lnTo>
                  <a:cubicBezTo>
                    <a:pt x="2159" y="1156"/>
                    <a:pt x="2129" y="1125"/>
                    <a:pt x="2098" y="1064"/>
                  </a:cubicBezTo>
                  <a:close/>
                  <a:moveTo>
                    <a:pt x="2668" y="1092"/>
                  </a:moveTo>
                  <a:cubicBezTo>
                    <a:pt x="2685" y="1106"/>
                    <a:pt x="2698" y="1117"/>
                    <a:pt x="2706" y="1125"/>
                  </a:cubicBezTo>
                  <a:cubicBezTo>
                    <a:pt x="2731" y="1138"/>
                    <a:pt x="2794" y="1177"/>
                    <a:pt x="2862" y="1225"/>
                  </a:cubicBezTo>
                  <a:lnTo>
                    <a:pt x="2862" y="1225"/>
                  </a:lnTo>
                  <a:lnTo>
                    <a:pt x="2888" y="1277"/>
                  </a:lnTo>
                  <a:cubicBezTo>
                    <a:pt x="2802" y="1210"/>
                    <a:pt x="2731" y="1149"/>
                    <a:pt x="2668" y="1092"/>
                  </a:cubicBezTo>
                  <a:close/>
                  <a:moveTo>
                    <a:pt x="2960" y="1296"/>
                  </a:moveTo>
                  <a:lnTo>
                    <a:pt x="2960" y="1296"/>
                  </a:lnTo>
                  <a:cubicBezTo>
                    <a:pt x="3022" y="1345"/>
                    <a:pt x="3078" y="1394"/>
                    <a:pt x="3101" y="1429"/>
                  </a:cubicBezTo>
                  <a:cubicBezTo>
                    <a:pt x="3055" y="1429"/>
                    <a:pt x="3044" y="1376"/>
                    <a:pt x="2960" y="1296"/>
                  </a:cubicBezTo>
                  <a:close/>
                  <a:moveTo>
                    <a:pt x="1977" y="1429"/>
                  </a:moveTo>
                  <a:lnTo>
                    <a:pt x="2007" y="1460"/>
                  </a:lnTo>
                  <a:cubicBezTo>
                    <a:pt x="2007" y="1460"/>
                    <a:pt x="2007" y="1459"/>
                    <a:pt x="2007" y="1457"/>
                  </a:cubicBezTo>
                  <a:lnTo>
                    <a:pt x="2007" y="1457"/>
                  </a:lnTo>
                  <a:cubicBezTo>
                    <a:pt x="1997" y="1449"/>
                    <a:pt x="1987" y="1439"/>
                    <a:pt x="1977" y="1429"/>
                  </a:cubicBezTo>
                  <a:close/>
                  <a:moveTo>
                    <a:pt x="1863" y="1506"/>
                  </a:moveTo>
                  <a:cubicBezTo>
                    <a:pt x="1862" y="1506"/>
                    <a:pt x="1875" y="1516"/>
                    <a:pt x="1896" y="1531"/>
                  </a:cubicBezTo>
                  <a:lnTo>
                    <a:pt x="1896" y="1531"/>
                  </a:lnTo>
                  <a:cubicBezTo>
                    <a:pt x="1893" y="1528"/>
                    <a:pt x="1889" y="1524"/>
                    <a:pt x="1885" y="1520"/>
                  </a:cubicBezTo>
                  <a:cubicBezTo>
                    <a:pt x="1871" y="1511"/>
                    <a:pt x="1864" y="1506"/>
                    <a:pt x="1863" y="1506"/>
                  </a:cubicBezTo>
                  <a:close/>
                  <a:moveTo>
                    <a:pt x="1855" y="1520"/>
                  </a:moveTo>
                  <a:lnTo>
                    <a:pt x="1855" y="1520"/>
                  </a:lnTo>
                  <a:cubicBezTo>
                    <a:pt x="1888" y="1553"/>
                    <a:pt x="1901" y="1562"/>
                    <a:pt x="1909" y="1565"/>
                  </a:cubicBezTo>
                  <a:lnTo>
                    <a:pt x="1909" y="1565"/>
                  </a:lnTo>
                  <a:cubicBezTo>
                    <a:pt x="1881" y="1541"/>
                    <a:pt x="1855" y="1520"/>
                    <a:pt x="1855" y="1520"/>
                  </a:cubicBezTo>
                  <a:close/>
                  <a:moveTo>
                    <a:pt x="2007" y="1581"/>
                  </a:moveTo>
                  <a:lnTo>
                    <a:pt x="2007" y="1581"/>
                  </a:lnTo>
                  <a:cubicBezTo>
                    <a:pt x="2023" y="1597"/>
                    <a:pt x="2031" y="1605"/>
                    <a:pt x="2043" y="1608"/>
                  </a:cubicBezTo>
                  <a:lnTo>
                    <a:pt x="2043" y="1608"/>
                  </a:lnTo>
                  <a:lnTo>
                    <a:pt x="2007" y="1581"/>
                  </a:lnTo>
                  <a:close/>
                  <a:moveTo>
                    <a:pt x="1896" y="1531"/>
                  </a:moveTo>
                  <a:lnTo>
                    <a:pt x="1896" y="1531"/>
                  </a:lnTo>
                  <a:cubicBezTo>
                    <a:pt x="1950" y="1585"/>
                    <a:pt x="1980" y="1613"/>
                    <a:pt x="2037" y="1642"/>
                  </a:cubicBezTo>
                  <a:lnTo>
                    <a:pt x="2069" y="1652"/>
                  </a:lnTo>
                  <a:lnTo>
                    <a:pt x="2069" y="1652"/>
                  </a:lnTo>
                  <a:cubicBezTo>
                    <a:pt x="2014" y="1615"/>
                    <a:pt x="1939" y="1562"/>
                    <a:pt x="1896" y="1531"/>
                  </a:cubicBezTo>
                  <a:close/>
                  <a:moveTo>
                    <a:pt x="1794" y="1642"/>
                  </a:moveTo>
                  <a:lnTo>
                    <a:pt x="1885" y="1733"/>
                  </a:lnTo>
                  <a:cubicBezTo>
                    <a:pt x="1885" y="1741"/>
                    <a:pt x="1883" y="1744"/>
                    <a:pt x="1880" y="1744"/>
                  </a:cubicBezTo>
                  <a:cubicBezTo>
                    <a:pt x="1868" y="1744"/>
                    <a:pt x="1840" y="1710"/>
                    <a:pt x="1794" y="1642"/>
                  </a:cubicBezTo>
                  <a:close/>
                  <a:moveTo>
                    <a:pt x="2098" y="1794"/>
                  </a:moveTo>
                  <a:cubicBezTo>
                    <a:pt x="2118" y="1794"/>
                    <a:pt x="2139" y="1807"/>
                    <a:pt x="2132" y="1807"/>
                  </a:cubicBezTo>
                  <a:cubicBezTo>
                    <a:pt x="2129" y="1807"/>
                    <a:pt x="2118" y="1804"/>
                    <a:pt x="2098" y="1794"/>
                  </a:cubicBezTo>
                  <a:close/>
                  <a:moveTo>
                    <a:pt x="1649" y="1794"/>
                  </a:moveTo>
                  <a:cubicBezTo>
                    <a:pt x="1648" y="1794"/>
                    <a:pt x="1649" y="1797"/>
                    <a:pt x="1657" y="1805"/>
                  </a:cubicBezTo>
                  <a:lnTo>
                    <a:pt x="1657" y="1805"/>
                  </a:lnTo>
                  <a:cubicBezTo>
                    <a:pt x="1652" y="1802"/>
                    <a:pt x="1647" y="1798"/>
                    <a:pt x="1642" y="1794"/>
                  </a:cubicBezTo>
                  <a:lnTo>
                    <a:pt x="1642" y="1794"/>
                  </a:lnTo>
                  <a:lnTo>
                    <a:pt x="1660" y="1809"/>
                  </a:lnTo>
                  <a:lnTo>
                    <a:pt x="1660" y="1809"/>
                  </a:lnTo>
                  <a:cubicBezTo>
                    <a:pt x="1659" y="1808"/>
                    <a:pt x="1658" y="1806"/>
                    <a:pt x="1657" y="1805"/>
                  </a:cubicBezTo>
                  <a:lnTo>
                    <a:pt x="1657" y="1805"/>
                  </a:lnTo>
                  <a:cubicBezTo>
                    <a:pt x="1680" y="1824"/>
                    <a:pt x="1689" y="1830"/>
                    <a:pt x="1690" y="1830"/>
                  </a:cubicBezTo>
                  <a:cubicBezTo>
                    <a:pt x="1694" y="1830"/>
                    <a:pt x="1653" y="1794"/>
                    <a:pt x="1649" y="1794"/>
                  </a:cubicBezTo>
                  <a:close/>
                  <a:moveTo>
                    <a:pt x="2053" y="1772"/>
                  </a:moveTo>
                  <a:cubicBezTo>
                    <a:pt x="2098" y="1796"/>
                    <a:pt x="2098" y="1803"/>
                    <a:pt x="2098" y="1824"/>
                  </a:cubicBezTo>
                  <a:cubicBezTo>
                    <a:pt x="2091" y="1820"/>
                    <a:pt x="2085" y="1816"/>
                    <a:pt x="2078" y="1812"/>
                  </a:cubicBezTo>
                  <a:lnTo>
                    <a:pt x="2078" y="1812"/>
                  </a:lnTo>
                  <a:cubicBezTo>
                    <a:pt x="2086" y="1821"/>
                    <a:pt x="2098" y="1834"/>
                    <a:pt x="2117" y="1850"/>
                  </a:cubicBezTo>
                  <a:lnTo>
                    <a:pt x="2117" y="1850"/>
                  </a:lnTo>
                  <a:lnTo>
                    <a:pt x="2045" y="1790"/>
                  </a:lnTo>
                  <a:lnTo>
                    <a:pt x="2045" y="1790"/>
                  </a:lnTo>
                  <a:cubicBezTo>
                    <a:pt x="2056" y="1798"/>
                    <a:pt x="2067" y="1805"/>
                    <a:pt x="2078" y="1812"/>
                  </a:cubicBezTo>
                  <a:lnTo>
                    <a:pt x="2078" y="1812"/>
                  </a:lnTo>
                  <a:cubicBezTo>
                    <a:pt x="2053" y="1782"/>
                    <a:pt x="2071" y="1783"/>
                    <a:pt x="2053" y="1772"/>
                  </a:cubicBezTo>
                  <a:close/>
                  <a:moveTo>
                    <a:pt x="1660" y="1809"/>
                  </a:moveTo>
                  <a:cubicBezTo>
                    <a:pt x="1672" y="1822"/>
                    <a:pt x="1694" y="1846"/>
                    <a:pt x="1733" y="1885"/>
                  </a:cubicBezTo>
                  <a:cubicBezTo>
                    <a:pt x="1726" y="1874"/>
                    <a:pt x="1722" y="1866"/>
                    <a:pt x="1720" y="1860"/>
                  </a:cubicBezTo>
                  <a:lnTo>
                    <a:pt x="1720" y="1860"/>
                  </a:lnTo>
                  <a:lnTo>
                    <a:pt x="1660" y="1809"/>
                  </a:lnTo>
                  <a:close/>
                  <a:moveTo>
                    <a:pt x="1581" y="1915"/>
                  </a:moveTo>
                  <a:cubicBezTo>
                    <a:pt x="1632" y="1949"/>
                    <a:pt x="1658" y="1965"/>
                    <a:pt x="1670" y="1970"/>
                  </a:cubicBezTo>
                  <a:lnTo>
                    <a:pt x="1670" y="1970"/>
                  </a:lnTo>
                  <a:cubicBezTo>
                    <a:pt x="1641" y="1949"/>
                    <a:pt x="1611" y="1930"/>
                    <a:pt x="1581" y="1915"/>
                  </a:cubicBezTo>
                  <a:close/>
                  <a:moveTo>
                    <a:pt x="1490" y="2037"/>
                  </a:moveTo>
                  <a:lnTo>
                    <a:pt x="1490" y="2037"/>
                  </a:lnTo>
                  <a:cubicBezTo>
                    <a:pt x="1499" y="2043"/>
                    <a:pt x="1506" y="2047"/>
                    <a:pt x="1511" y="2049"/>
                  </a:cubicBezTo>
                  <a:lnTo>
                    <a:pt x="1511" y="2049"/>
                  </a:lnTo>
                  <a:cubicBezTo>
                    <a:pt x="1505" y="2046"/>
                    <a:pt x="1498" y="2042"/>
                    <a:pt x="1490" y="2037"/>
                  </a:cubicBezTo>
                  <a:close/>
                  <a:moveTo>
                    <a:pt x="1501" y="2176"/>
                  </a:moveTo>
                  <a:cubicBezTo>
                    <a:pt x="1505" y="2176"/>
                    <a:pt x="1519" y="2188"/>
                    <a:pt x="1551" y="2219"/>
                  </a:cubicBezTo>
                  <a:cubicBezTo>
                    <a:pt x="1525" y="2198"/>
                    <a:pt x="1509" y="2185"/>
                    <a:pt x="1500" y="2178"/>
                  </a:cubicBezTo>
                  <a:lnTo>
                    <a:pt x="1500" y="2178"/>
                  </a:lnTo>
                  <a:cubicBezTo>
                    <a:pt x="1500" y="2177"/>
                    <a:pt x="1500" y="2176"/>
                    <a:pt x="1501" y="2176"/>
                  </a:cubicBezTo>
                  <a:close/>
                  <a:moveTo>
                    <a:pt x="1504" y="2188"/>
                  </a:moveTo>
                  <a:cubicBezTo>
                    <a:pt x="1531" y="2215"/>
                    <a:pt x="1587" y="2269"/>
                    <a:pt x="1580" y="2269"/>
                  </a:cubicBezTo>
                  <a:cubicBezTo>
                    <a:pt x="1578" y="2269"/>
                    <a:pt x="1569" y="2263"/>
                    <a:pt x="1551" y="2250"/>
                  </a:cubicBezTo>
                  <a:lnTo>
                    <a:pt x="1551" y="2250"/>
                  </a:lnTo>
                  <a:cubicBezTo>
                    <a:pt x="1567" y="2271"/>
                    <a:pt x="1573" y="2279"/>
                    <a:pt x="1572" y="2279"/>
                  </a:cubicBezTo>
                  <a:cubicBezTo>
                    <a:pt x="1570" y="2279"/>
                    <a:pt x="1520" y="2215"/>
                    <a:pt x="1504" y="2188"/>
                  </a:cubicBezTo>
                  <a:close/>
                  <a:moveTo>
                    <a:pt x="1311" y="2391"/>
                  </a:moveTo>
                  <a:cubicBezTo>
                    <a:pt x="1303" y="2391"/>
                    <a:pt x="1322" y="2408"/>
                    <a:pt x="1348" y="2431"/>
                  </a:cubicBezTo>
                  <a:lnTo>
                    <a:pt x="1348" y="2431"/>
                  </a:lnTo>
                  <a:cubicBezTo>
                    <a:pt x="1345" y="2421"/>
                    <a:pt x="1342" y="2412"/>
                    <a:pt x="1338" y="2402"/>
                  </a:cubicBezTo>
                  <a:cubicBezTo>
                    <a:pt x="1323" y="2394"/>
                    <a:pt x="1314" y="2391"/>
                    <a:pt x="1311" y="2391"/>
                  </a:cubicBezTo>
                  <a:close/>
                  <a:moveTo>
                    <a:pt x="3739" y="2543"/>
                  </a:moveTo>
                  <a:lnTo>
                    <a:pt x="3739" y="2543"/>
                  </a:lnTo>
                  <a:cubicBezTo>
                    <a:pt x="3719" y="2548"/>
                    <a:pt x="3734" y="2566"/>
                    <a:pt x="3770" y="2584"/>
                  </a:cubicBezTo>
                  <a:lnTo>
                    <a:pt x="3800" y="2584"/>
                  </a:lnTo>
                  <a:cubicBezTo>
                    <a:pt x="3789" y="2573"/>
                    <a:pt x="3765" y="2558"/>
                    <a:pt x="3739" y="2543"/>
                  </a:cubicBezTo>
                  <a:close/>
                  <a:moveTo>
                    <a:pt x="3768" y="2656"/>
                  </a:moveTo>
                  <a:cubicBezTo>
                    <a:pt x="3778" y="2662"/>
                    <a:pt x="3789" y="2669"/>
                    <a:pt x="3800" y="2675"/>
                  </a:cubicBezTo>
                  <a:cubicBezTo>
                    <a:pt x="3788" y="2667"/>
                    <a:pt x="3777" y="2661"/>
                    <a:pt x="3768" y="2656"/>
                  </a:cubicBezTo>
                  <a:close/>
                  <a:moveTo>
                    <a:pt x="1429" y="2675"/>
                  </a:moveTo>
                  <a:lnTo>
                    <a:pt x="1521" y="2767"/>
                  </a:lnTo>
                  <a:cubicBezTo>
                    <a:pt x="1486" y="2732"/>
                    <a:pt x="1459" y="2705"/>
                    <a:pt x="1438" y="2682"/>
                  </a:cubicBezTo>
                  <a:lnTo>
                    <a:pt x="1438" y="2682"/>
                  </a:lnTo>
                  <a:cubicBezTo>
                    <a:pt x="1435" y="2680"/>
                    <a:pt x="1432" y="2678"/>
                    <a:pt x="1429" y="2675"/>
                  </a:cubicBezTo>
                  <a:close/>
                  <a:moveTo>
                    <a:pt x="2673" y="3448"/>
                  </a:moveTo>
                  <a:cubicBezTo>
                    <a:pt x="2676" y="3448"/>
                    <a:pt x="2705" y="3475"/>
                    <a:pt x="2748" y="3513"/>
                  </a:cubicBezTo>
                  <a:lnTo>
                    <a:pt x="2748" y="3513"/>
                  </a:lnTo>
                  <a:cubicBezTo>
                    <a:pt x="2744" y="3510"/>
                    <a:pt x="2740" y="3509"/>
                    <a:pt x="2737" y="3509"/>
                  </a:cubicBezTo>
                  <a:cubicBezTo>
                    <a:pt x="2732" y="3509"/>
                    <a:pt x="2730" y="3514"/>
                    <a:pt x="2736" y="3526"/>
                  </a:cubicBezTo>
                  <a:cubicBezTo>
                    <a:pt x="2688" y="3470"/>
                    <a:pt x="2670" y="3448"/>
                    <a:pt x="2673" y="3448"/>
                  </a:cubicBezTo>
                  <a:close/>
                  <a:moveTo>
                    <a:pt x="2767" y="3557"/>
                  </a:moveTo>
                  <a:lnTo>
                    <a:pt x="2767" y="3557"/>
                  </a:lnTo>
                  <a:cubicBezTo>
                    <a:pt x="2775" y="3562"/>
                    <a:pt x="2780" y="3565"/>
                    <a:pt x="2780" y="3565"/>
                  </a:cubicBezTo>
                  <a:cubicBezTo>
                    <a:pt x="2781" y="3565"/>
                    <a:pt x="2779" y="3563"/>
                    <a:pt x="2775" y="3559"/>
                  </a:cubicBezTo>
                  <a:lnTo>
                    <a:pt x="2775" y="3559"/>
                  </a:lnTo>
                  <a:cubicBezTo>
                    <a:pt x="2773" y="3559"/>
                    <a:pt x="2770" y="3558"/>
                    <a:pt x="2767" y="3557"/>
                  </a:cubicBezTo>
                  <a:close/>
                  <a:moveTo>
                    <a:pt x="1946" y="4955"/>
                  </a:moveTo>
                  <a:cubicBezTo>
                    <a:pt x="1946" y="4958"/>
                    <a:pt x="1947" y="4961"/>
                    <a:pt x="1948" y="4964"/>
                  </a:cubicBezTo>
                  <a:lnTo>
                    <a:pt x="1948" y="4964"/>
                  </a:lnTo>
                  <a:lnTo>
                    <a:pt x="1977" y="4985"/>
                  </a:lnTo>
                  <a:lnTo>
                    <a:pt x="1946" y="4955"/>
                  </a:lnTo>
                  <a:close/>
                  <a:moveTo>
                    <a:pt x="1866" y="4880"/>
                  </a:moveTo>
                  <a:cubicBezTo>
                    <a:pt x="1899" y="4880"/>
                    <a:pt x="2003" y="4991"/>
                    <a:pt x="2007" y="5043"/>
                  </a:cubicBezTo>
                  <a:lnTo>
                    <a:pt x="2007" y="5043"/>
                  </a:lnTo>
                  <a:cubicBezTo>
                    <a:pt x="1978" y="5012"/>
                    <a:pt x="1955" y="4982"/>
                    <a:pt x="1948" y="4964"/>
                  </a:cubicBezTo>
                  <a:lnTo>
                    <a:pt x="1948" y="4964"/>
                  </a:lnTo>
                  <a:lnTo>
                    <a:pt x="1855" y="4894"/>
                  </a:lnTo>
                  <a:cubicBezTo>
                    <a:pt x="1855" y="4884"/>
                    <a:pt x="1859" y="4880"/>
                    <a:pt x="1866" y="4880"/>
                  </a:cubicBezTo>
                  <a:close/>
                  <a:moveTo>
                    <a:pt x="2493" y="1"/>
                  </a:moveTo>
                  <a:cubicBezTo>
                    <a:pt x="2584" y="92"/>
                    <a:pt x="2767" y="213"/>
                    <a:pt x="2858" y="244"/>
                  </a:cubicBezTo>
                  <a:cubicBezTo>
                    <a:pt x="3071" y="365"/>
                    <a:pt x="2858" y="274"/>
                    <a:pt x="3101" y="426"/>
                  </a:cubicBezTo>
                  <a:cubicBezTo>
                    <a:pt x="3085" y="418"/>
                    <a:pt x="3071" y="414"/>
                    <a:pt x="3059" y="414"/>
                  </a:cubicBezTo>
                  <a:cubicBezTo>
                    <a:pt x="3028" y="414"/>
                    <a:pt x="3018" y="442"/>
                    <a:pt x="3040" y="487"/>
                  </a:cubicBezTo>
                  <a:cubicBezTo>
                    <a:pt x="3040" y="487"/>
                    <a:pt x="2888" y="365"/>
                    <a:pt x="2797" y="335"/>
                  </a:cubicBezTo>
                  <a:lnTo>
                    <a:pt x="2797" y="335"/>
                  </a:lnTo>
                  <a:cubicBezTo>
                    <a:pt x="2919" y="426"/>
                    <a:pt x="3010" y="517"/>
                    <a:pt x="2949" y="517"/>
                  </a:cubicBezTo>
                  <a:cubicBezTo>
                    <a:pt x="3101" y="578"/>
                    <a:pt x="3101" y="578"/>
                    <a:pt x="3253" y="700"/>
                  </a:cubicBezTo>
                  <a:lnTo>
                    <a:pt x="3344" y="791"/>
                  </a:lnTo>
                  <a:cubicBezTo>
                    <a:pt x="3192" y="669"/>
                    <a:pt x="2919" y="517"/>
                    <a:pt x="2919" y="517"/>
                  </a:cubicBezTo>
                  <a:cubicBezTo>
                    <a:pt x="2824" y="436"/>
                    <a:pt x="2832" y="421"/>
                    <a:pt x="2846" y="416"/>
                  </a:cubicBezTo>
                  <a:lnTo>
                    <a:pt x="2846" y="416"/>
                  </a:lnTo>
                  <a:cubicBezTo>
                    <a:pt x="2780" y="380"/>
                    <a:pt x="2615" y="274"/>
                    <a:pt x="2615" y="274"/>
                  </a:cubicBezTo>
                  <a:lnTo>
                    <a:pt x="2584" y="244"/>
                  </a:lnTo>
                  <a:cubicBezTo>
                    <a:pt x="2571" y="239"/>
                    <a:pt x="2563" y="238"/>
                    <a:pt x="2559" y="238"/>
                  </a:cubicBezTo>
                  <a:cubicBezTo>
                    <a:pt x="2533" y="238"/>
                    <a:pt x="2641" y="305"/>
                    <a:pt x="2615" y="305"/>
                  </a:cubicBezTo>
                  <a:cubicBezTo>
                    <a:pt x="2481" y="224"/>
                    <a:pt x="2465" y="209"/>
                    <a:pt x="2473" y="209"/>
                  </a:cubicBezTo>
                  <a:cubicBezTo>
                    <a:pt x="2479" y="209"/>
                    <a:pt x="2494" y="215"/>
                    <a:pt x="2495" y="215"/>
                  </a:cubicBezTo>
                  <a:cubicBezTo>
                    <a:pt x="2497" y="215"/>
                    <a:pt x="2484" y="209"/>
                    <a:pt x="2432" y="183"/>
                  </a:cubicBezTo>
                  <a:lnTo>
                    <a:pt x="2189" y="31"/>
                  </a:lnTo>
                  <a:cubicBezTo>
                    <a:pt x="2161" y="31"/>
                    <a:pt x="2392" y="186"/>
                    <a:pt x="2356" y="186"/>
                  </a:cubicBezTo>
                  <a:cubicBezTo>
                    <a:pt x="2353" y="186"/>
                    <a:pt x="2348" y="185"/>
                    <a:pt x="2341" y="183"/>
                  </a:cubicBezTo>
                  <a:lnTo>
                    <a:pt x="2250" y="92"/>
                  </a:lnTo>
                  <a:lnTo>
                    <a:pt x="2250" y="92"/>
                  </a:lnTo>
                  <a:lnTo>
                    <a:pt x="2297" y="162"/>
                  </a:lnTo>
                  <a:lnTo>
                    <a:pt x="2297" y="162"/>
                  </a:lnTo>
                  <a:cubicBezTo>
                    <a:pt x="2279" y="149"/>
                    <a:pt x="2263" y="135"/>
                    <a:pt x="2250" y="122"/>
                  </a:cubicBezTo>
                  <a:cubicBezTo>
                    <a:pt x="2241" y="120"/>
                    <a:pt x="2234" y="119"/>
                    <a:pt x="2229" y="119"/>
                  </a:cubicBezTo>
                  <a:cubicBezTo>
                    <a:pt x="2173" y="119"/>
                    <a:pt x="2430" y="274"/>
                    <a:pt x="2402" y="274"/>
                  </a:cubicBezTo>
                  <a:cubicBezTo>
                    <a:pt x="2394" y="271"/>
                    <a:pt x="2388" y="270"/>
                    <a:pt x="2384" y="270"/>
                  </a:cubicBezTo>
                  <a:cubicBezTo>
                    <a:pt x="2343" y="270"/>
                    <a:pt x="2501" y="398"/>
                    <a:pt x="2584" y="426"/>
                  </a:cubicBezTo>
                  <a:cubicBezTo>
                    <a:pt x="2690" y="509"/>
                    <a:pt x="2723" y="540"/>
                    <a:pt x="2713" y="540"/>
                  </a:cubicBezTo>
                  <a:cubicBezTo>
                    <a:pt x="2686" y="540"/>
                    <a:pt x="2326" y="299"/>
                    <a:pt x="2308" y="299"/>
                  </a:cubicBezTo>
                  <a:cubicBezTo>
                    <a:pt x="2307" y="299"/>
                    <a:pt x="2307" y="301"/>
                    <a:pt x="2311" y="305"/>
                  </a:cubicBezTo>
                  <a:cubicBezTo>
                    <a:pt x="2584" y="517"/>
                    <a:pt x="2706" y="608"/>
                    <a:pt x="3010" y="821"/>
                  </a:cubicBezTo>
                  <a:cubicBezTo>
                    <a:pt x="3040" y="852"/>
                    <a:pt x="3101" y="882"/>
                    <a:pt x="3071" y="882"/>
                  </a:cubicBezTo>
                  <a:cubicBezTo>
                    <a:pt x="2888" y="730"/>
                    <a:pt x="2919" y="821"/>
                    <a:pt x="2736" y="669"/>
                  </a:cubicBezTo>
                  <a:lnTo>
                    <a:pt x="2493" y="517"/>
                  </a:lnTo>
                  <a:cubicBezTo>
                    <a:pt x="2419" y="472"/>
                    <a:pt x="2344" y="420"/>
                    <a:pt x="2280" y="375"/>
                  </a:cubicBezTo>
                  <a:lnTo>
                    <a:pt x="2280" y="375"/>
                  </a:lnTo>
                  <a:cubicBezTo>
                    <a:pt x="2308" y="396"/>
                    <a:pt x="2330" y="415"/>
                    <a:pt x="2341" y="426"/>
                  </a:cubicBezTo>
                  <a:cubicBezTo>
                    <a:pt x="2251" y="366"/>
                    <a:pt x="2161" y="306"/>
                    <a:pt x="2159" y="305"/>
                  </a:cubicBezTo>
                  <a:lnTo>
                    <a:pt x="2159" y="305"/>
                  </a:lnTo>
                  <a:cubicBezTo>
                    <a:pt x="2250" y="365"/>
                    <a:pt x="2432" y="517"/>
                    <a:pt x="2463" y="548"/>
                  </a:cubicBezTo>
                  <a:cubicBezTo>
                    <a:pt x="2463" y="548"/>
                    <a:pt x="2280" y="426"/>
                    <a:pt x="2250" y="396"/>
                  </a:cubicBezTo>
                  <a:lnTo>
                    <a:pt x="2098" y="274"/>
                  </a:lnTo>
                  <a:lnTo>
                    <a:pt x="2098" y="274"/>
                  </a:lnTo>
                  <a:cubicBezTo>
                    <a:pt x="2125" y="310"/>
                    <a:pt x="2128" y="322"/>
                    <a:pt x="2120" y="322"/>
                  </a:cubicBezTo>
                  <a:cubicBezTo>
                    <a:pt x="2103" y="322"/>
                    <a:pt x="2037" y="270"/>
                    <a:pt x="2034" y="270"/>
                  </a:cubicBezTo>
                  <a:cubicBezTo>
                    <a:pt x="2033" y="270"/>
                    <a:pt x="2034" y="271"/>
                    <a:pt x="2037" y="274"/>
                  </a:cubicBezTo>
                  <a:cubicBezTo>
                    <a:pt x="2129" y="365"/>
                    <a:pt x="2311" y="456"/>
                    <a:pt x="2432" y="578"/>
                  </a:cubicBezTo>
                  <a:cubicBezTo>
                    <a:pt x="2437" y="583"/>
                    <a:pt x="2437" y="584"/>
                    <a:pt x="2435" y="584"/>
                  </a:cubicBezTo>
                  <a:cubicBezTo>
                    <a:pt x="2424" y="584"/>
                    <a:pt x="2349" y="541"/>
                    <a:pt x="2339" y="541"/>
                  </a:cubicBezTo>
                  <a:cubicBezTo>
                    <a:pt x="2336" y="541"/>
                    <a:pt x="2337" y="543"/>
                    <a:pt x="2341" y="548"/>
                  </a:cubicBezTo>
                  <a:lnTo>
                    <a:pt x="2250" y="456"/>
                  </a:lnTo>
                  <a:lnTo>
                    <a:pt x="2250" y="456"/>
                  </a:lnTo>
                  <a:cubicBezTo>
                    <a:pt x="2255" y="470"/>
                    <a:pt x="2251" y="475"/>
                    <a:pt x="2242" y="475"/>
                  </a:cubicBezTo>
                  <a:cubicBezTo>
                    <a:pt x="2200" y="475"/>
                    <a:pt x="2031" y="346"/>
                    <a:pt x="2003" y="346"/>
                  </a:cubicBezTo>
                  <a:cubicBezTo>
                    <a:pt x="1998" y="346"/>
                    <a:pt x="1998" y="352"/>
                    <a:pt x="2007" y="365"/>
                  </a:cubicBezTo>
                  <a:cubicBezTo>
                    <a:pt x="2007" y="365"/>
                    <a:pt x="2007" y="365"/>
                    <a:pt x="2007" y="365"/>
                  </a:cubicBezTo>
                  <a:lnTo>
                    <a:pt x="2007" y="365"/>
                  </a:lnTo>
                  <a:cubicBezTo>
                    <a:pt x="2022" y="380"/>
                    <a:pt x="2053" y="396"/>
                    <a:pt x="2083" y="411"/>
                  </a:cubicBezTo>
                  <a:lnTo>
                    <a:pt x="2083" y="411"/>
                  </a:lnTo>
                  <a:lnTo>
                    <a:pt x="2007" y="365"/>
                  </a:lnTo>
                  <a:lnTo>
                    <a:pt x="2007" y="365"/>
                  </a:lnTo>
                  <a:cubicBezTo>
                    <a:pt x="2061" y="392"/>
                    <a:pt x="2085" y="407"/>
                    <a:pt x="2098" y="418"/>
                  </a:cubicBezTo>
                  <a:lnTo>
                    <a:pt x="2098" y="418"/>
                  </a:lnTo>
                  <a:cubicBezTo>
                    <a:pt x="2093" y="416"/>
                    <a:pt x="2088" y="413"/>
                    <a:pt x="2083" y="411"/>
                  </a:cubicBezTo>
                  <a:lnTo>
                    <a:pt x="2083" y="411"/>
                  </a:lnTo>
                  <a:lnTo>
                    <a:pt x="2102" y="422"/>
                  </a:lnTo>
                  <a:lnTo>
                    <a:pt x="2102" y="422"/>
                  </a:lnTo>
                  <a:cubicBezTo>
                    <a:pt x="2113" y="434"/>
                    <a:pt x="2113" y="441"/>
                    <a:pt x="2129" y="456"/>
                  </a:cubicBezTo>
                  <a:lnTo>
                    <a:pt x="2083" y="434"/>
                  </a:lnTo>
                  <a:lnTo>
                    <a:pt x="2083" y="434"/>
                  </a:lnTo>
                  <a:cubicBezTo>
                    <a:pt x="2117" y="455"/>
                    <a:pt x="2150" y="478"/>
                    <a:pt x="2166" y="492"/>
                  </a:cubicBezTo>
                  <a:lnTo>
                    <a:pt x="2166" y="492"/>
                  </a:lnTo>
                  <a:cubicBezTo>
                    <a:pt x="2167" y="493"/>
                    <a:pt x="2170" y="497"/>
                    <a:pt x="2175" y="503"/>
                  </a:cubicBezTo>
                  <a:lnTo>
                    <a:pt x="2175" y="503"/>
                  </a:lnTo>
                  <a:cubicBezTo>
                    <a:pt x="2171" y="503"/>
                    <a:pt x="2148" y="490"/>
                    <a:pt x="2098" y="456"/>
                  </a:cubicBezTo>
                  <a:lnTo>
                    <a:pt x="2098" y="456"/>
                  </a:lnTo>
                  <a:cubicBezTo>
                    <a:pt x="2161" y="501"/>
                    <a:pt x="2186" y="517"/>
                    <a:pt x="2194" y="519"/>
                  </a:cubicBezTo>
                  <a:lnTo>
                    <a:pt x="2194" y="519"/>
                  </a:lnTo>
                  <a:cubicBezTo>
                    <a:pt x="2401" y="608"/>
                    <a:pt x="2342" y="609"/>
                    <a:pt x="2402" y="669"/>
                  </a:cubicBezTo>
                  <a:cubicBezTo>
                    <a:pt x="2321" y="598"/>
                    <a:pt x="2287" y="575"/>
                    <a:pt x="2278" y="575"/>
                  </a:cubicBezTo>
                  <a:cubicBezTo>
                    <a:pt x="2260" y="575"/>
                    <a:pt x="2341" y="669"/>
                    <a:pt x="2341" y="669"/>
                  </a:cubicBezTo>
                  <a:cubicBezTo>
                    <a:pt x="2289" y="617"/>
                    <a:pt x="2214" y="587"/>
                    <a:pt x="2175" y="560"/>
                  </a:cubicBezTo>
                  <a:lnTo>
                    <a:pt x="2175" y="560"/>
                  </a:lnTo>
                  <a:lnTo>
                    <a:pt x="2256" y="625"/>
                  </a:lnTo>
                  <a:lnTo>
                    <a:pt x="2256" y="625"/>
                  </a:lnTo>
                  <a:cubicBezTo>
                    <a:pt x="2277" y="644"/>
                    <a:pt x="2297" y="662"/>
                    <a:pt x="2303" y="672"/>
                  </a:cubicBezTo>
                  <a:lnTo>
                    <a:pt x="2303" y="672"/>
                  </a:lnTo>
                  <a:cubicBezTo>
                    <a:pt x="2238" y="608"/>
                    <a:pt x="2161" y="542"/>
                    <a:pt x="2007" y="456"/>
                  </a:cubicBezTo>
                  <a:lnTo>
                    <a:pt x="2007" y="456"/>
                  </a:lnTo>
                  <a:cubicBezTo>
                    <a:pt x="2007" y="456"/>
                    <a:pt x="2007" y="456"/>
                    <a:pt x="2007" y="456"/>
                  </a:cubicBezTo>
                  <a:lnTo>
                    <a:pt x="2007" y="456"/>
                  </a:lnTo>
                  <a:cubicBezTo>
                    <a:pt x="2017" y="476"/>
                    <a:pt x="2038" y="495"/>
                    <a:pt x="2067" y="515"/>
                  </a:cubicBezTo>
                  <a:lnTo>
                    <a:pt x="2067" y="515"/>
                  </a:lnTo>
                  <a:cubicBezTo>
                    <a:pt x="2059" y="514"/>
                    <a:pt x="2034" y="499"/>
                    <a:pt x="2030" y="499"/>
                  </a:cubicBezTo>
                  <a:cubicBezTo>
                    <a:pt x="2026" y="499"/>
                    <a:pt x="2044" y="515"/>
                    <a:pt x="2129" y="578"/>
                  </a:cubicBezTo>
                  <a:cubicBezTo>
                    <a:pt x="2156" y="585"/>
                    <a:pt x="2178" y="595"/>
                    <a:pt x="2198" y="607"/>
                  </a:cubicBezTo>
                  <a:lnTo>
                    <a:pt x="2198" y="607"/>
                  </a:lnTo>
                  <a:cubicBezTo>
                    <a:pt x="2186" y="597"/>
                    <a:pt x="2173" y="587"/>
                    <a:pt x="2160" y="577"/>
                  </a:cubicBezTo>
                  <a:lnTo>
                    <a:pt x="2160" y="577"/>
                  </a:lnTo>
                  <a:cubicBezTo>
                    <a:pt x="2126" y="555"/>
                    <a:pt x="2094" y="535"/>
                    <a:pt x="2067" y="515"/>
                  </a:cubicBezTo>
                  <a:lnTo>
                    <a:pt x="2067" y="515"/>
                  </a:lnTo>
                  <a:cubicBezTo>
                    <a:pt x="2067" y="515"/>
                    <a:pt x="2067" y="515"/>
                    <a:pt x="2067" y="515"/>
                  </a:cubicBezTo>
                  <a:cubicBezTo>
                    <a:pt x="2073" y="515"/>
                    <a:pt x="2063" y="503"/>
                    <a:pt x="2007" y="456"/>
                  </a:cubicBezTo>
                  <a:lnTo>
                    <a:pt x="2007" y="456"/>
                  </a:lnTo>
                  <a:cubicBezTo>
                    <a:pt x="2052" y="493"/>
                    <a:pt x="2106" y="534"/>
                    <a:pt x="2160" y="577"/>
                  </a:cubicBezTo>
                  <a:lnTo>
                    <a:pt x="2160" y="577"/>
                  </a:lnTo>
                  <a:cubicBezTo>
                    <a:pt x="2202" y="604"/>
                    <a:pt x="2246" y="635"/>
                    <a:pt x="2280" y="669"/>
                  </a:cubicBezTo>
                  <a:cubicBezTo>
                    <a:pt x="2292" y="675"/>
                    <a:pt x="2299" y="677"/>
                    <a:pt x="2302" y="677"/>
                  </a:cubicBezTo>
                  <a:cubicBezTo>
                    <a:pt x="2305" y="677"/>
                    <a:pt x="2305" y="675"/>
                    <a:pt x="2303" y="672"/>
                  </a:cubicBezTo>
                  <a:lnTo>
                    <a:pt x="2303" y="672"/>
                  </a:lnTo>
                  <a:cubicBezTo>
                    <a:pt x="2330" y="698"/>
                    <a:pt x="2354" y="723"/>
                    <a:pt x="2381" y="749"/>
                  </a:cubicBezTo>
                  <a:lnTo>
                    <a:pt x="2381" y="749"/>
                  </a:lnTo>
                  <a:cubicBezTo>
                    <a:pt x="2379" y="748"/>
                    <a:pt x="2377" y="747"/>
                    <a:pt x="2375" y="745"/>
                  </a:cubicBezTo>
                  <a:lnTo>
                    <a:pt x="2375" y="745"/>
                  </a:lnTo>
                  <a:cubicBezTo>
                    <a:pt x="2381" y="750"/>
                    <a:pt x="2387" y="755"/>
                    <a:pt x="2393" y="760"/>
                  </a:cubicBezTo>
                  <a:lnTo>
                    <a:pt x="2393" y="760"/>
                  </a:lnTo>
                  <a:cubicBezTo>
                    <a:pt x="2389" y="756"/>
                    <a:pt x="2385" y="753"/>
                    <a:pt x="2381" y="749"/>
                  </a:cubicBezTo>
                  <a:lnTo>
                    <a:pt x="2381" y="749"/>
                  </a:lnTo>
                  <a:cubicBezTo>
                    <a:pt x="2388" y="753"/>
                    <a:pt x="2395" y="757"/>
                    <a:pt x="2402" y="760"/>
                  </a:cubicBezTo>
                  <a:cubicBezTo>
                    <a:pt x="2399" y="760"/>
                    <a:pt x="2396" y="760"/>
                    <a:pt x="2393" y="760"/>
                  </a:cubicBezTo>
                  <a:lnTo>
                    <a:pt x="2393" y="760"/>
                  </a:lnTo>
                  <a:cubicBezTo>
                    <a:pt x="2393" y="760"/>
                    <a:pt x="2393" y="760"/>
                    <a:pt x="2393" y="760"/>
                  </a:cubicBezTo>
                  <a:lnTo>
                    <a:pt x="2393" y="760"/>
                  </a:lnTo>
                  <a:cubicBezTo>
                    <a:pt x="2393" y="760"/>
                    <a:pt x="2393" y="760"/>
                    <a:pt x="2393" y="760"/>
                  </a:cubicBezTo>
                  <a:lnTo>
                    <a:pt x="2393" y="760"/>
                  </a:lnTo>
                  <a:cubicBezTo>
                    <a:pt x="2335" y="754"/>
                    <a:pt x="2276" y="698"/>
                    <a:pt x="2189" y="669"/>
                  </a:cubicBezTo>
                  <a:lnTo>
                    <a:pt x="2189" y="669"/>
                  </a:lnTo>
                  <a:cubicBezTo>
                    <a:pt x="2189" y="685"/>
                    <a:pt x="2248" y="735"/>
                    <a:pt x="2312" y="782"/>
                  </a:cubicBezTo>
                  <a:lnTo>
                    <a:pt x="2312" y="782"/>
                  </a:lnTo>
                  <a:cubicBezTo>
                    <a:pt x="2313" y="783"/>
                    <a:pt x="2313" y="784"/>
                    <a:pt x="2313" y="784"/>
                  </a:cubicBezTo>
                  <a:lnTo>
                    <a:pt x="2313" y="784"/>
                  </a:lnTo>
                  <a:cubicBezTo>
                    <a:pt x="2302" y="776"/>
                    <a:pt x="2292" y="768"/>
                    <a:pt x="2280" y="760"/>
                  </a:cubicBezTo>
                  <a:lnTo>
                    <a:pt x="2280" y="760"/>
                  </a:lnTo>
                  <a:lnTo>
                    <a:pt x="2341" y="852"/>
                  </a:lnTo>
                  <a:cubicBezTo>
                    <a:pt x="2341" y="851"/>
                    <a:pt x="2340" y="851"/>
                    <a:pt x="2339" y="851"/>
                  </a:cubicBezTo>
                  <a:lnTo>
                    <a:pt x="2339" y="851"/>
                  </a:lnTo>
                  <a:cubicBezTo>
                    <a:pt x="2411" y="912"/>
                    <a:pt x="2492" y="977"/>
                    <a:pt x="2454" y="977"/>
                  </a:cubicBezTo>
                  <a:cubicBezTo>
                    <a:pt x="2449" y="977"/>
                    <a:pt x="2442" y="976"/>
                    <a:pt x="2432" y="973"/>
                  </a:cubicBezTo>
                  <a:cubicBezTo>
                    <a:pt x="2311" y="852"/>
                    <a:pt x="2189" y="821"/>
                    <a:pt x="2129" y="730"/>
                  </a:cubicBezTo>
                  <a:cubicBezTo>
                    <a:pt x="2120" y="727"/>
                    <a:pt x="2115" y="726"/>
                    <a:pt x="2111" y="726"/>
                  </a:cubicBezTo>
                  <a:cubicBezTo>
                    <a:pt x="2105" y="726"/>
                    <a:pt x="2107" y="730"/>
                    <a:pt x="2114" y="737"/>
                  </a:cubicBezTo>
                  <a:lnTo>
                    <a:pt x="2114" y="737"/>
                  </a:lnTo>
                  <a:cubicBezTo>
                    <a:pt x="2090" y="764"/>
                    <a:pt x="2094" y="869"/>
                    <a:pt x="2402" y="1125"/>
                  </a:cubicBezTo>
                  <a:cubicBezTo>
                    <a:pt x="2250" y="1034"/>
                    <a:pt x="2189" y="1034"/>
                    <a:pt x="2098" y="973"/>
                  </a:cubicBezTo>
                  <a:lnTo>
                    <a:pt x="2098" y="973"/>
                  </a:lnTo>
                  <a:cubicBezTo>
                    <a:pt x="2129" y="1004"/>
                    <a:pt x="2250" y="1064"/>
                    <a:pt x="2250" y="1125"/>
                  </a:cubicBezTo>
                  <a:lnTo>
                    <a:pt x="2037" y="1004"/>
                  </a:lnTo>
                  <a:lnTo>
                    <a:pt x="2098" y="1064"/>
                  </a:lnTo>
                  <a:lnTo>
                    <a:pt x="2098" y="1064"/>
                  </a:lnTo>
                  <a:cubicBezTo>
                    <a:pt x="2078" y="1054"/>
                    <a:pt x="2066" y="1050"/>
                    <a:pt x="2061" y="1050"/>
                  </a:cubicBezTo>
                  <a:cubicBezTo>
                    <a:pt x="2045" y="1050"/>
                    <a:pt x="2080" y="1086"/>
                    <a:pt x="2118" y="1121"/>
                  </a:cubicBezTo>
                  <a:lnTo>
                    <a:pt x="2118" y="1121"/>
                  </a:lnTo>
                  <a:cubicBezTo>
                    <a:pt x="2095" y="1105"/>
                    <a:pt x="2068" y="1086"/>
                    <a:pt x="2037" y="1064"/>
                  </a:cubicBezTo>
                  <a:lnTo>
                    <a:pt x="2037" y="1064"/>
                  </a:lnTo>
                  <a:cubicBezTo>
                    <a:pt x="2098" y="1125"/>
                    <a:pt x="2098" y="1156"/>
                    <a:pt x="2159" y="1186"/>
                  </a:cubicBezTo>
                  <a:cubicBezTo>
                    <a:pt x="2098" y="1156"/>
                    <a:pt x="2068" y="1140"/>
                    <a:pt x="2060" y="1140"/>
                  </a:cubicBezTo>
                  <a:cubicBezTo>
                    <a:pt x="2053" y="1140"/>
                    <a:pt x="2068" y="1156"/>
                    <a:pt x="2098" y="1186"/>
                  </a:cubicBezTo>
                  <a:cubicBezTo>
                    <a:pt x="2129" y="1186"/>
                    <a:pt x="2189" y="1277"/>
                    <a:pt x="2311" y="1338"/>
                  </a:cubicBezTo>
                  <a:cubicBezTo>
                    <a:pt x="2372" y="1389"/>
                    <a:pt x="2389" y="1402"/>
                    <a:pt x="2389" y="1402"/>
                  </a:cubicBezTo>
                  <a:cubicBezTo>
                    <a:pt x="2389" y="1402"/>
                    <a:pt x="2367" y="1384"/>
                    <a:pt x="2363" y="1384"/>
                  </a:cubicBezTo>
                  <a:cubicBezTo>
                    <a:pt x="2360" y="1384"/>
                    <a:pt x="2367" y="1394"/>
                    <a:pt x="2402" y="1429"/>
                  </a:cubicBezTo>
                  <a:cubicBezTo>
                    <a:pt x="2280" y="1368"/>
                    <a:pt x="2189" y="1308"/>
                    <a:pt x="2159" y="1277"/>
                  </a:cubicBezTo>
                  <a:cubicBezTo>
                    <a:pt x="2058" y="1206"/>
                    <a:pt x="2010" y="1183"/>
                    <a:pt x="1990" y="1183"/>
                  </a:cubicBezTo>
                  <a:cubicBezTo>
                    <a:pt x="1950" y="1183"/>
                    <a:pt x="2017" y="1277"/>
                    <a:pt x="1977" y="1277"/>
                  </a:cubicBezTo>
                  <a:lnTo>
                    <a:pt x="2098" y="1368"/>
                  </a:lnTo>
                  <a:cubicBezTo>
                    <a:pt x="2040" y="1327"/>
                    <a:pt x="2013" y="1312"/>
                    <a:pt x="2003" y="1312"/>
                  </a:cubicBezTo>
                  <a:cubicBezTo>
                    <a:pt x="1982" y="1312"/>
                    <a:pt x="2037" y="1380"/>
                    <a:pt x="2009" y="1380"/>
                  </a:cubicBezTo>
                  <a:cubicBezTo>
                    <a:pt x="2003" y="1380"/>
                    <a:pt x="1992" y="1376"/>
                    <a:pt x="1977" y="1368"/>
                  </a:cubicBezTo>
                  <a:lnTo>
                    <a:pt x="1977" y="1368"/>
                  </a:lnTo>
                  <a:cubicBezTo>
                    <a:pt x="2037" y="1429"/>
                    <a:pt x="2280" y="1642"/>
                    <a:pt x="2280" y="1642"/>
                  </a:cubicBezTo>
                  <a:cubicBezTo>
                    <a:pt x="2305" y="1662"/>
                    <a:pt x="2315" y="1670"/>
                    <a:pt x="2315" y="1670"/>
                  </a:cubicBezTo>
                  <a:cubicBezTo>
                    <a:pt x="2312" y="1670"/>
                    <a:pt x="2023" y="1445"/>
                    <a:pt x="1946" y="1368"/>
                  </a:cubicBezTo>
                  <a:lnTo>
                    <a:pt x="1946" y="1368"/>
                  </a:lnTo>
                  <a:cubicBezTo>
                    <a:pt x="1997" y="1420"/>
                    <a:pt x="2005" y="1449"/>
                    <a:pt x="2007" y="1457"/>
                  </a:cubicBezTo>
                  <a:lnTo>
                    <a:pt x="2007" y="1457"/>
                  </a:lnTo>
                  <a:cubicBezTo>
                    <a:pt x="2038" y="1485"/>
                    <a:pt x="2062" y="1502"/>
                    <a:pt x="2050" y="1502"/>
                  </a:cubicBezTo>
                  <a:cubicBezTo>
                    <a:pt x="2045" y="1502"/>
                    <a:pt x="2031" y="1498"/>
                    <a:pt x="2007" y="1490"/>
                  </a:cubicBezTo>
                  <a:lnTo>
                    <a:pt x="1885" y="1429"/>
                  </a:lnTo>
                  <a:lnTo>
                    <a:pt x="1885" y="1429"/>
                  </a:lnTo>
                  <a:cubicBezTo>
                    <a:pt x="2037" y="1581"/>
                    <a:pt x="1946" y="1490"/>
                    <a:pt x="2098" y="1612"/>
                  </a:cubicBezTo>
                  <a:cubicBezTo>
                    <a:pt x="2070" y="1612"/>
                    <a:pt x="2054" y="1612"/>
                    <a:pt x="2043" y="1608"/>
                  </a:cubicBezTo>
                  <a:lnTo>
                    <a:pt x="2043" y="1608"/>
                  </a:lnTo>
                  <a:lnTo>
                    <a:pt x="2129" y="1672"/>
                  </a:lnTo>
                  <a:lnTo>
                    <a:pt x="2129" y="1672"/>
                  </a:lnTo>
                  <a:lnTo>
                    <a:pt x="2069" y="1652"/>
                  </a:lnTo>
                  <a:lnTo>
                    <a:pt x="2069" y="1652"/>
                  </a:lnTo>
                  <a:cubicBezTo>
                    <a:pt x="2079" y="1660"/>
                    <a:pt x="2089" y="1666"/>
                    <a:pt x="2098" y="1672"/>
                  </a:cubicBezTo>
                  <a:cubicBezTo>
                    <a:pt x="2114" y="1696"/>
                    <a:pt x="2118" y="1706"/>
                    <a:pt x="2113" y="1706"/>
                  </a:cubicBezTo>
                  <a:cubicBezTo>
                    <a:pt x="2099" y="1706"/>
                    <a:pt x="2021" y="1634"/>
                    <a:pt x="1977" y="1612"/>
                  </a:cubicBezTo>
                  <a:cubicBezTo>
                    <a:pt x="1931" y="1566"/>
                    <a:pt x="1923" y="1566"/>
                    <a:pt x="1916" y="1566"/>
                  </a:cubicBezTo>
                  <a:cubicBezTo>
                    <a:pt x="1914" y="1566"/>
                    <a:pt x="1912" y="1566"/>
                    <a:pt x="1909" y="1565"/>
                  </a:cubicBezTo>
                  <a:lnTo>
                    <a:pt x="1909" y="1565"/>
                  </a:lnTo>
                  <a:cubicBezTo>
                    <a:pt x="1924" y="1578"/>
                    <a:pt x="1939" y="1592"/>
                    <a:pt x="1952" y="1604"/>
                  </a:cubicBezTo>
                  <a:lnTo>
                    <a:pt x="1952" y="1604"/>
                  </a:lnTo>
                  <a:cubicBezTo>
                    <a:pt x="1948" y="1603"/>
                    <a:pt x="1945" y="1603"/>
                    <a:pt x="1944" y="1603"/>
                  </a:cubicBezTo>
                  <a:cubicBezTo>
                    <a:pt x="1937" y="1603"/>
                    <a:pt x="1951" y="1611"/>
                    <a:pt x="1964" y="1616"/>
                  </a:cubicBezTo>
                  <a:lnTo>
                    <a:pt x="1964" y="1616"/>
                  </a:lnTo>
                  <a:cubicBezTo>
                    <a:pt x="1979" y="1631"/>
                    <a:pt x="1986" y="1642"/>
                    <a:pt x="1977" y="1642"/>
                  </a:cubicBezTo>
                  <a:cubicBezTo>
                    <a:pt x="1964" y="1642"/>
                    <a:pt x="1962" y="1647"/>
                    <a:pt x="1954" y="1647"/>
                  </a:cubicBezTo>
                  <a:cubicBezTo>
                    <a:pt x="1941" y="1647"/>
                    <a:pt x="1916" y="1636"/>
                    <a:pt x="1825" y="1581"/>
                  </a:cubicBezTo>
                  <a:lnTo>
                    <a:pt x="1825" y="1581"/>
                  </a:lnTo>
                  <a:cubicBezTo>
                    <a:pt x="1885" y="1642"/>
                    <a:pt x="1855" y="1642"/>
                    <a:pt x="1946" y="1672"/>
                  </a:cubicBezTo>
                  <a:cubicBezTo>
                    <a:pt x="1946" y="1733"/>
                    <a:pt x="2007" y="1733"/>
                    <a:pt x="2098" y="1794"/>
                  </a:cubicBezTo>
                  <a:lnTo>
                    <a:pt x="2037" y="1764"/>
                  </a:lnTo>
                  <a:lnTo>
                    <a:pt x="2037" y="1764"/>
                  </a:lnTo>
                  <a:cubicBezTo>
                    <a:pt x="2045" y="1767"/>
                    <a:pt x="2050" y="1770"/>
                    <a:pt x="2053" y="1772"/>
                  </a:cubicBezTo>
                  <a:lnTo>
                    <a:pt x="2053" y="1772"/>
                  </a:lnTo>
                  <a:cubicBezTo>
                    <a:pt x="2036" y="1763"/>
                    <a:pt x="2011" y="1750"/>
                    <a:pt x="1977" y="1733"/>
                  </a:cubicBezTo>
                  <a:lnTo>
                    <a:pt x="1977" y="1733"/>
                  </a:lnTo>
                  <a:lnTo>
                    <a:pt x="2045" y="1790"/>
                  </a:lnTo>
                  <a:lnTo>
                    <a:pt x="2045" y="1790"/>
                  </a:lnTo>
                  <a:cubicBezTo>
                    <a:pt x="1912" y="1700"/>
                    <a:pt x="1787" y="1581"/>
                    <a:pt x="1733" y="1581"/>
                  </a:cubicBezTo>
                  <a:lnTo>
                    <a:pt x="1794" y="1642"/>
                  </a:lnTo>
                  <a:lnTo>
                    <a:pt x="1794" y="1642"/>
                  </a:lnTo>
                  <a:cubicBezTo>
                    <a:pt x="1789" y="1641"/>
                    <a:pt x="1785" y="1640"/>
                    <a:pt x="1782" y="1640"/>
                  </a:cubicBezTo>
                  <a:cubicBezTo>
                    <a:pt x="1716" y="1640"/>
                    <a:pt x="2085" y="1922"/>
                    <a:pt x="2031" y="1922"/>
                  </a:cubicBezTo>
                  <a:cubicBezTo>
                    <a:pt x="2027" y="1922"/>
                    <a:pt x="2019" y="1920"/>
                    <a:pt x="2007" y="1915"/>
                  </a:cubicBezTo>
                  <a:cubicBezTo>
                    <a:pt x="1855" y="1763"/>
                    <a:pt x="1825" y="1763"/>
                    <a:pt x="1794" y="1733"/>
                  </a:cubicBezTo>
                  <a:lnTo>
                    <a:pt x="1794" y="1733"/>
                  </a:lnTo>
                  <a:cubicBezTo>
                    <a:pt x="1794" y="1763"/>
                    <a:pt x="1855" y="1794"/>
                    <a:pt x="1855" y="1794"/>
                  </a:cubicBezTo>
                  <a:cubicBezTo>
                    <a:pt x="1834" y="1783"/>
                    <a:pt x="1823" y="1779"/>
                    <a:pt x="1818" y="1779"/>
                  </a:cubicBezTo>
                  <a:cubicBezTo>
                    <a:pt x="1805" y="1779"/>
                    <a:pt x="1866" y="1824"/>
                    <a:pt x="1877" y="1824"/>
                  </a:cubicBezTo>
                  <a:cubicBezTo>
                    <a:pt x="1881" y="1824"/>
                    <a:pt x="1877" y="1816"/>
                    <a:pt x="1855" y="1794"/>
                  </a:cubicBezTo>
                  <a:lnTo>
                    <a:pt x="1855" y="1794"/>
                  </a:lnTo>
                  <a:lnTo>
                    <a:pt x="1977" y="1915"/>
                  </a:lnTo>
                  <a:cubicBezTo>
                    <a:pt x="1821" y="1796"/>
                    <a:pt x="1764" y="1766"/>
                    <a:pt x="1742" y="1766"/>
                  </a:cubicBezTo>
                  <a:cubicBezTo>
                    <a:pt x="1719" y="1766"/>
                    <a:pt x="1731" y="1797"/>
                    <a:pt x="1710" y="1797"/>
                  </a:cubicBezTo>
                  <a:cubicBezTo>
                    <a:pt x="1699" y="1797"/>
                    <a:pt x="1680" y="1789"/>
                    <a:pt x="1642" y="1763"/>
                  </a:cubicBezTo>
                  <a:lnTo>
                    <a:pt x="1642" y="1763"/>
                  </a:lnTo>
                  <a:cubicBezTo>
                    <a:pt x="1733" y="1839"/>
                    <a:pt x="1741" y="1847"/>
                    <a:pt x="1733" y="1847"/>
                  </a:cubicBezTo>
                  <a:cubicBezTo>
                    <a:pt x="1731" y="1847"/>
                    <a:pt x="1729" y="1847"/>
                    <a:pt x="1726" y="1847"/>
                  </a:cubicBezTo>
                  <a:cubicBezTo>
                    <a:pt x="1720" y="1847"/>
                    <a:pt x="1715" y="1849"/>
                    <a:pt x="1720" y="1860"/>
                  </a:cubicBezTo>
                  <a:lnTo>
                    <a:pt x="1720" y="1860"/>
                  </a:lnTo>
                  <a:lnTo>
                    <a:pt x="1855" y="1976"/>
                  </a:lnTo>
                  <a:cubicBezTo>
                    <a:pt x="1841" y="1966"/>
                    <a:pt x="1834" y="1961"/>
                    <a:pt x="1833" y="1961"/>
                  </a:cubicBezTo>
                  <a:cubicBezTo>
                    <a:pt x="1824" y="1961"/>
                    <a:pt x="2003" y="2119"/>
                    <a:pt x="1976" y="2119"/>
                  </a:cubicBezTo>
                  <a:cubicBezTo>
                    <a:pt x="1968" y="2119"/>
                    <a:pt x="1942" y="2105"/>
                    <a:pt x="1885" y="2067"/>
                  </a:cubicBezTo>
                  <a:cubicBezTo>
                    <a:pt x="1825" y="2037"/>
                    <a:pt x="1733" y="1946"/>
                    <a:pt x="1703" y="1915"/>
                  </a:cubicBezTo>
                  <a:cubicBezTo>
                    <a:pt x="1649" y="1886"/>
                    <a:pt x="1623" y="1875"/>
                    <a:pt x="1612" y="1875"/>
                  </a:cubicBezTo>
                  <a:cubicBezTo>
                    <a:pt x="1581" y="1875"/>
                    <a:pt x="1693" y="1972"/>
                    <a:pt x="1676" y="1972"/>
                  </a:cubicBezTo>
                  <a:cubicBezTo>
                    <a:pt x="1675" y="1972"/>
                    <a:pt x="1673" y="1971"/>
                    <a:pt x="1670" y="1970"/>
                  </a:cubicBezTo>
                  <a:lnTo>
                    <a:pt x="1670" y="1970"/>
                  </a:lnTo>
                  <a:cubicBezTo>
                    <a:pt x="1759" y="2034"/>
                    <a:pt x="1839" y="2120"/>
                    <a:pt x="1885" y="2189"/>
                  </a:cubicBezTo>
                  <a:cubicBezTo>
                    <a:pt x="1794" y="2098"/>
                    <a:pt x="1673" y="2037"/>
                    <a:pt x="1642" y="1976"/>
                  </a:cubicBezTo>
                  <a:lnTo>
                    <a:pt x="1642" y="1976"/>
                  </a:lnTo>
                  <a:lnTo>
                    <a:pt x="1673" y="2037"/>
                  </a:lnTo>
                  <a:lnTo>
                    <a:pt x="1581" y="1946"/>
                  </a:lnTo>
                  <a:cubicBezTo>
                    <a:pt x="1571" y="1940"/>
                    <a:pt x="1564" y="1938"/>
                    <a:pt x="1560" y="1938"/>
                  </a:cubicBezTo>
                  <a:cubicBezTo>
                    <a:pt x="1543" y="1938"/>
                    <a:pt x="1598" y="1992"/>
                    <a:pt x="1673" y="2067"/>
                  </a:cubicBezTo>
                  <a:cubicBezTo>
                    <a:pt x="1597" y="1991"/>
                    <a:pt x="1574" y="1984"/>
                    <a:pt x="1559" y="1984"/>
                  </a:cubicBezTo>
                  <a:cubicBezTo>
                    <a:pt x="1555" y="1984"/>
                    <a:pt x="1551" y="1984"/>
                    <a:pt x="1548" y="1984"/>
                  </a:cubicBezTo>
                  <a:cubicBezTo>
                    <a:pt x="1537" y="1984"/>
                    <a:pt x="1524" y="1980"/>
                    <a:pt x="1490" y="1946"/>
                  </a:cubicBezTo>
                  <a:lnTo>
                    <a:pt x="1490" y="1946"/>
                  </a:lnTo>
                  <a:cubicBezTo>
                    <a:pt x="1560" y="2016"/>
                    <a:pt x="1559" y="2028"/>
                    <a:pt x="1545" y="2028"/>
                  </a:cubicBezTo>
                  <a:cubicBezTo>
                    <a:pt x="1539" y="2028"/>
                    <a:pt x="1529" y="2025"/>
                    <a:pt x="1524" y="2025"/>
                  </a:cubicBezTo>
                  <a:cubicBezTo>
                    <a:pt x="1520" y="2025"/>
                    <a:pt x="1520" y="2028"/>
                    <a:pt x="1533" y="2040"/>
                  </a:cubicBezTo>
                  <a:lnTo>
                    <a:pt x="1533" y="2040"/>
                  </a:lnTo>
                  <a:cubicBezTo>
                    <a:pt x="1527" y="2036"/>
                    <a:pt x="1524" y="2035"/>
                    <a:pt x="1522" y="2035"/>
                  </a:cubicBezTo>
                  <a:cubicBezTo>
                    <a:pt x="1516" y="2035"/>
                    <a:pt x="1528" y="2052"/>
                    <a:pt x="1520" y="2052"/>
                  </a:cubicBezTo>
                  <a:cubicBezTo>
                    <a:pt x="1518" y="2052"/>
                    <a:pt x="1515" y="2052"/>
                    <a:pt x="1511" y="2049"/>
                  </a:cubicBezTo>
                  <a:lnTo>
                    <a:pt x="1511" y="2049"/>
                  </a:lnTo>
                  <a:cubicBezTo>
                    <a:pt x="1566" y="2083"/>
                    <a:pt x="1565" y="2083"/>
                    <a:pt x="1559" y="2083"/>
                  </a:cubicBezTo>
                  <a:cubicBezTo>
                    <a:pt x="1551" y="2083"/>
                    <a:pt x="1536" y="2083"/>
                    <a:pt x="1581" y="2128"/>
                  </a:cubicBezTo>
                  <a:lnTo>
                    <a:pt x="1642" y="2189"/>
                  </a:lnTo>
                  <a:cubicBezTo>
                    <a:pt x="1642" y="2218"/>
                    <a:pt x="1697" y="2247"/>
                    <a:pt x="1703" y="2302"/>
                  </a:cubicBezTo>
                  <a:lnTo>
                    <a:pt x="1703" y="2302"/>
                  </a:lnTo>
                  <a:cubicBezTo>
                    <a:pt x="1678" y="2270"/>
                    <a:pt x="1525" y="2159"/>
                    <a:pt x="1551" y="2159"/>
                  </a:cubicBezTo>
                  <a:cubicBezTo>
                    <a:pt x="1523" y="2138"/>
                    <a:pt x="1508" y="2129"/>
                    <a:pt x="1501" y="2129"/>
                  </a:cubicBezTo>
                  <a:cubicBezTo>
                    <a:pt x="1479" y="2129"/>
                    <a:pt x="1551" y="2219"/>
                    <a:pt x="1551" y="2219"/>
                  </a:cubicBezTo>
                  <a:cubicBezTo>
                    <a:pt x="1506" y="2175"/>
                    <a:pt x="1490" y="2163"/>
                    <a:pt x="1483" y="2163"/>
                  </a:cubicBezTo>
                  <a:cubicBezTo>
                    <a:pt x="1478" y="2163"/>
                    <a:pt x="1478" y="2170"/>
                    <a:pt x="1475" y="2174"/>
                  </a:cubicBezTo>
                  <a:lnTo>
                    <a:pt x="1475" y="2174"/>
                  </a:lnTo>
                  <a:lnTo>
                    <a:pt x="1338" y="2037"/>
                  </a:lnTo>
                  <a:lnTo>
                    <a:pt x="1429" y="2159"/>
                  </a:lnTo>
                  <a:cubicBezTo>
                    <a:pt x="1450" y="2172"/>
                    <a:pt x="1461" y="2177"/>
                    <a:pt x="1468" y="2177"/>
                  </a:cubicBezTo>
                  <a:cubicBezTo>
                    <a:pt x="1471" y="2177"/>
                    <a:pt x="1474" y="2176"/>
                    <a:pt x="1475" y="2174"/>
                  </a:cubicBezTo>
                  <a:lnTo>
                    <a:pt x="1475" y="2174"/>
                  </a:lnTo>
                  <a:lnTo>
                    <a:pt x="1521" y="2219"/>
                  </a:lnTo>
                  <a:cubicBezTo>
                    <a:pt x="1491" y="2202"/>
                    <a:pt x="1470" y="2194"/>
                    <a:pt x="1455" y="2194"/>
                  </a:cubicBezTo>
                  <a:cubicBezTo>
                    <a:pt x="1398" y="2194"/>
                    <a:pt x="1440" y="2305"/>
                    <a:pt x="1506" y="2360"/>
                  </a:cubicBezTo>
                  <a:lnTo>
                    <a:pt x="1506" y="2360"/>
                  </a:lnTo>
                  <a:cubicBezTo>
                    <a:pt x="1527" y="2390"/>
                    <a:pt x="1550" y="2435"/>
                    <a:pt x="1546" y="2435"/>
                  </a:cubicBezTo>
                  <a:cubicBezTo>
                    <a:pt x="1544" y="2435"/>
                    <a:pt x="1537" y="2426"/>
                    <a:pt x="1521" y="2402"/>
                  </a:cubicBezTo>
                  <a:lnTo>
                    <a:pt x="1521" y="2402"/>
                  </a:lnTo>
                  <a:cubicBezTo>
                    <a:pt x="1527" y="2414"/>
                    <a:pt x="1527" y="2419"/>
                    <a:pt x="1523" y="2419"/>
                  </a:cubicBezTo>
                  <a:cubicBezTo>
                    <a:pt x="1506" y="2419"/>
                    <a:pt x="1423" y="2341"/>
                    <a:pt x="1399" y="2341"/>
                  </a:cubicBezTo>
                  <a:cubicBezTo>
                    <a:pt x="1369" y="2341"/>
                    <a:pt x="1521" y="2463"/>
                    <a:pt x="1521" y="2463"/>
                  </a:cubicBezTo>
                  <a:cubicBezTo>
                    <a:pt x="1470" y="2425"/>
                    <a:pt x="1443" y="2411"/>
                    <a:pt x="1431" y="2411"/>
                  </a:cubicBezTo>
                  <a:cubicBezTo>
                    <a:pt x="1393" y="2411"/>
                    <a:pt x="1495" y="2549"/>
                    <a:pt x="1470" y="2549"/>
                  </a:cubicBezTo>
                  <a:cubicBezTo>
                    <a:pt x="1464" y="2549"/>
                    <a:pt x="1452" y="2541"/>
                    <a:pt x="1429" y="2523"/>
                  </a:cubicBezTo>
                  <a:lnTo>
                    <a:pt x="1429" y="2523"/>
                  </a:lnTo>
                  <a:cubicBezTo>
                    <a:pt x="1436" y="2525"/>
                    <a:pt x="1440" y="2526"/>
                    <a:pt x="1443" y="2526"/>
                  </a:cubicBezTo>
                  <a:cubicBezTo>
                    <a:pt x="1464" y="2526"/>
                    <a:pt x="1395" y="2471"/>
                    <a:pt x="1348" y="2431"/>
                  </a:cubicBezTo>
                  <a:lnTo>
                    <a:pt x="1348" y="2431"/>
                  </a:lnTo>
                  <a:cubicBezTo>
                    <a:pt x="1377" y="2507"/>
                    <a:pt x="1416" y="2570"/>
                    <a:pt x="1551" y="2706"/>
                  </a:cubicBezTo>
                  <a:lnTo>
                    <a:pt x="1399" y="2554"/>
                  </a:lnTo>
                  <a:lnTo>
                    <a:pt x="1399" y="2554"/>
                  </a:lnTo>
                  <a:cubicBezTo>
                    <a:pt x="1377" y="2597"/>
                    <a:pt x="1387" y="2625"/>
                    <a:pt x="1438" y="2682"/>
                  </a:cubicBezTo>
                  <a:lnTo>
                    <a:pt x="1438" y="2682"/>
                  </a:lnTo>
                  <a:cubicBezTo>
                    <a:pt x="1506" y="2735"/>
                    <a:pt x="1573" y="2804"/>
                    <a:pt x="1612" y="2843"/>
                  </a:cubicBezTo>
                  <a:lnTo>
                    <a:pt x="1612" y="2843"/>
                  </a:lnTo>
                  <a:lnTo>
                    <a:pt x="1581" y="2827"/>
                  </a:lnTo>
                  <a:cubicBezTo>
                    <a:pt x="1569" y="2827"/>
                    <a:pt x="1577" y="2837"/>
                    <a:pt x="1590" y="2849"/>
                  </a:cubicBezTo>
                  <a:lnTo>
                    <a:pt x="1590" y="2849"/>
                  </a:lnTo>
                  <a:lnTo>
                    <a:pt x="1521" y="2797"/>
                  </a:lnTo>
                  <a:cubicBezTo>
                    <a:pt x="1399" y="2691"/>
                    <a:pt x="1361" y="2668"/>
                    <a:pt x="1350" y="2668"/>
                  </a:cubicBezTo>
                  <a:cubicBezTo>
                    <a:pt x="1341" y="2668"/>
                    <a:pt x="1347" y="2681"/>
                    <a:pt x="1345" y="2681"/>
                  </a:cubicBezTo>
                  <a:cubicBezTo>
                    <a:pt x="1344" y="2681"/>
                    <a:pt x="1342" y="2679"/>
                    <a:pt x="1338" y="2675"/>
                  </a:cubicBezTo>
                  <a:lnTo>
                    <a:pt x="1338" y="2675"/>
                  </a:lnTo>
                  <a:lnTo>
                    <a:pt x="1429" y="2797"/>
                  </a:lnTo>
                  <a:lnTo>
                    <a:pt x="1429" y="2797"/>
                  </a:lnTo>
                  <a:cubicBezTo>
                    <a:pt x="1401" y="2768"/>
                    <a:pt x="1338" y="2706"/>
                    <a:pt x="1338" y="2706"/>
                  </a:cubicBezTo>
                  <a:lnTo>
                    <a:pt x="1338" y="2706"/>
                  </a:lnTo>
                  <a:lnTo>
                    <a:pt x="1491" y="2871"/>
                  </a:lnTo>
                  <a:lnTo>
                    <a:pt x="1491" y="2871"/>
                  </a:lnTo>
                  <a:cubicBezTo>
                    <a:pt x="1469" y="2854"/>
                    <a:pt x="1448" y="2840"/>
                    <a:pt x="1429" y="2827"/>
                  </a:cubicBezTo>
                  <a:lnTo>
                    <a:pt x="1429" y="2827"/>
                  </a:lnTo>
                  <a:cubicBezTo>
                    <a:pt x="1429" y="2858"/>
                    <a:pt x="1673" y="3131"/>
                    <a:pt x="1794" y="3253"/>
                  </a:cubicBezTo>
                  <a:cubicBezTo>
                    <a:pt x="1785" y="3249"/>
                    <a:pt x="1780" y="3247"/>
                    <a:pt x="1777" y="3247"/>
                  </a:cubicBezTo>
                  <a:cubicBezTo>
                    <a:pt x="1758" y="3247"/>
                    <a:pt x="1825" y="3314"/>
                    <a:pt x="1825" y="3314"/>
                  </a:cubicBezTo>
                  <a:cubicBezTo>
                    <a:pt x="1764" y="3283"/>
                    <a:pt x="1764" y="3283"/>
                    <a:pt x="1768" y="3283"/>
                  </a:cubicBezTo>
                  <a:cubicBezTo>
                    <a:pt x="1771" y="3283"/>
                    <a:pt x="1779" y="3283"/>
                    <a:pt x="1733" y="3253"/>
                  </a:cubicBezTo>
                  <a:lnTo>
                    <a:pt x="1642" y="3131"/>
                  </a:lnTo>
                  <a:cubicBezTo>
                    <a:pt x="1642" y="3101"/>
                    <a:pt x="1429" y="2949"/>
                    <a:pt x="1369" y="2858"/>
                  </a:cubicBezTo>
                  <a:lnTo>
                    <a:pt x="1369" y="2858"/>
                  </a:lnTo>
                  <a:cubicBezTo>
                    <a:pt x="1389" y="2888"/>
                    <a:pt x="1392" y="2898"/>
                    <a:pt x="1386" y="2898"/>
                  </a:cubicBezTo>
                  <a:cubicBezTo>
                    <a:pt x="1372" y="2898"/>
                    <a:pt x="1318" y="2858"/>
                    <a:pt x="1277" y="2858"/>
                  </a:cubicBezTo>
                  <a:cubicBezTo>
                    <a:pt x="1551" y="3071"/>
                    <a:pt x="1399" y="2979"/>
                    <a:pt x="1581" y="3162"/>
                  </a:cubicBezTo>
                  <a:cubicBezTo>
                    <a:pt x="1581" y="3169"/>
                    <a:pt x="1579" y="3173"/>
                    <a:pt x="1574" y="3173"/>
                  </a:cubicBezTo>
                  <a:cubicBezTo>
                    <a:pt x="1539" y="3173"/>
                    <a:pt x="1395" y="3006"/>
                    <a:pt x="1369" y="2979"/>
                  </a:cubicBezTo>
                  <a:lnTo>
                    <a:pt x="1369" y="2979"/>
                  </a:lnTo>
                  <a:cubicBezTo>
                    <a:pt x="1429" y="3101"/>
                    <a:pt x="1369" y="3071"/>
                    <a:pt x="1369" y="3101"/>
                  </a:cubicBezTo>
                  <a:lnTo>
                    <a:pt x="1338" y="3071"/>
                  </a:lnTo>
                  <a:lnTo>
                    <a:pt x="1338" y="3071"/>
                  </a:lnTo>
                  <a:cubicBezTo>
                    <a:pt x="1362" y="3119"/>
                    <a:pt x="1310" y="3110"/>
                    <a:pt x="1364" y="3195"/>
                  </a:cubicBezTo>
                  <a:lnTo>
                    <a:pt x="1364" y="3195"/>
                  </a:lnTo>
                  <a:lnTo>
                    <a:pt x="1338" y="3162"/>
                  </a:lnTo>
                  <a:cubicBezTo>
                    <a:pt x="1331" y="3157"/>
                    <a:pt x="1326" y="3154"/>
                    <a:pt x="1324" y="3154"/>
                  </a:cubicBezTo>
                  <a:cubicBezTo>
                    <a:pt x="1304" y="3154"/>
                    <a:pt x="1485" y="3341"/>
                    <a:pt x="1468" y="3341"/>
                  </a:cubicBezTo>
                  <a:cubicBezTo>
                    <a:pt x="1465" y="3341"/>
                    <a:pt x="1453" y="3333"/>
                    <a:pt x="1429" y="3314"/>
                  </a:cubicBezTo>
                  <a:lnTo>
                    <a:pt x="1338" y="3222"/>
                  </a:lnTo>
                  <a:lnTo>
                    <a:pt x="1338" y="3222"/>
                  </a:lnTo>
                  <a:cubicBezTo>
                    <a:pt x="1355" y="3247"/>
                    <a:pt x="1353" y="3254"/>
                    <a:pt x="1346" y="3254"/>
                  </a:cubicBezTo>
                  <a:cubicBezTo>
                    <a:pt x="1336" y="3254"/>
                    <a:pt x="1315" y="3242"/>
                    <a:pt x="1309" y="3242"/>
                  </a:cubicBezTo>
                  <a:cubicBezTo>
                    <a:pt x="1301" y="3242"/>
                    <a:pt x="1311" y="3256"/>
                    <a:pt x="1369" y="3314"/>
                  </a:cubicBezTo>
                  <a:lnTo>
                    <a:pt x="1247" y="3222"/>
                  </a:lnTo>
                  <a:lnTo>
                    <a:pt x="1247" y="3222"/>
                  </a:lnTo>
                  <a:cubicBezTo>
                    <a:pt x="1277" y="3253"/>
                    <a:pt x="1247" y="3253"/>
                    <a:pt x="1369" y="3405"/>
                  </a:cubicBezTo>
                  <a:lnTo>
                    <a:pt x="1217" y="3253"/>
                  </a:lnTo>
                  <a:cubicBezTo>
                    <a:pt x="1208" y="3251"/>
                    <a:pt x="1202" y="3250"/>
                    <a:pt x="1197" y="3250"/>
                  </a:cubicBezTo>
                  <a:cubicBezTo>
                    <a:pt x="1135" y="3250"/>
                    <a:pt x="1331" y="3408"/>
                    <a:pt x="1291" y="3408"/>
                  </a:cubicBezTo>
                  <a:cubicBezTo>
                    <a:pt x="1288" y="3408"/>
                    <a:pt x="1284" y="3407"/>
                    <a:pt x="1277" y="3405"/>
                  </a:cubicBezTo>
                  <a:cubicBezTo>
                    <a:pt x="1247" y="3405"/>
                    <a:pt x="1186" y="3314"/>
                    <a:pt x="1186" y="3314"/>
                  </a:cubicBezTo>
                  <a:lnTo>
                    <a:pt x="1186" y="3314"/>
                  </a:lnTo>
                  <a:cubicBezTo>
                    <a:pt x="1226" y="3394"/>
                    <a:pt x="1227" y="3421"/>
                    <a:pt x="1231" y="3439"/>
                  </a:cubicBezTo>
                  <a:lnTo>
                    <a:pt x="1231" y="3439"/>
                  </a:lnTo>
                  <a:cubicBezTo>
                    <a:pt x="1204" y="3402"/>
                    <a:pt x="1171" y="3389"/>
                    <a:pt x="1095" y="3314"/>
                  </a:cubicBezTo>
                  <a:cubicBezTo>
                    <a:pt x="1065" y="3405"/>
                    <a:pt x="943" y="3435"/>
                    <a:pt x="1065" y="3648"/>
                  </a:cubicBezTo>
                  <a:cubicBezTo>
                    <a:pt x="821" y="3466"/>
                    <a:pt x="943" y="3557"/>
                    <a:pt x="791" y="3405"/>
                  </a:cubicBezTo>
                  <a:lnTo>
                    <a:pt x="791" y="3405"/>
                  </a:lnTo>
                  <a:cubicBezTo>
                    <a:pt x="943" y="3587"/>
                    <a:pt x="821" y="3466"/>
                    <a:pt x="882" y="3557"/>
                  </a:cubicBezTo>
                  <a:lnTo>
                    <a:pt x="822" y="3497"/>
                  </a:lnTo>
                  <a:lnTo>
                    <a:pt x="822" y="3497"/>
                  </a:lnTo>
                  <a:cubicBezTo>
                    <a:pt x="834" y="3509"/>
                    <a:pt x="839" y="3514"/>
                    <a:pt x="839" y="3514"/>
                  </a:cubicBezTo>
                  <a:cubicBezTo>
                    <a:pt x="838" y="3514"/>
                    <a:pt x="800" y="3478"/>
                    <a:pt x="789" y="3478"/>
                  </a:cubicBezTo>
                  <a:cubicBezTo>
                    <a:pt x="785" y="3478"/>
                    <a:pt x="785" y="3483"/>
                    <a:pt x="791" y="3496"/>
                  </a:cubicBezTo>
                  <a:lnTo>
                    <a:pt x="821" y="3557"/>
                  </a:lnTo>
                  <a:cubicBezTo>
                    <a:pt x="838" y="3585"/>
                    <a:pt x="841" y="3595"/>
                    <a:pt x="835" y="3595"/>
                  </a:cubicBezTo>
                  <a:cubicBezTo>
                    <a:pt x="817" y="3595"/>
                    <a:pt x="724" y="3501"/>
                    <a:pt x="719" y="3501"/>
                  </a:cubicBezTo>
                  <a:cubicBezTo>
                    <a:pt x="718" y="3501"/>
                    <a:pt x="722" y="3506"/>
                    <a:pt x="733" y="3519"/>
                  </a:cubicBezTo>
                  <a:lnTo>
                    <a:pt x="733" y="3519"/>
                  </a:lnTo>
                  <a:cubicBezTo>
                    <a:pt x="719" y="3508"/>
                    <a:pt x="699" y="3491"/>
                    <a:pt x="670" y="3466"/>
                  </a:cubicBezTo>
                  <a:lnTo>
                    <a:pt x="670" y="3466"/>
                  </a:lnTo>
                  <a:lnTo>
                    <a:pt x="720" y="3516"/>
                  </a:lnTo>
                  <a:lnTo>
                    <a:pt x="720" y="3516"/>
                  </a:lnTo>
                  <a:cubicBezTo>
                    <a:pt x="726" y="3518"/>
                    <a:pt x="733" y="3523"/>
                    <a:pt x="739" y="3527"/>
                  </a:cubicBezTo>
                  <a:lnTo>
                    <a:pt x="739" y="3527"/>
                  </a:lnTo>
                  <a:cubicBezTo>
                    <a:pt x="737" y="3524"/>
                    <a:pt x="735" y="3522"/>
                    <a:pt x="733" y="3519"/>
                  </a:cubicBezTo>
                  <a:lnTo>
                    <a:pt x="733" y="3519"/>
                  </a:lnTo>
                  <a:cubicBezTo>
                    <a:pt x="749" y="3533"/>
                    <a:pt x="755" y="3538"/>
                    <a:pt x="754" y="3538"/>
                  </a:cubicBezTo>
                  <a:cubicBezTo>
                    <a:pt x="754" y="3538"/>
                    <a:pt x="747" y="3533"/>
                    <a:pt x="739" y="3527"/>
                  </a:cubicBezTo>
                  <a:lnTo>
                    <a:pt x="739" y="3527"/>
                  </a:lnTo>
                  <a:cubicBezTo>
                    <a:pt x="751" y="3541"/>
                    <a:pt x="768" y="3560"/>
                    <a:pt x="791" y="3587"/>
                  </a:cubicBezTo>
                  <a:lnTo>
                    <a:pt x="720" y="3516"/>
                  </a:lnTo>
                  <a:lnTo>
                    <a:pt x="720" y="3516"/>
                  </a:lnTo>
                  <a:cubicBezTo>
                    <a:pt x="718" y="3515"/>
                    <a:pt x="716" y="3515"/>
                    <a:pt x="715" y="3515"/>
                  </a:cubicBezTo>
                  <a:cubicBezTo>
                    <a:pt x="707" y="3515"/>
                    <a:pt x="713" y="3531"/>
                    <a:pt x="761" y="3587"/>
                  </a:cubicBezTo>
                  <a:lnTo>
                    <a:pt x="730" y="3557"/>
                  </a:lnTo>
                  <a:cubicBezTo>
                    <a:pt x="714" y="3545"/>
                    <a:pt x="705" y="3539"/>
                    <a:pt x="701" y="3539"/>
                  </a:cubicBezTo>
                  <a:cubicBezTo>
                    <a:pt x="681" y="3539"/>
                    <a:pt x="785" y="3661"/>
                    <a:pt x="777" y="3661"/>
                  </a:cubicBezTo>
                  <a:cubicBezTo>
                    <a:pt x="775" y="3661"/>
                    <a:pt x="762" y="3649"/>
                    <a:pt x="730" y="3618"/>
                  </a:cubicBezTo>
                  <a:lnTo>
                    <a:pt x="730" y="3618"/>
                  </a:lnTo>
                  <a:cubicBezTo>
                    <a:pt x="761" y="3648"/>
                    <a:pt x="761" y="3739"/>
                    <a:pt x="913" y="3891"/>
                  </a:cubicBezTo>
                  <a:lnTo>
                    <a:pt x="730" y="3709"/>
                  </a:lnTo>
                  <a:lnTo>
                    <a:pt x="730" y="3709"/>
                  </a:lnTo>
                  <a:cubicBezTo>
                    <a:pt x="730" y="3784"/>
                    <a:pt x="668" y="3797"/>
                    <a:pt x="733" y="3956"/>
                  </a:cubicBezTo>
                  <a:lnTo>
                    <a:pt x="733" y="3956"/>
                  </a:lnTo>
                  <a:cubicBezTo>
                    <a:pt x="765" y="4000"/>
                    <a:pt x="771" y="4018"/>
                    <a:pt x="764" y="4023"/>
                  </a:cubicBezTo>
                  <a:lnTo>
                    <a:pt x="764" y="4023"/>
                  </a:lnTo>
                  <a:cubicBezTo>
                    <a:pt x="751" y="3998"/>
                    <a:pt x="741" y="3976"/>
                    <a:pt x="733" y="3956"/>
                  </a:cubicBezTo>
                  <a:lnTo>
                    <a:pt x="733" y="3956"/>
                  </a:lnTo>
                  <a:cubicBezTo>
                    <a:pt x="732" y="3954"/>
                    <a:pt x="731" y="3953"/>
                    <a:pt x="730" y="3952"/>
                  </a:cubicBezTo>
                  <a:lnTo>
                    <a:pt x="730" y="3952"/>
                  </a:lnTo>
                  <a:cubicBezTo>
                    <a:pt x="746" y="3982"/>
                    <a:pt x="753" y="4005"/>
                    <a:pt x="761" y="4024"/>
                  </a:cubicBezTo>
                  <a:lnTo>
                    <a:pt x="761" y="4024"/>
                  </a:lnTo>
                  <a:cubicBezTo>
                    <a:pt x="762" y="4024"/>
                    <a:pt x="763" y="4024"/>
                    <a:pt x="764" y="4023"/>
                  </a:cubicBezTo>
                  <a:lnTo>
                    <a:pt x="764" y="4023"/>
                  </a:lnTo>
                  <a:cubicBezTo>
                    <a:pt x="772" y="4039"/>
                    <a:pt x="781" y="4056"/>
                    <a:pt x="791" y="4074"/>
                  </a:cubicBezTo>
                  <a:cubicBezTo>
                    <a:pt x="776" y="4058"/>
                    <a:pt x="768" y="4043"/>
                    <a:pt x="761" y="4024"/>
                  </a:cubicBezTo>
                  <a:lnTo>
                    <a:pt x="761" y="4024"/>
                  </a:lnTo>
                  <a:cubicBezTo>
                    <a:pt x="760" y="4024"/>
                    <a:pt x="760" y="4024"/>
                    <a:pt x="759" y="4024"/>
                  </a:cubicBezTo>
                  <a:cubicBezTo>
                    <a:pt x="742" y="4024"/>
                    <a:pt x="701" y="4000"/>
                    <a:pt x="683" y="4000"/>
                  </a:cubicBezTo>
                  <a:cubicBezTo>
                    <a:pt x="660" y="4000"/>
                    <a:pt x="669" y="4036"/>
                    <a:pt x="791" y="4195"/>
                  </a:cubicBezTo>
                  <a:lnTo>
                    <a:pt x="913" y="4347"/>
                  </a:lnTo>
                  <a:lnTo>
                    <a:pt x="730" y="4165"/>
                  </a:lnTo>
                  <a:lnTo>
                    <a:pt x="730" y="4165"/>
                  </a:lnTo>
                  <a:cubicBezTo>
                    <a:pt x="791" y="4256"/>
                    <a:pt x="730" y="4195"/>
                    <a:pt x="821" y="4347"/>
                  </a:cubicBezTo>
                  <a:cubicBezTo>
                    <a:pt x="761" y="4317"/>
                    <a:pt x="761" y="4256"/>
                    <a:pt x="730" y="4226"/>
                  </a:cubicBezTo>
                  <a:cubicBezTo>
                    <a:pt x="700" y="4226"/>
                    <a:pt x="722" y="4284"/>
                    <a:pt x="748" y="4337"/>
                  </a:cubicBezTo>
                  <a:lnTo>
                    <a:pt x="748" y="4337"/>
                  </a:lnTo>
                  <a:cubicBezTo>
                    <a:pt x="594" y="4215"/>
                    <a:pt x="457" y="4134"/>
                    <a:pt x="394" y="4134"/>
                  </a:cubicBezTo>
                  <a:cubicBezTo>
                    <a:pt x="335" y="4134"/>
                    <a:pt x="341" y="4204"/>
                    <a:pt x="457" y="4378"/>
                  </a:cubicBezTo>
                  <a:cubicBezTo>
                    <a:pt x="457" y="4391"/>
                    <a:pt x="453" y="4396"/>
                    <a:pt x="446" y="4396"/>
                  </a:cubicBezTo>
                  <a:cubicBezTo>
                    <a:pt x="410" y="4396"/>
                    <a:pt x="291" y="4223"/>
                    <a:pt x="276" y="4223"/>
                  </a:cubicBezTo>
                  <a:cubicBezTo>
                    <a:pt x="275" y="4223"/>
                    <a:pt x="274" y="4224"/>
                    <a:pt x="274" y="4226"/>
                  </a:cubicBezTo>
                  <a:cubicBezTo>
                    <a:pt x="457" y="4529"/>
                    <a:pt x="1" y="4165"/>
                    <a:pt x="335" y="4651"/>
                  </a:cubicBezTo>
                  <a:cubicBezTo>
                    <a:pt x="426" y="4803"/>
                    <a:pt x="791" y="5289"/>
                    <a:pt x="943" y="5411"/>
                  </a:cubicBezTo>
                  <a:cubicBezTo>
                    <a:pt x="931" y="5301"/>
                    <a:pt x="968" y="5260"/>
                    <a:pt x="1036" y="5260"/>
                  </a:cubicBezTo>
                  <a:cubicBezTo>
                    <a:pt x="1138" y="5260"/>
                    <a:pt x="1309" y="5351"/>
                    <a:pt x="1490" y="5441"/>
                  </a:cubicBezTo>
                  <a:cubicBezTo>
                    <a:pt x="1490" y="5417"/>
                    <a:pt x="1451" y="5333"/>
                    <a:pt x="1499" y="5333"/>
                  </a:cubicBezTo>
                  <a:cubicBezTo>
                    <a:pt x="1510" y="5333"/>
                    <a:pt x="1527" y="5338"/>
                    <a:pt x="1551" y="5350"/>
                  </a:cubicBezTo>
                  <a:cubicBezTo>
                    <a:pt x="1584" y="5296"/>
                    <a:pt x="1663" y="5288"/>
                    <a:pt x="1751" y="5288"/>
                  </a:cubicBezTo>
                  <a:cubicBezTo>
                    <a:pt x="1786" y="5288"/>
                    <a:pt x="1823" y="5289"/>
                    <a:pt x="1859" y="5289"/>
                  </a:cubicBezTo>
                  <a:cubicBezTo>
                    <a:pt x="1984" y="5289"/>
                    <a:pt x="2098" y="5274"/>
                    <a:pt x="2098" y="5137"/>
                  </a:cubicBezTo>
                  <a:cubicBezTo>
                    <a:pt x="2071" y="5110"/>
                    <a:pt x="2037" y="5076"/>
                    <a:pt x="2008" y="5044"/>
                  </a:cubicBezTo>
                  <a:lnTo>
                    <a:pt x="2008" y="5044"/>
                  </a:lnTo>
                  <a:cubicBezTo>
                    <a:pt x="2037" y="4984"/>
                    <a:pt x="2038" y="4894"/>
                    <a:pt x="2129" y="4894"/>
                  </a:cubicBezTo>
                  <a:cubicBezTo>
                    <a:pt x="1995" y="4707"/>
                    <a:pt x="2120" y="4802"/>
                    <a:pt x="2028" y="4704"/>
                  </a:cubicBezTo>
                  <a:lnTo>
                    <a:pt x="2028" y="4704"/>
                  </a:lnTo>
                  <a:cubicBezTo>
                    <a:pt x="2021" y="4674"/>
                    <a:pt x="2021" y="4658"/>
                    <a:pt x="2034" y="4658"/>
                  </a:cubicBezTo>
                  <a:cubicBezTo>
                    <a:pt x="2056" y="4658"/>
                    <a:pt x="2116" y="4703"/>
                    <a:pt x="2250" y="4803"/>
                  </a:cubicBezTo>
                  <a:cubicBezTo>
                    <a:pt x="2264" y="4805"/>
                    <a:pt x="2278" y="4806"/>
                    <a:pt x="2290" y="4806"/>
                  </a:cubicBezTo>
                  <a:cubicBezTo>
                    <a:pt x="2494" y="4806"/>
                    <a:pt x="2506" y="4585"/>
                    <a:pt x="2706" y="4499"/>
                  </a:cubicBezTo>
                  <a:cubicBezTo>
                    <a:pt x="2797" y="4347"/>
                    <a:pt x="2767" y="4074"/>
                    <a:pt x="2858" y="3891"/>
                  </a:cubicBezTo>
                  <a:cubicBezTo>
                    <a:pt x="2584" y="3618"/>
                    <a:pt x="2736" y="3709"/>
                    <a:pt x="2493" y="3466"/>
                  </a:cubicBezTo>
                  <a:lnTo>
                    <a:pt x="2493" y="3466"/>
                  </a:lnTo>
                  <a:lnTo>
                    <a:pt x="2584" y="3557"/>
                  </a:lnTo>
                  <a:cubicBezTo>
                    <a:pt x="2556" y="3519"/>
                    <a:pt x="2551" y="3505"/>
                    <a:pt x="2562" y="3505"/>
                  </a:cubicBezTo>
                  <a:cubicBezTo>
                    <a:pt x="2585" y="3505"/>
                    <a:pt x="2683" y="3576"/>
                    <a:pt x="2767" y="3618"/>
                  </a:cubicBezTo>
                  <a:lnTo>
                    <a:pt x="2584" y="3435"/>
                  </a:lnTo>
                  <a:cubicBezTo>
                    <a:pt x="2564" y="3415"/>
                    <a:pt x="2558" y="3406"/>
                    <a:pt x="2562" y="3406"/>
                  </a:cubicBezTo>
                  <a:cubicBezTo>
                    <a:pt x="2579" y="3406"/>
                    <a:pt x="2744" y="3531"/>
                    <a:pt x="2775" y="3559"/>
                  </a:cubicBezTo>
                  <a:lnTo>
                    <a:pt x="2775" y="3559"/>
                  </a:lnTo>
                  <a:cubicBezTo>
                    <a:pt x="2781" y="3561"/>
                    <a:pt x="2786" y="3562"/>
                    <a:pt x="2789" y="3562"/>
                  </a:cubicBezTo>
                  <a:cubicBezTo>
                    <a:pt x="2797" y="3562"/>
                    <a:pt x="2798" y="3558"/>
                    <a:pt x="2795" y="3553"/>
                  </a:cubicBezTo>
                  <a:lnTo>
                    <a:pt x="2795" y="3553"/>
                  </a:lnTo>
                  <a:cubicBezTo>
                    <a:pt x="2857" y="3605"/>
                    <a:pt x="2936" y="3666"/>
                    <a:pt x="3010" y="3709"/>
                  </a:cubicBezTo>
                  <a:cubicBezTo>
                    <a:pt x="3010" y="3600"/>
                    <a:pt x="2913" y="3395"/>
                    <a:pt x="3000" y="3395"/>
                  </a:cubicBezTo>
                  <a:cubicBezTo>
                    <a:pt x="3011" y="3395"/>
                    <a:pt x="3024" y="3398"/>
                    <a:pt x="3040" y="3405"/>
                  </a:cubicBezTo>
                  <a:lnTo>
                    <a:pt x="2919" y="3283"/>
                  </a:lnTo>
                  <a:lnTo>
                    <a:pt x="2919" y="3283"/>
                  </a:lnTo>
                  <a:cubicBezTo>
                    <a:pt x="3008" y="3355"/>
                    <a:pt x="3042" y="3379"/>
                    <a:pt x="3049" y="3379"/>
                  </a:cubicBezTo>
                  <a:cubicBezTo>
                    <a:pt x="3063" y="3379"/>
                    <a:pt x="2959" y="3275"/>
                    <a:pt x="2987" y="3275"/>
                  </a:cubicBezTo>
                  <a:cubicBezTo>
                    <a:pt x="2991" y="3275"/>
                    <a:pt x="2999" y="3278"/>
                    <a:pt x="3010" y="3283"/>
                  </a:cubicBezTo>
                  <a:lnTo>
                    <a:pt x="3071" y="3344"/>
                  </a:lnTo>
                  <a:cubicBezTo>
                    <a:pt x="3092" y="3355"/>
                    <a:pt x="3105" y="3359"/>
                    <a:pt x="3112" y="3359"/>
                  </a:cubicBezTo>
                  <a:cubicBezTo>
                    <a:pt x="3141" y="3359"/>
                    <a:pt x="3096" y="3299"/>
                    <a:pt x="3138" y="3299"/>
                  </a:cubicBezTo>
                  <a:cubicBezTo>
                    <a:pt x="3149" y="3299"/>
                    <a:pt x="3166" y="3303"/>
                    <a:pt x="3192" y="3314"/>
                  </a:cubicBezTo>
                  <a:lnTo>
                    <a:pt x="3223" y="3344"/>
                  </a:lnTo>
                  <a:cubicBezTo>
                    <a:pt x="3168" y="3289"/>
                    <a:pt x="3160" y="3273"/>
                    <a:pt x="3171" y="3273"/>
                  </a:cubicBezTo>
                  <a:cubicBezTo>
                    <a:pt x="3188" y="3273"/>
                    <a:pt x="3244" y="3306"/>
                    <a:pt x="3260" y="3306"/>
                  </a:cubicBezTo>
                  <a:cubicBezTo>
                    <a:pt x="3269" y="3306"/>
                    <a:pt x="3263" y="3293"/>
                    <a:pt x="3223" y="3253"/>
                  </a:cubicBezTo>
                  <a:lnTo>
                    <a:pt x="3223" y="3253"/>
                  </a:lnTo>
                  <a:cubicBezTo>
                    <a:pt x="3344" y="3344"/>
                    <a:pt x="3314" y="3314"/>
                    <a:pt x="3375" y="3344"/>
                  </a:cubicBezTo>
                  <a:cubicBezTo>
                    <a:pt x="3278" y="3257"/>
                    <a:pt x="3258" y="3231"/>
                    <a:pt x="3270" y="3231"/>
                  </a:cubicBezTo>
                  <a:cubicBezTo>
                    <a:pt x="3288" y="3231"/>
                    <a:pt x="3366" y="3280"/>
                    <a:pt x="3385" y="3280"/>
                  </a:cubicBezTo>
                  <a:cubicBezTo>
                    <a:pt x="3395" y="3280"/>
                    <a:pt x="3388" y="3266"/>
                    <a:pt x="3344" y="3223"/>
                  </a:cubicBezTo>
                  <a:lnTo>
                    <a:pt x="3344" y="3223"/>
                  </a:lnTo>
                  <a:lnTo>
                    <a:pt x="3375" y="3253"/>
                  </a:lnTo>
                  <a:cubicBezTo>
                    <a:pt x="3405" y="3131"/>
                    <a:pt x="3527" y="3131"/>
                    <a:pt x="3466" y="2949"/>
                  </a:cubicBezTo>
                  <a:cubicBezTo>
                    <a:pt x="3466" y="2929"/>
                    <a:pt x="3482" y="2922"/>
                    <a:pt x="3506" y="2922"/>
                  </a:cubicBezTo>
                  <a:cubicBezTo>
                    <a:pt x="3556" y="2922"/>
                    <a:pt x="3640" y="2951"/>
                    <a:pt x="3681" y="2951"/>
                  </a:cubicBezTo>
                  <a:cubicBezTo>
                    <a:pt x="3710" y="2951"/>
                    <a:pt x="3718" y="2937"/>
                    <a:pt x="3679" y="2888"/>
                  </a:cubicBezTo>
                  <a:cubicBezTo>
                    <a:pt x="3648" y="2858"/>
                    <a:pt x="3557" y="2827"/>
                    <a:pt x="3527" y="2797"/>
                  </a:cubicBezTo>
                  <a:cubicBezTo>
                    <a:pt x="3557" y="2797"/>
                    <a:pt x="3648" y="2858"/>
                    <a:pt x="3679" y="2888"/>
                  </a:cubicBezTo>
                  <a:cubicBezTo>
                    <a:pt x="3626" y="2835"/>
                    <a:pt x="3636" y="2823"/>
                    <a:pt x="3664" y="2823"/>
                  </a:cubicBezTo>
                  <a:cubicBezTo>
                    <a:pt x="3691" y="2823"/>
                    <a:pt x="3734" y="2834"/>
                    <a:pt x="3756" y="2834"/>
                  </a:cubicBezTo>
                  <a:cubicBezTo>
                    <a:pt x="3764" y="2834"/>
                    <a:pt x="3770" y="2832"/>
                    <a:pt x="3770" y="2827"/>
                  </a:cubicBezTo>
                  <a:cubicBezTo>
                    <a:pt x="3679" y="2797"/>
                    <a:pt x="3679" y="2797"/>
                    <a:pt x="3618" y="2706"/>
                  </a:cubicBezTo>
                  <a:lnTo>
                    <a:pt x="3618" y="2706"/>
                  </a:lnTo>
                  <a:cubicBezTo>
                    <a:pt x="3669" y="2737"/>
                    <a:pt x="3698" y="2749"/>
                    <a:pt x="3715" y="2749"/>
                  </a:cubicBezTo>
                  <a:cubicBezTo>
                    <a:pt x="3764" y="2749"/>
                    <a:pt x="3701" y="2646"/>
                    <a:pt x="3739" y="2646"/>
                  </a:cubicBezTo>
                  <a:cubicBezTo>
                    <a:pt x="3745" y="2646"/>
                    <a:pt x="3755" y="2649"/>
                    <a:pt x="3768" y="2656"/>
                  </a:cubicBezTo>
                  <a:lnTo>
                    <a:pt x="3768" y="2656"/>
                  </a:lnTo>
                  <a:cubicBezTo>
                    <a:pt x="3510" y="2497"/>
                    <a:pt x="3676" y="2552"/>
                    <a:pt x="3618" y="2493"/>
                  </a:cubicBezTo>
                  <a:cubicBezTo>
                    <a:pt x="3637" y="2493"/>
                    <a:pt x="3693" y="2517"/>
                    <a:pt x="3739" y="2543"/>
                  </a:cubicBezTo>
                  <a:lnTo>
                    <a:pt x="3739" y="2543"/>
                  </a:lnTo>
                  <a:cubicBezTo>
                    <a:pt x="3742" y="2542"/>
                    <a:pt x="3747" y="2541"/>
                    <a:pt x="3754" y="2541"/>
                  </a:cubicBezTo>
                  <a:cubicBezTo>
                    <a:pt x="3770" y="2541"/>
                    <a:pt x="3795" y="2545"/>
                    <a:pt x="3831" y="2554"/>
                  </a:cubicBezTo>
                  <a:cubicBezTo>
                    <a:pt x="3831" y="2526"/>
                    <a:pt x="3680" y="2398"/>
                    <a:pt x="3698" y="2398"/>
                  </a:cubicBezTo>
                  <a:cubicBezTo>
                    <a:pt x="3700" y="2398"/>
                    <a:pt x="3704" y="2399"/>
                    <a:pt x="3709" y="2402"/>
                  </a:cubicBezTo>
                  <a:cubicBezTo>
                    <a:pt x="3772" y="2438"/>
                    <a:pt x="3803" y="2450"/>
                    <a:pt x="3817" y="2450"/>
                  </a:cubicBezTo>
                  <a:cubicBezTo>
                    <a:pt x="3846" y="2450"/>
                    <a:pt x="3803" y="2398"/>
                    <a:pt x="3819" y="2398"/>
                  </a:cubicBezTo>
                  <a:cubicBezTo>
                    <a:pt x="3821" y="2398"/>
                    <a:pt x="3825" y="2399"/>
                    <a:pt x="3831" y="2402"/>
                  </a:cubicBezTo>
                  <a:cubicBezTo>
                    <a:pt x="3681" y="2277"/>
                    <a:pt x="3573" y="2173"/>
                    <a:pt x="3588" y="2173"/>
                  </a:cubicBezTo>
                  <a:cubicBezTo>
                    <a:pt x="3592" y="2173"/>
                    <a:pt x="3601" y="2178"/>
                    <a:pt x="3618" y="2189"/>
                  </a:cubicBezTo>
                  <a:lnTo>
                    <a:pt x="3831" y="2371"/>
                  </a:lnTo>
                  <a:cubicBezTo>
                    <a:pt x="3709" y="2219"/>
                    <a:pt x="4074" y="2371"/>
                    <a:pt x="3800" y="2067"/>
                  </a:cubicBezTo>
                  <a:lnTo>
                    <a:pt x="3800" y="2067"/>
                  </a:lnTo>
                  <a:lnTo>
                    <a:pt x="3952" y="2189"/>
                  </a:lnTo>
                  <a:cubicBezTo>
                    <a:pt x="3800" y="1976"/>
                    <a:pt x="4013" y="2067"/>
                    <a:pt x="3800" y="1794"/>
                  </a:cubicBezTo>
                  <a:lnTo>
                    <a:pt x="3800" y="1794"/>
                  </a:lnTo>
                  <a:cubicBezTo>
                    <a:pt x="3861" y="1824"/>
                    <a:pt x="3952" y="1824"/>
                    <a:pt x="3952" y="1824"/>
                  </a:cubicBezTo>
                  <a:cubicBezTo>
                    <a:pt x="3837" y="1738"/>
                    <a:pt x="3831" y="1733"/>
                    <a:pt x="3676" y="1604"/>
                  </a:cubicBezTo>
                  <a:lnTo>
                    <a:pt x="3676" y="1604"/>
                  </a:lnTo>
                  <a:cubicBezTo>
                    <a:pt x="3716" y="1627"/>
                    <a:pt x="3781" y="1665"/>
                    <a:pt x="3800" y="1703"/>
                  </a:cubicBezTo>
                  <a:cubicBezTo>
                    <a:pt x="3831" y="1703"/>
                    <a:pt x="3907" y="1725"/>
                    <a:pt x="3945" y="1725"/>
                  </a:cubicBezTo>
                  <a:cubicBezTo>
                    <a:pt x="3983" y="1725"/>
                    <a:pt x="3983" y="1703"/>
                    <a:pt x="3861" y="1612"/>
                  </a:cubicBezTo>
                  <a:lnTo>
                    <a:pt x="3861" y="1612"/>
                  </a:lnTo>
                  <a:lnTo>
                    <a:pt x="3983" y="1703"/>
                  </a:lnTo>
                  <a:cubicBezTo>
                    <a:pt x="3880" y="1600"/>
                    <a:pt x="3799" y="1476"/>
                    <a:pt x="3867" y="1476"/>
                  </a:cubicBezTo>
                  <a:cubicBezTo>
                    <a:pt x="3880" y="1476"/>
                    <a:pt x="3898" y="1480"/>
                    <a:pt x="3922" y="1490"/>
                  </a:cubicBezTo>
                  <a:cubicBezTo>
                    <a:pt x="3902" y="1480"/>
                    <a:pt x="3884" y="1469"/>
                    <a:pt x="3868" y="1457"/>
                  </a:cubicBezTo>
                  <a:lnTo>
                    <a:pt x="3868" y="1457"/>
                  </a:lnTo>
                  <a:cubicBezTo>
                    <a:pt x="3951" y="1423"/>
                    <a:pt x="3920" y="1305"/>
                    <a:pt x="3831" y="1186"/>
                  </a:cubicBezTo>
                  <a:lnTo>
                    <a:pt x="3831" y="1186"/>
                  </a:lnTo>
                  <a:cubicBezTo>
                    <a:pt x="3904" y="1232"/>
                    <a:pt x="3933" y="1247"/>
                    <a:pt x="3942" y="1247"/>
                  </a:cubicBezTo>
                  <a:cubicBezTo>
                    <a:pt x="3961" y="1247"/>
                    <a:pt x="3895" y="1182"/>
                    <a:pt x="3953" y="1182"/>
                  </a:cubicBezTo>
                  <a:cubicBezTo>
                    <a:pt x="3961" y="1182"/>
                    <a:pt x="3971" y="1184"/>
                    <a:pt x="3983" y="1186"/>
                  </a:cubicBezTo>
                  <a:cubicBezTo>
                    <a:pt x="3861" y="1125"/>
                    <a:pt x="4074" y="1186"/>
                    <a:pt x="3800" y="1004"/>
                  </a:cubicBezTo>
                  <a:lnTo>
                    <a:pt x="3800" y="1004"/>
                  </a:lnTo>
                  <a:lnTo>
                    <a:pt x="3922" y="1064"/>
                  </a:lnTo>
                  <a:cubicBezTo>
                    <a:pt x="3952" y="1064"/>
                    <a:pt x="3983" y="1034"/>
                    <a:pt x="4074" y="1034"/>
                  </a:cubicBezTo>
                  <a:cubicBezTo>
                    <a:pt x="4135" y="1034"/>
                    <a:pt x="3922" y="882"/>
                    <a:pt x="3861" y="852"/>
                  </a:cubicBezTo>
                  <a:lnTo>
                    <a:pt x="3861" y="852"/>
                  </a:lnTo>
                  <a:lnTo>
                    <a:pt x="3983" y="912"/>
                  </a:lnTo>
                  <a:cubicBezTo>
                    <a:pt x="3952" y="852"/>
                    <a:pt x="3709" y="700"/>
                    <a:pt x="3618" y="608"/>
                  </a:cubicBezTo>
                  <a:lnTo>
                    <a:pt x="3618" y="608"/>
                  </a:lnTo>
                  <a:lnTo>
                    <a:pt x="3709" y="669"/>
                  </a:lnTo>
                  <a:cubicBezTo>
                    <a:pt x="3800" y="700"/>
                    <a:pt x="3952" y="821"/>
                    <a:pt x="4104" y="912"/>
                  </a:cubicBezTo>
                  <a:cubicBezTo>
                    <a:pt x="4152" y="912"/>
                    <a:pt x="3978" y="784"/>
                    <a:pt x="3999" y="784"/>
                  </a:cubicBezTo>
                  <a:cubicBezTo>
                    <a:pt x="4005" y="784"/>
                    <a:pt x="4027" y="794"/>
                    <a:pt x="4074" y="821"/>
                  </a:cubicBezTo>
                  <a:cubicBezTo>
                    <a:pt x="4135" y="821"/>
                    <a:pt x="4104" y="760"/>
                    <a:pt x="3922" y="669"/>
                  </a:cubicBezTo>
                  <a:lnTo>
                    <a:pt x="3922" y="669"/>
                  </a:lnTo>
                  <a:cubicBezTo>
                    <a:pt x="3983" y="700"/>
                    <a:pt x="4013" y="700"/>
                    <a:pt x="4104" y="760"/>
                  </a:cubicBezTo>
                  <a:cubicBezTo>
                    <a:pt x="4104" y="730"/>
                    <a:pt x="4074" y="730"/>
                    <a:pt x="3983" y="669"/>
                  </a:cubicBezTo>
                  <a:cubicBezTo>
                    <a:pt x="3861" y="548"/>
                    <a:pt x="3861" y="548"/>
                    <a:pt x="3679" y="426"/>
                  </a:cubicBezTo>
                  <a:lnTo>
                    <a:pt x="3679" y="426"/>
                  </a:lnTo>
                  <a:cubicBezTo>
                    <a:pt x="3715" y="438"/>
                    <a:pt x="3742" y="446"/>
                    <a:pt x="3759" y="450"/>
                  </a:cubicBezTo>
                  <a:lnTo>
                    <a:pt x="3759" y="450"/>
                  </a:lnTo>
                  <a:cubicBezTo>
                    <a:pt x="3668" y="394"/>
                    <a:pt x="3637" y="351"/>
                    <a:pt x="3650" y="351"/>
                  </a:cubicBezTo>
                  <a:cubicBezTo>
                    <a:pt x="3657" y="351"/>
                    <a:pt x="3677" y="364"/>
                    <a:pt x="3709" y="396"/>
                  </a:cubicBezTo>
                  <a:cubicBezTo>
                    <a:pt x="3861" y="456"/>
                    <a:pt x="3952" y="548"/>
                    <a:pt x="4013" y="578"/>
                  </a:cubicBezTo>
                  <a:lnTo>
                    <a:pt x="3679" y="305"/>
                  </a:lnTo>
                  <a:lnTo>
                    <a:pt x="3679" y="305"/>
                  </a:lnTo>
                  <a:cubicBezTo>
                    <a:pt x="3727" y="353"/>
                    <a:pt x="3742" y="373"/>
                    <a:pt x="3732" y="373"/>
                  </a:cubicBezTo>
                  <a:cubicBezTo>
                    <a:pt x="3718" y="373"/>
                    <a:pt x="3648" y="329"/>
                    <a:pt x="3557" y="274"/>
                  </a:cubicBezTo>
                  <a:lnTo>
                    <a:pt x="3557" y="274"/>
                  </a:lnTo>
                  <a:lnTo>
                    <a:pt x="3648" y="365"/>
                  </a:lnTo>
                  <a:lnTo>
                    <a:pt x="3648" y="365"/>
                  </a:lnTo>
                  <a:lnTo>
                    <a:pt x="3496" y="274"/>
                  </a:lnTo>
                  <a:lnTo>
                    <a:pt x="3496" y="274"/>
                  </a:lnTo>
                  <a:cubicBezTo>
                    <a:pt x="3512" y="320"/>
                    <a:pt x="3481" y="320"/>
                    <a:pt x="3462" y="320"/>
                  </a:cubicBezTo>
                  <a:cubicBezTo>
                    <a:pt x="3443" y="320"/>
                    <a:pt x="3436" y="320"/>
                    <a:pt x="3496" y="365"/>
                  </a:cubicBezTo>
                  <a:lnTo>
                    <a:pt x="3648" y="426"/>
                  </a:lnTo>
                  <a:cubicBezTo>
                    <a:pt x="3648" y="450"/>
                    <a:pt x="3758" y="546"/>
                    <a:pt x="3722" y="546"/>
                  </a:cubicBezTo>
                  <a:cubicBezTo>
                    <a:pt x="3712" y="546"/>
                    <a:pt x="3689" y="538"/>
                    <a:pt x="3648" y="517"/>
                  </a:cubicBezTo>
                  <a:cubicBezTo>
                    <a:pt x="3618" y="426"/>
                    <a:pt x="3527" y="396"/>
                    <a:pt x="3466" y="365"/>
                  </a:cubicBezTo>
                  <a:lnTo>
                    <a:pt x="3466" y="365"/>
                  </a:lnTo>
                  <a:cubicBezTo>
                    <a:pt x="3466" y="365"/>
                    <a:pt x="3527" y="396"/>
                    <a:pt x="3496" y="396"/>
                  </a:cubicBezTo>
                  <a:lnTo>
                    <a:pt x="3419" y="347"/>
                  </a:lnTo>
                  <a:lnTo>
                    <a:pt x="3419" y="347"/>
                  </a:lnTo>
                  <a:cubicBezTo>
                    <a:pt x="3470" y="384"/>
                    <a:pt x="3461" y="390"/>
                    <a:pt x="3442" y="390"/>
                  </a:cubicBezTo>
                  <a:cubicBezTo>
                    <a:pt x="3432" y="390"/>
                    <a:pt x="3419" y="389"/>
                    <a:pt x="3411" y="389"/>
                  </a:cubicBezTo>
                  <a:cubicBezTo>
                    <a:pt x="3410" y="389"/>
                    <a:pt x="3409" y="389"/>
                    <a:pt x="3409" y="389"/>
                  </a:cubicBezTo>
                  <a:lnTo>
                    <a:pt x="3409" y="389"/>
                  </a:lnTo>
                  <a:cubicBezTo>
                    <a:pt x="3399" y="382"/>
                    <a:pt x="3389" y="375"/>
                    <a:pt x="3378" y="369"/>
                  </a:cubicBezTo>
                  <a:lnTo>
                    <a:pt x="3378" y="369"/>
                  </a:lnTo>
                  <a:lnTo>
                    <a:pt x="3375" y="365"/>
                  </a:lnTo>
                  <a:cubicBezTo>
                    <a:pt x="3372" y="364"/>
                    <a:pt x="3370" y="363"/>
                    <a:pt x="3367" y="362"/>
                  </a:cubicBezTo>
                  <a:lnTo>
                    <a:pt x="3367" y="362"/>
                  </a:lnTo>
                  <a:cubicBezTo>
                    <a:pt x="3291" y="312"/>
                    <a:pt x="3208" y="259"/>
                    <a:pt x="3162" y="244"/>
                  </a:cubicBezTo>
                  <a:lnTo>
                    <a:pt x="3162" y="244"/>
                  </a:lnTo>
                  <a:cubicBezTo>
                    <a:pt x="3162" y="266"/>
                    <a:pt x="3241" y="351"/>
                    <a:pt x="3205" y="351"/>
                  </a:cubicBezTo>
                  <a:cubicBezTo>
                    <a:pt x="3191" y="351"/>
                    <a:pt x="3160" y="338"/>
                    <a:pt x="3101" y="305"/>
                  </a:cubicBezTo>
                  <a:lnTo>
                    <a:pt x="3101" y="305"/>
                  </a:lnTo>
                  <a:cubicBezTo>
                    <a:pt x="3101" y="365"/>
                    <a:pt x="3192" y="426"/>
                    <a:pt x="3314" y="517"/>
                  </a:cubicBezTo>
                  <a:cubicBezTo>
                    <a:pt x="3314" y="517"/>
                    <a:pt x="3124" y="412"/>
                    <a:pt x="3131" y="412"/>
                  </a:cubicBezTo>
                  <a:cubicBezTo>
                    <a:pt x="3132" y="412"/>
                    <a:pt x="3142" y="416"/>
                    <a:pt x="3162" y="426"/>
                  </a:cubicBezTo>
                  <a:cubicBezTo>
                    <a:pt x="2992" y="329"/>
                    <a:pt x="2822" y="213"/>
                    <a:pt x="2714" y="139"/>
                  </a:cubicBezTo>
                  <a:lnTo>
                    <a:pt x="2714" y="139"/>
                  </a:lnTo>
                  <a:cubicBezTo>
                    <a:pt x="2698" y="126"/>
                    <a:pt x="2676" y="111"/>
                    <a:pt x="2658" y="100"/>
                  </a:cubicBezTo>
                  <a:lnTo>
                    <a:pt x="2658" y="100"/>
                  </a:lnTo>
                  <a:cubicBezTo>
                    <a:pt x="2654" y="97"/>
                    <a:pt x="2649" y="94"/>
                    <a:pt x="2645" y="92"/>
                  </a:cubicBezTo>
                  <a:lnTo>
                    <a:pt x="2645" y="92"/>
                  </a:lnTo>
                  <a:cubicBezTo>
                    <a:pt x="2648" y="94"/>
                    <a:pt x="2650" y="96"/>
                    <a:pt x="2653" y="97"/>
                  </a:cubicBezTo>
                  <a:lnTo>
                    <a:pt x="2653" y="97"/>
                  </a:lnTo>
                  <a:cubicBezTo>
                    <a:pt x="2644" y="93"/>
                    <a:pt x="2637" y="90"/>
                    <a:pt x="2633" y="90"/>
                  </a:cubicBezTo>
                  <a:cubicBezTo>
                    <a:pt x="2626" y="90"/>
                    <a:pt x="2627" y="98"/>
                    <a:pt x="2645" y="122"/>
                  </a:cubicBezTo>
                  <a:cubicBezTo>
                    <a:pt x="2615" y="92"/>
                    <a:pt x="2554" y="1"/>
                    <a:pt x="2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193500" y="3782250"/>
              <a:ext cx="3275" cy="1775"/>
            </a:xfrm>
            <a:custGeom>
              <a:avLst/>
              <a:gdLst/>
              <a:ahLst/>
              <a:cxnLst/>
              <a:rect l="l" t="t" r="r" b="b"/>
              <a:pathLst>
                <a:path w="131" h="71" extrusionOk="0">
                  <a:moveTo>
                    <a:pt x="0" y="1"/>
                  </a:moveTo>
                  <a:lnTo>
                    <a:pt x="61" y="31"/>
                  </a:lnTo>
                  <a:cubicBezTo>
                    <a:pt x="85" y="31"/>
                    <a:pt x="129" y="70"/>
                    <a:pt x="130" y="70"/>
                  </a:cubicBezTo>
                  <a:cubicBezTo>
                    <a:pt x="130" y="70"/>
                    <a:pt x="128" y="68"/>
                    <a:pt x="122" y="62"/>
                  </a:cubicBezTo>
                  <a:cubicBezTo>
                    <a:pt x="91" y="31"/>
                    <a:pt x="61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-197300" y="3779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0" y="1"/>
                  </a:moveTo>
                  <a:cubicBezTo>
                    <a:pt x="0" y="31"/>
                    <a:pt x="91" y="92"/>
                    <a:pt x="152" y="1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-206425" y="3778450"/>
              <a:ext cx="3075" cy="1550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" y="1"/>
                  </a:moveTo>
                  <a:cubicBezTo>
                    <a:pt x="1" y="1"/>
                    <a:pt x="31" y="31"/>
                    <a:pt x="122" y="62"/>
                  </a:cubicBezTo>
                  <a:cubicBezTo>
                    <a:pt x="61" y="3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201100" y="3780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cubicBezTo>
                    <a:pt x="46" y="46"/>
                    <a:pt x="38" y="46"/>
                    <a:pt x="38" y="46"/>
                  </a:cubicBezTo>
                  <a:cubicBezTo>
                    <a:pt x="38" y="46"/>
                    <a:pt x="44" y="46"/>
                    <a:pt x="90" y="72"/>
                  </a:cubicBezTo>
                  <a:lnTo>
                    <a:pt x="90" y="72"/>
                  </a:lnTo>
                  <a:cubicBezTo>
                    <a:pt x="66" y="57"/>
                    <a:pt x="33" y="33"/>
                    <a:pt x="0" y="0"/>
                  </a:cubicBezTo>
                  <a:close/>
                  <a:moveTo>
                    <a:pt x="90" y="72"/>
                  </a:moveTo>
                  <a:lnTo>
                    <a:pt x="90" y="72"/>
                  </a:lnTo>
                  <a:cubicBezTo>
                    <a:pt x="109" y="85"/>
                    <a:pt x="122" y="91"/>
                    <a:pt x="122" y="91"/>
                  </a:cubicBezTo>
                  <a:cubicBezTo>
                    <a:pt x="109" y="84"/>
                    <a:pt x="99" y="78"/>
                    <a:pt x="90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209000" y="3781500"/>
              <a:ext cx="2575" cy="1675"/>
            </a:xfrm>
            <a:custGeom>
              <a:avLst/>
              <a:gdLst/>
              <a:ahLst/>
              <a:cxnLst/>
              <a:rect l="l" t="t" r="r" b="b"/>
              <a:pathLst>
                <a:path w="103" h="67" extrusionOk="0">
                  <a:moveTo>
                    <a:pt x="14" y="1"/>
                  </a:moveTo>
                  <a:cubicBezTo>
                    <a:pt x="1" y="1"/>
                    <a:pt x="56" y="46"/>
                    <a:pt x="72" y="46"/>
                  </a:cubicBezTo>
                  <a:cubicBezTo>
                    <a:pt x="74" y="46"/>
                    <a:pt x="76" y="45"/>
                    <a:pt x="76" y="44"/>
                  </a:cubicBezTo>
                  <a:lnTo>
                    <a:pt x="76" y="44"/>
                  </a:lnTo>
                  <a:cubicBezTo>
                    <a:pt x="82" y="56"/>
                    <a:pt x="95" y="66"/>
                    <a:pt x="99" y="66"/>
                  </a:cubicBezTo>
                  <a:cubicBezTo>
                    <a:pt x="103" y="66"/>
                    <a:pt x="99" y="57"/>
                    <a:pt x="73" y="31"/>
                  </a:cubicBezTo>
                  <a:lnTo>
                    <a:pt x="73" y="31"/>
                  </a:lnTo>
                  <a:cubicBezTo>
                    <a:pt x="76" y="37"/>
                    <a:pt x="77" y="41"/>
                    <a:pt x="76" y="44"/>
                  </a:cubicBezTo>
                  <a:lnTo>
                    <a:pt x="76" y="44"/>
                  </a:lnTo>
                  <a:cubicBezTo>
                    <a:pt x="74" y="40"/>
                    <a:pt x="73" y="35"/>
                    <a:pt x="73" y="31"/>
                  </a:cubicBezTo>
                  <a:cubicBezTo>
                    <a:pt x="36" y="9"/>
                    <a:pt x="19" y="1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208700" y="37845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cubicBezTo>
                    <a:pt x="0" y="0"/>
                    <a:pt x="92" y="91"/>
                    <a:pt x="122" y="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-221625" y="3822525"/>
              <a:ext cx="3075" cy="2325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1" y="1"/>
                  </a:moveTo>
                  <a:lnTo>
                    <a:pt x="31" y="62"/>
                  </a:lnTo>
                  <a:lnTo>
                    <a:pt x="122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0"/>
            <p:cNvSpPr/>
            <p:nvPr/>
          </p:nvSpPr>
          <p:spPr>
            <a:xfrm>
              <a:off x="-233775" y="3835450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0" y="1"/>
                  </a:moveTo>
                  <a:lnTo>
                    <a:pt x="61" y="61"/>
                  </a:lnTo>
                  <a:cubicBezTo>
                    <a:pt x="91" y="6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0"/>
            <p:cNvSpPr/>
            <p:nvPr/>
          </p:nvSpPr>
          <p:spPr>
            <a:xfrm>
              <a:off x="-228450" y="3852925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0" y="1"/>
                  </a:moveTo>
                  <a:lnTo>
                    <a:pt x="0" y="1"/>
                  </a:lnTo>
                  <a:lnTo>
                    <a:pt x="182" y="1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-1081050" y="3102150"/>
              <a:ext cx="77525" cy="137575"/>
            </a:xfrm>
            <a:custGeom>
              <a:avLst/>
              <a:gdLst/>
              <a:ahLst/>
              <a:cxnLst/>
              <a:rect l="l" t="t" r="r" b="b"/>
              <a:pathLst>
                <a:path w="3101" h="5503" extrusionOk="0">
                  <a:moveTo>
                    <a:pt x="1094" y="1"/>
                  </a:moveTo>
                  <a:cubicBezTo>
                    <a:pt x="1116" y="5"/>
                    <a:pt x="1137" y="10"/>
                    <a:pt x="1159" y="15"/>
                  </a:cubicBezTo>
                  <a:lnTo>
                    <a:pt x="1159" y="15"/>
                  </a:lnTo>
                  <a:cubicBezTo>
                    <a:pt x="1131" y="6"/>
                    <a:pt x="1107" y="1"/>
                    <a:pt x="1094" y="1"/>
                  </a:cubicBezTo>
                  <a:close/>
                  <a:moveTo>
                    <a:pt x="1159" y="15"/>
                  </a:moveTo>
                  <a:cubicBezTo>
                    <a:pt x="1186" y="23"/>
                    <a:pt x="1217" y="35"/>
                    <a:pt x="1245" y="47"/>
                  </a:cubicBezTo>
                  <a:lnTo>
                    <a:pt x="1245" y="47"/>
                  </a:lnTo>
                  <a:cubicBezTo>
                    <a:pt x="1244" y="47"/>
                    <a:pt x="1244" y="47"/>
                    <a:pt x="1243" y="47"/>
                  </a:cubicBezTo>
                  <a:cubicBezTo>
                    <a:pt x="1241" y="47"/>
                    <a:pt x="1249" y="51"/>
                    <a:pt x="1277" y="62"/>
                  </a:cubicBezTo>
                  <a:cubicBezTo>
                    <a:pt x="1267" y="57"/>
                    <a:pt x="1256" y="52"/>
                    <a:pt x="1245" y="47"/>
                  </a:cubicBezTo>
                  <a:lnTo>
                    <a:pt x="1245" y="47"/>
                  </a:lnTo>
                  <a:cubicBezTo>
                    <a:pt x="1259" y="50"/>
                    <a:pt x="1351" y="80"/>
                    <a:pt x="1368" y="80"/>
                  </a:cubicBezTo>
                  <a:cubicBezTo>
                    <a:pt x="1375" y="80"/>
                    <a:pt x="1369" y="75"/>
                    <a:pt x="1340" y="60"/>
                  </a:cubicBezTo>
                  <a:lnTo>
                    <a:pt x="1340" y="60"/>
                  </a:lnTo>
                  <a:cubicBezTo>
                    <a:pt x="1359" y="65"/>
                    <a:pt x="1379" y="70"/>
                    <a:pt x="1397" y="74"/>
                  </a:cubicBezTo>
                  <a:lnTo>
                    <a:pt x="1397" y="74"/>
                  </a:lnTo>
                  <a:cubicBezTo>
                    <a:pt x="1346" y="55"/>
                    <a:pt x="1304" y="40"/>
                    <a:pt x="1277" y="31"/>
                  </a:cubicBezTo>
                  <a:lnTo>
                    <a:pt x="1277" y="31"/>
                  </a:lnTo>
                  <a:cubicBezTo>
                    <a:pt x="1304" y="44"/>
                    <a:pt x="1325" y="53"/>
                    <a:pt x="1340" y="60"/>
                  </a:cubicBezTo>
                  <a:lnTo>
                    <a:pt x="1340" y="60"/>
                  </a:lnTo>
                  <a:cubicBezTo>
                    <a:pt x="1282" y="46"/>
                    <a:pt x="1220" y="29"/>
                    <a:pt x="1159" y="15"/>
                  </a:cubicBezTo>
                  <a:close/>
                  <a:moveTo>
                    <a:pt x="1885" y="31"/>
                  </a:moveTo>
                  <a:lnTo>
                    <a:pt x="2023" y="93"/>
                  </a:lnTo>
                  <a:lnTo>
                    <a:pt x="2023" y="93"/>
                  </a:lnTo>
                  <a:cubicBezTo>
                    <a:pt x="2026" y="92"/>
                    <a:pt x="2031" y="92"/>
                    <a:pt x="2037" y="92"/>
                  </a:cubicBezTo>
                  <a:lnTo>
                    <a:pt x="2041" y="101"/>
                  </a:lnTo>
                  <a:lnTo>
                    <a:pt x="2041" y="101"/>
                  </a:lnTo>
                  <a:lnTo>
                    <a:pt x="2099" y="127"/>
                  </a:lnTo>
                  <a:lnTo>
                    <a:pt x="2099" y="127"/>
                  </a:lnTo>
                  <a:cubicBezTo>
                    <a:pt x="2115" y="124"/>
                    <a:pt x="2091" y="111"/>
                    <a:pt x="1885" y="31"/>
                  </a:cubicBezTo>
                  <a:close/>
                  <a:moveTo>
                    <a:pt x="2023" y="93"/>
                  </a:moveTo>
                  <a:lnTo>
                    <a:pt x="2023" y="93"/>
                  </a:lnTo>
                  <a:cubicBezTo>
                    <a:pt x="1985" y="96"/>
                    <a:pt x="2014" y="114"/>
                    <a:pt x="2057" y="133"/>
                  </a:cubicBezTo>
                  <a:lnTo>
                    <a:pt x="2057" y="133"/>
                  </a:lnTo>
                  <a:lnTo>
                    <a:pt x="2041" y="101"/>
                  </a:lnTo>
                  <a:lnTo>
                    <a:pt x="2041" y="101"/>
                  </a:lnTo>
                  <a:lnTo>
                    <a:pt x="2023" y="93"/>
                  </a:lnTo>
                  <a:close/>
                  <a:moveTo>
                    <a:pt x="2067" y="92"/>
                  </a:moveTo>
                  <a:cubicBezTo>
                    <a:pt x="2096" y="111"/>
                    <a:pt x="2128" y="125"/>
                    <a:pt x="2160" y="135"/>
                  </a:cubicBezTo>
                  <a:lnTo>
                    <a:pt x="2160" y="135"/>
                  </a:lnTo>
                  <a:cubicBezTo>
                    <a:pt x="2144" y="117"/>
                    <a:pt x="2106" y="92"/>
                    <a:pt x="2067" y="92"/>
                  </a:cubicBezTo>
                  <a:close/>
                  <a:moveTo>
                    <a:pt x="1397" y="74"/>
                  </a:moveTo>
                  <a:cubicBezTo>
                    <a:pt x="1463" y="98"/>
                    <a:pt x="1546" y="129"/>
                    <a:pt x="1636" y="162"/>
                  </a:cubicBezTo>
                  <a:lnTo>
                    <a:pt x="1636" y="162"/>
                  </a:lnTo>
                  <a:cubicBezTo>
                    <a:pt x="1626" y="151"/>
                    <a:pt x="1620" y="135"/>
                    <a:pt x="1520" y="92"/>
                  </a:cubicBezTo>
                  <a:cubicBezTo>
                    <a:pt x="1488" y="92"/>
                    <a:pt x="1446" y="85"/>
                    <a:pt x="1397" y="74"/>
                  </a:cubicBezTo>
                  <a:close/>
                  <a:moveTo>
                    <a:pt x="1636" y="162"/>
                  </a:moveTo>
                  <a:lnTo>
                    <a:pt x="1636" y="162"/>
                  </a:lnTo>
                  <a:cubicBezTo>
                    <a:pt x="1643" y="171"/>
                    <a:pt x="1653" y="177"/>
                    <a:pt x="1708" y="189"/>
                  </a:cubicBezTo>
                  <a:lnTo>
                    <a:pt x="1708" y="189"/>
                  </a:lnTo>
                  <a:cubicBezTo>
                    <a:pt x="1684" y="180"/>
                    <a:pt x="1659" y="171"/>
                    <a:pt x="1636" y="162"/>
                  </a:cubicBezTo>
                  <a:close/>
                  <a:moveTo>
                    <a:pt x="1708" y="189"/>
                  </a:moveTo>
                  <a:lnTo>
                    <a:pt x="1708" y="189"/>
                  </a:lnTo>
                  <a:cubicBezTo>
                    <a:pt x="1734" y="199"/>
                    <a:pt x="1760" y="209"/>
                    <a:pt x="1786" y="219"/>
                  </a:cubicBezTo>
                  <a:lnTo>
                    <a:pt x="1786" y="219"/>
                  </a:lnTo>
                  <a:cubicBezTo>
                    <a:pt x="1797" y="215"/>
                    <a:pt x="1810" y="214"/>
                    <a:pt x="1824" y="214"/>
                  </a:cubicBezTo>
                  <a:cubicBezTo>
                    <a:pt x="1772" y="203"/>
                    <a:pt x="1735" y="195"/>
                    <a:pt x="1708" y="189"/>
                  </a:cubicBezTo>
                  <a:close/>
                  <a:moveTo>
                    <a:pt x="1520" y="183"/>
                  </a:moveTo>
                  <a:lnTo>
                    <a:pt x="1520" y="183"/>
                  </a:lnTo>
                  <a:cubicBezTo>
                    <a:pt x="1543" y="195"/>
                    <a:pt x="1585" y="207"/>
                    <a:pt x="1627" y="220"/>
                  </a:cubicBezTo>
                  <a:lnTo>
                    <a:pt x="1627" y="220"/>
                  </a:lnTo>
                  <a:cubicBezTo>
                    <a:pt x="1598" y="205"/>
                    <a:pt x="1563" y="192"/>
                    <a:pt x="1520" y="183"/>
                  </a:cubicBezTo>
                  <a:close/>
                  <a:moveTo>
                    <a:pt x="1114" y="238"/>
                  </a:moveTo>
                  <a:cubicBezTo>
                    <a:pt x="1113" y="238"/>
                    <a:pt x="1116" y="240"/>
                    <a:pt x="1125" y="244"/>
                  </a:cubicBezTo>
                  <a:cubicBezTo>
                    <a:pt x="1129" y="244"/>
                    <a:pt x="1126" y="242"/>
                    <a:pt x="1116" y="238"/>
                  </a:cubicBezTo>
                  <a:lnTo>
                    <a:pt x="1116" y="238"/>
                  </a:lnTo>
                  <a:cubicBezTo>
                    <a:pt x="1115" y="238"/>
                    <a:pt x="1115" y="238"/>
                    <a:pt x="1114" y="238"/>
                  </a:cubicBezTo>
                  <a:close/>
                  <a:moveTo>
                    <a:pt x="1057" y="242"/>
                  </a:moveTo>
                  <a:cubicBezTo>
                    <a:pt x="1056" y="242"/>
                    <a:pt x="1065" y="245"/>
                    <a:pt x="1081" y="251"/>
                  </a:cubicBezTo>
                  <a:lnTo>
                    <a:pt x="1081" y="251"/>
                  </a:lnTo>
                  <a:cubicBezTo>
                    <a:pt x="1075" y="249"/>
                    <a:pt x="1070" y="246"/>
                    <a:pt x="1064" y="244"/>
                  </a:cubicBezTo>
                  <a:cubicBezTo>
                    <a:pt x="1060" y="243"/>
                    <a:pt x="1057" y="242"/>
                    <a:pt x="1057" y="242"/>
                  </a:cubicBezTo>
                  <a:close/>
                  <a:moveTo>
                    <a:pt x="742" y="239"/>
                  </a:moveTo>
                  <a:cubicBezTo>
                    <a:pt x="735" y="239"/>
                    <a:pt x="774" y="258"/>
                    <a:pt x="804" y="269"/>
                  </a:cubicBezTo>
                  <a:lnTo>
                    <a:pt x="804" y="269"/>
                  </a:lnTo>
                  <a:cubicBezTo>
                    <a:pt x="787" y="261"/>
                    <a:pt x="773" y="252"/>
                    <a:pt x="760" y="244"/>
                  </a:cubicBezTo>
                  <a:cubicBezTo>
                    <a:pt x="749" y="241"/>
                    <a:pt x="744" y="239"/>
                    <a:pt x="742" y="239"/>
                  </a:cubicBezTo>
                  <a:close/>
                  <a:moveTo>
                    <a:pt x="942" y="153"/>
                  </a:moveTo>
                  <a:cubicBezTo>
                    <a:pt x="1065" y="177"/>
                    <a:pt x="1208" y="222"/>
                    <a:pt x="1242" y="222"/>
                  </a:cubicBezTo>
                  <a:cubicBezTo>
                    <a:pt x="1250" y="222"/>
                    <a:pt x="1252" y="219"/>
                    <a:pt x="1246" y="214"/>
                  </a:cubicBezTo>
                  <a:lnTo>
                    <a:pt x="1246" y="214"/>
                  </a:lnTo>
                  <a:cubicBezTo>
                    <a:pt x="1413" y="274"/>
                    <a:pt x="1436" y="282"/>
                    <a:pt x="1421" y="282"/>
                  </a:cubicBezTo>
                  <a:cubicBezTo>
                    <a:pt x="1416" y="282"/>
                    <a:pt x="1407" y="281"/>
                    <a:pt x="1397" y="281"/>
                  </a:cubicBezTo>
                  <a:cubicBezTo>
                    <a:pt x="1379" y="281"/>
                    <a:pt x="1359" y="284"/>
                    <a:pt x="1367" y="303"/>
                  </a:cubicBezTo>
                  <a:lnTo>
                    <a:pt x="1367" y="303"/>
                  </a:lnTo>
                  <a:cubicBezTo>
                    <a:pt x="1223" y="236"/>
                    <a:pt x="1048" y="206"/>
                    <a:pt x="942" y="153"/>
                  </a:cubicBezTo>
                  <a:close/>
                  <a:moveTo>
                    <a:pt x="760" y="305"/>
                  </a:moveTo>
                  <a:lnTo>
                    <a:pt x="760" y="305"/>
                  </a:lnTo>
                  <a:cubicBezTo>
                    <a:pt x="770" y="310"/>
                    <a:pt x="781" y="314"/>
                    <a:pt x="792" y="318"/>
                  </a:cubicBezTo>
                  <a:lnTo>
                    <a:pt x="792" y="318"/>
                  </a:lnTo>
                  <a:lnTo>
                    <a:pt x="760" y="305"/>
                  </a:lnTo>
                  <a:close/>
                  <a:moveTo>
                    <a:pt x="1436" y="300"/>
                  </a:moveTo>
                  <a:cubicBezTo>
                    <a:pt x="1444" y="300"/>
                    <a:pt x="1466" y="308"/>
                    <a:pt x="1520" y="335"/>
                  </a:cubicBezTo>
                  <a:cubicBezTo>
                    <a:pt x="1672" y="396"/>
                    <a:pt x="1672" y="396"/>
                    <a:pt x="1702" y="457"/>
                  </a:cubicBezTo>
                  <a:cubicBezTo>
                    <a:pt x="1702" y="457"/>
                    <a:pt x="1520" y="366"/>
                    <a:pt x="1398" y="335"/>
                  </a:cubicBezTo>
                  <a:cubicBezTo>
                    <a:pt x="1378" y="335"/>
                    <a:pt x="1344" y="322"/>
                    <a:pt x="1360" y="322"/>
                  </a:cubicBezTo>
                  <a:cubicBezTo>
                    <a:pt x="1368" y="322"/>
                    <a:pt x="1388" y="325"/>
                    <a:pt x="1429" y="335"/>
                  </a:cubicBezTo>
                  <a:cubicBezTo>
                    <a:pt x="1415" y="327"/>
                    <a:pt x="1400" y="319"/>
                    <a:pt x="1385" y="312"/>
                  </a:cubicBezTo>
                  <a:lnTo>
                    <a:pt x="1385" y="312"/>
                  </a:lnTo>
                  <a:cubicBezTo>
                    <a:pt x="1407" y="320"/>
                    <a:pt x="1420" y="323"/>
                    <a:pt x="1427" y="323"/>
                  </a:cubicBezTo>
                  <a:cubicBezTo>
                    <a:pt x="1446" y="323"/>
                    <a:pt x="1422" y="300"/>
                    <a:pt x="1436" y="300"/>
                  </a:cubicBezTo>
                  <a:close/>
                  <a:moveTo>
                    <a:pt x="851" y="487"/>
                  </a:moveTo>
                  <a:cubicBezTo>
                    <a:pt x="888" y="500"/>
                    <a:pt x="915" y="507"/>
                    <a:pt x="943" y="513"/>
                  </a:cubicBezTo>
                  <a:lnTo>
                    <a:pt x="943" y="513"/>
                  </a:lnTo>
                  <a:lnTo>
                    <a:pt x="851" y="487"/>
                  </a:lnTo>
                  <a:close/>
                  <a:moveTo>
                    <a:pt x="730" y="466"/>
                  </a:moveTo>
                  <a:lnTo>
                    <a:pt x="730" y="466"/>
                  </a:lnTo>
                  <a:cubicBezTo>
                    <a:pt x="737" y="473"/>
                    <a:pt x="762" y="488"/>
                    <a:pt x="821" y="518"/>
                  </a:cubicBezTo>
                  <a:cubicBezTo>
                    <a:pt x="856" y="518"/>
                    <a:pt x="889" y="525"/>
                    <a:pt x="921" y="537"/>
                  </a:cubicBezTo>
                  <a:lnTo>
                    <a:pt x="921" y="537"/>
                  </a:lnTo>
                  <a:cubicBezTo>
                    <a:pt x="859" y="511"/>
                    <a:pt x="795" y="486"/>
                    <a:pt x="730" y="466"/>
                  </a:cubicBezTo>
                  <a:close/>
                  <a:moveTo>
                    <a:pt x="921" y="537"/>
                  </a:moveTo>
                  <a:cubicBezTo>
                    <a:pt x="931" y="542"/>
                    <a:pt x="941" y="546"/>
                    <a:pt x="951" y="550"/>
                  </a:cubicBezTo>
                  <a:lnTo>
                    <a:pt x="951" y="550"/>
                  </a:lnTo>
                  <a:cubicBezTo>
                    <a:pt x="941" y="546"/>
                    <a:pt x="931" y="541"/>
                    <a:pt x="921" y="537"/>
                  </a:cubicBezTo>
                  <a:close/>
                  <a:moveTo>
                    <a:pt x="1707" y="516"/>
                  </a:moveTo>
                  <a:cubicBezTo>
                    <a:pt x="1743" y="527"/>
                    <a:pt x="1781" y="537"/>
                    <a:pt x="1824" y="548"/>
                  </a:cubicBezTo>
                  <a:cubicBezTo>
                    <a:pt x="1854" y="548"/>
                    <a:pt x="1915" y="609"/>
                    <a:pt x="1885" y="609"/>
                  </a:cubicBezTo>
                  <a:cubicBezTo>
                    <a:pt x="1791" y="556"/>
                    <a:pt x="1745" y="531"/>
                    <a:pt x="1707" y="516"/>
                  </a:cubicBezTo>
                  <a:close/>
                  <a:moveTo>
                    <a:pt x="2601" y="919"/>
                  </a:moveTo>
                  <a:cubicBezTo>
                    <a:pt x="2621" y="927"/>
                    <a:pt x="2629" y="930"/>
                    <a:pt x="2630" y="930"/>
                  </a:cubicBezTo>
                  <a:cubicBezTo>
                    <a:pt x="2630" y="930"/>
                    <a:pt x="2618" y="925"/>
                    <a:pt x="2601" y="919"/>
                  </a:cubicBezTo>
                  <a:close/>
                  <a:moveTo>
                    <a:pt x="829" y="998"/>
                  </a:moveTo>
                  <a:cubicBezTo>
                    <a:pt x="824" y="998"/>
                    <a:pt x="843" y="1007"/>
                    <a:pt x="870" y="1021"/>
                  </a:cubicBezTo>
                  <a:lnTo>
                    <a:pt x="870" y="1021"/>
                  </a:lnTo>
                  <a:cubicBezTo>
                    <a:pt x="864" y="1016"/>
                    <a:pt x="857" y="1010"/>
                    <a:pt x="851" y="1004"/>
                  </a:cubicBezTo>
                  <a:cubicBezTo>
                    <a:pt x="838" y="1000"/>
                    <a:pt x="832" y="998"/>
                    <a:pt x="829" y="998"/>
                  </a:cubicBezTo>
                  <a:close/>
                  <a:moveTo>
                    <a:pt x="870" y="1021"/>
                  </a:moveTo>
                  <a:cubicBezTo>
                    <a:pt x="913" y="1056"/>
                    <a:pt x="955" y="1065"/>
                    <a:pt x="984" y="1081"/>
                  </a:cubicBezTo>
                  <a:lnTo>
                    <a:pt x="984" y="1081"/>
                  </a:lnTo>
                  <a:cubicBezTo>
                    <a:pt x="956" y="1063"/>
                    <a:pt x="906" y="1039"/>
                    <a:pt x="870" y="1021"/>
                  </a:cubicBezTo>
                  <a:close/>
                  <a:moveTo>
                    <a:pt x="821" y="1095"/>
                  </a:moveTo>
                  <a:lnTo>
                    <a:pt x="821" y="1095"/>
                  </a:lnTo>
                  <a:cubicBezTo>
                    <a:pt x="834" y="1109"/>
                    <a:pt x="854" y="1116"/>
                    <a:pt x="878" y="1123"/>
                  </a:cubicBezTo>
                  <a:lnTo>
                    <a:pt x="878" y="1123"/>
                  </a:lnTo>
                  <a:cubicBezTo>
                    <a:pt x="860" y="1115"/>
                    <a:pt x="841" y="1105"/>
                    <a:pt x="821" y="1095"/>
                  </a:cubicBezTo>
                  <a:close/>
                  <a:moveTo>
                    <a:pt x="878" y="1123"/>
                  </a:moveTo>
                  <a:cubicBezTo>
                    <a:pt x="895" y="1132"/>
                    <a:pt x="912" y="1140"/>
                    <a:pt x="926" y="1147"/>
                  </a:cubicBezTo>
                  <a:lnTo>
                    <a:pt x="926" y="1147"/>
                  </a:lnTo>
                  <a:cubicBezTo>
                    <a:pt x="940" y="1148"/>
                    <a:pt x="955" y="1152"/>
                    <a:pt x="973" y="1156"/>
                  </a:cubicBezTo>
                  <a:cubicBezTo>
                    <a:pt x="939" y="1139"/>
                    <a:pt x="906" y="1132"/>
                    <a:pt x="878" y="1123"/>
                  </a:cubicBezTo>
                  <a:close/>
                  <a:moveTo>
                    <a:pt x="1034" y="1263"/>
                  </a:moveTo>
                  <a:cubicBezTo>
                    <a:pt x="1064" y="1273"/>
                    <a:pt x="1102" y="1287"/>
                    <a:pt x="1155" y="1308"/>
                  </a:cubicBezTo>
                  <a:cubicBezTo>
                    <a:pt x="1231" y="1336"/>
                    <a:pt x="1253" y="1344"/>
                    <a:pt x="1253" y="1344"/>
                  </a:cubicBezTo>
                  <a:cubicBezTo>
                    <a:pt x="1253" y="1344"/>
                    <a:pt x="1220" y="1333"/>
                    <a:pt x="1207" y="1333"/>
                  </a:cubicBezTo>
                  <a:cubicBezTo>
                    <a:pt x="1196" y="1333"/>
                    <a:pt x="1199" y="1340"/>
                    <a:pt x="1246" y="1369"/>
                  </a:cubicBezTo>
                  <a:lnTo>
                    <a:pt x="1034" y="1263"/>
                  </a:lnTo>
                  <a:close/>
                  <a:moveTo>
                    <a:pt x="912" y="1612"/>
                  </a:moveTo>
                  <a:lnTo>
                    <a:pt x="912" y="1612"/>
                  </a:lnTo>
                  <a:cubicBezTo>
                    <a:pt x="942" y="1642"/>
                    <a:pt x="950" y="1642"/>
                    <a:pt x="965" y="1642"/>
                  </a:cubicBezTo>
                  <a:cubicBezTo>
                    <a:pt x="967" y="1642"/>
                    <a:pt x="969" y="1642"/>
                    <a:pt x="971" y="1642"/>
                  </a:cubicBezTo>
                  <a:lnTo>
                    <a:pt x="971" y="1642"/>
                  </a:lnTo>
                  <a:cubicBezTo>
                    <a:pt x="939" y="1626"/>
                    <a:pt x="912" y="1612"/>
                    <a:pt x="912" y="1612"/>
                  </a:cubicBezTo>
                  <a:close/>
                  <a:moveTo>
                    <a:pt x="1081" y="1668"/>
                  </a:moveTo>
                  <a:cubicBezTo>
                    <a:pt x="1084" y="1670"/>
                    <a:pt x="1087" y="1672"/>
                    <a:pt x="1091" y="1672"/>
                  </a:cubicBezTo>
                  <a:lnTo>
                    <a:pt x="1091" y="1672"/>
                  </a:lnTo>
                  <a:cubicBezTo>
                    <a:pt x="1087" y="1671"/>
                    <a:pt x="1084" y="1669"/>
                    <a:pt x="1081" y="1668"/>
                  </a:cubicBezTo>
                  <a:close/>
                  <a:moveTo>
                    <a:pt x="1030" y="1646"/>
                  </a:moveTo>
                  <a:cubicBezTo>
                    <a:pt x="1027" y="1646"/>
                    <a:pt x="1034" y="1652"/>
                    <a:pt x="1064" y="1673"/>
                  </a:cubicBezTo>
                  <a:cubicBezTo>
                    <a:pt x="1084" y="1673"/>
                    <a:pt x="1037" y="1646"/>
                    <a:pt x="1030" y="1646"/>
                  </a:cubicBezTo>
                  <a:close/>
                  <a:moveTo>
                    <a:pt x="912" y="1673"/>
                  </a:moveTo>
                  <a:lnTo>
                    <a:pt x="912" y="1673"/>
                  </a:lnTo>
                  <a:cubicBezTo>
                    <a:pt x="942" y="1685"/>
                    <a:pt x="964" y="1693"/>
                    <a:pt x="979" y="1699"/>
                  </a:cubicBezTo>
                  <a:lnTo>
                    <a:pt x="979" y="1699"/>
                  </a:lnTo>
                  <a:cubicBezTo>
                    <a:pt x="966" y="1692"/>
                    <a:pt x="949" y="1685"/>
                    <a:pt x="912" y="1673"/>
                  </a:cubicBezTo>
                  <a:close/>
                  <a:moveTo>
                    <a:pt x="1091" y="1672"/>
                  </a:moveTo>
                  <a:cubicBezTo>
                    <a:pt x="1118" y="1685"/>
                    <a:pt x="1142" y="1696"/>
                    <a:pt x="1155" y="1703"/>
                  </a:cubicBezTo>
                  <a:lnTo>
                    <a:pt x="1155" y="1703"/>
                  </a:lnTo>
                  <a:lnTo>
                    <a:pt x="1094" y="1673"/>
                  </a:lnTo>
                  <a:cubicBezTo>
                    <a:pt x="1093" y="1673"/>
                    <a:pt x="1092" y="1673"/>
                    <a:pt x="1091" y="1672"/>
                  </a:cubicBezTo>
                  <a:close/>
                  <a:moveTo>
                    <a:pt x="1246" y="1825"/>
                  </a:moveTo>
                  <a:cubicBezTo>
                    <a:pt x="1250" y="1826"/>
                    <a:pt x="1253" y="1828"/>
                    <a:pt x="1256" y="1829"/>
                  </a:cubicBezTo>
                  <a:lnTo>
                    <a:pt x="1256" y="1829"/>
                  </a:lnTo>
                  <a:cubicBezTo>
                    <a:pt x="1254" y="1828"/>
                    <a:pt x="1253" y="1826"/>
                    <a:pt x="1251" y="1825"/>
                  </a:cubicBezTo>
                  <a:lnTo>
                    <a:pt x="1251" y="1825"/>
                  </a:lnTo>
                  <a:cubicBezTo>
                    <a:pt x="1250" y="1825"/>
                    <a:pt x="1248" y="1825"/>
                    <a:pt x="1246" y="1825"/>
                  </a:cubicBezTo>
                  <a:close/>
                  <a:moveTo>
                    <a:pt x="1216" y="1764"/>
                  </a:moveTo>
                  <a:cubicBezTo>
                    <a:pt x="1246" y="1824"/>
                    <a:pt x="1216" y="1764"/>
                    <a:pt x="1368" y="1855"/>
                  </a:cubicBezTo>
                  <a:lnTo>
                    <a:pt x="1237" y="1806"/>
                  </a:lnTo>
                  <a:lnTo>
                    <a:pt x="1237" y="1806"/>
                  </a:lnTo>
                  <a:lnTo>
                    <a:pt x="1216" y="1764"/>
                  </a:lnTo>
                  <a:close/>
                  <a:moveTo>
                    <a:pt x="2867" y="2128"/>
                  </a:moveTo>
                  <a:cubicBezTo>
                    <a:pt x="2873" y="2137"/>
                    <a:pt x="2880" y="2147"/>
                    <a:pt x="2888" y="2159"/>
                  </a:cubicBezTo>
                  <a:lnTo>
                    <a:pt x="2918" y="2159"/>
                  </a:lnTo>
                  <a:cubicBezTo>
                    <a:pt x="2901" y="2148"/>
                    <a:pt x="2884" y="2137"/>
                    <a:pt x="2867" y="2128"/>
                  </a:cubicBezTo>
                  <a:close/>
                  <a:moveTo>
                    <a:pt x="761" y="2190"/>
                  </a:moveTo>
                  <a:cubicBezTo>
                    <a:pt x="768" y="2197"/>
                    <a:pt x="773" y="2203"/>
                    <a:pt x="777" y="2207"/>
                  </a:cubicBezTo>
                  <a:lnTo>
                    <a:pt x="777" y="2207"/>
                  </a:lnTo>
                  <a:cubicBezTo>
                    <a:pt x="779" y="2207"/>
                    <a:pt x="783" y="2208"/>
                    <a:pt x="786" y="2209"/>
                  </a:cubicBezTo>
                  <a:lnTo>
                    <a:pt x="786" y="2209"/>
                  </a:lnTo>
                  <a:cubicBezTo>
                    <a:pt x="786" y="2209"/>
                    <a:pt x="787" y="2209"/>
                    <a:pt x="788" y="2209"/>
                  </a:cubicBezTo>
                  <a:cubicBezTo>
                    <a:pt x="790" y="2209"/>
                    <a:pt x="792" y="2209"/>
                    <a:pt x="795" y="2210"/>
                  </a:cubicBezTo>
                  <a:lnTo>
                    <a:pt x="795" y="2210"/>
                  </a:lnTo>
                  <a:cubicBezTo>
                    <a:pt x="793" y="2208"/>
                    <a:pt x="784" y="2202"/>
                    <a:pt x="761" y="2190"/>
                  </a:cubicBezTo>
                  <a:close/>
                  <a:moveTo>
                    <a:pt x="912" y="2281"/>
                  </a:moveTo>
                  <a:lnTo>
                    <a:pt x="973" y="2311"/>
                  </a:lnTo>
                  <a:cubicBezTo>
                    <a:pt x="1031" y="2340"/>
                    <a:pt x="1090" y="2341"/>
                    <a:pt x="1094" y="2369"/>
                  </a:cubicBezTo>
                  <a:lnTo>
                    <a:pt x="1094" y="2369"/>
                  </a:lnTo>
                  <a:cubicBezTo>
                    <a:pt x="1076" y="2358"/>
                    <a:pt x="970" y="2320"/>
                    <a:pt x="924" y="2297"/>
                  </a:cubicBezTo>
                  <a:lnTo>
                    <a:pt x="924" y="2297"/>
                  </a:lnTo>
                  <a:cubicBezTo>
                    <a:pt x="916" y="2291"/>
                    <a:pt x="909" y="2286"/>
                    <a:pt x="904" y="2282"/>
                  </a:cubicBezTo>
                  <a:lnTo>
                    <a:pt x="904" y="2282"/>
                  </a:lnTo>
                  <a:cubicBezTo>
                    <a:pt x="905" y="2281"/>
                    <a:pt x="907" y="2281"/>
                    <a:pt x="912" y="2281"/>
                  </a:cubicBezTo>
                  <a:close/>
                  <a:moveTo>
                    <a:pt x="2766" y="2372"/>
                  </a:moveTo>
                  <a:cubicBezTo>
                    <a:pt x="2766" y="2372"/>
                    <a:pt x="2771" y="2375"/>
                    <a:pt x="2779" y="2381"/>
                  </a:cubicBezTo>
                  <a:lnTo>
                    <a:pt x="2779" y="2381"/>
                  </a:lnTo>
                  <a:cubicBezTo>
                    <a:pt x="2774" y="2378"/>
                    <a:pt x="2770" y="2375"/>
                    <a:pt x="2766" y="2372"/>
                  </a:cubicBezTo>
                  <a:close/>
                  <a:moveTo>
                    <a:pt x="732" y="2511"/>
                  </a:moveTo>
                  <a:cubicBezTo>
                    <a:pt x="726" y="2511"/>
                    <a:pt x="764" y="2535"/>
                    <a:pt x="806" y="2561"/>
                  </a:cubicBezTo>
                  <a:lnTo>
                    <a:pt x="806" y="2561"/>
                  </a:lnTo>
                  <a:cubicBezTo>
                    <a:pt x="790" y="2544"/>
                    <a:pt x="776" y="2532"/>
                    <a:pt x="760" y="2524"/>
                  </a:cubicBezTo>
                  <a:cubicBezTo>
                    <a:pt x="742" y="2515"/>
                    <a:pt x="734" y="2511"/>
                    <a:pt x="732" y="2511"/>
                  </a:cubicBezTo>
                  <a:close/>
                  <a:moveTo>
                    <a:pt x="942" y="2767"/>
                  </a:moveTo>
                  <a:lnTo>
                    <a:pt x="1003" y="2797"/>
                  </a:lnTo>
                  <a:cubicBezTo>
                    <a:pt x="994" y="2792"/>
                    <a:pt x="986" y="2787"/>
                    <a:pt x="978" y="2782"/>
                  </a:cubicBezTo>
                  <a:lnTo>
                    <a:pt x="978" y="2782"/>
                  </a:lnTo>
                  <a:cubicBezTo>
                    <a:pt x="966" y="2777"/>
                    <a:pt x="954" y="2772"/>
                    <a:pt x="942" y="2767"/>
                  </a:cubicBezTo>
                  <a:close/>
                  <a:moveTo>
                    <a:pt x="1003" y="2949"/>
                  </a:moveTo>
                  <a:lnTo>
                    <a:pt x="1003" y="2949"/>
                  </a:lnTo>
                  <a:cubicBezTo>
                    <a:pt x="1040" y="2974"/>
                    <a:pt x="1091" y="3003"/>
                    <a:pt x="1141" y="3031"/>
                  </a:cubicBezTo>
                  <a:lnTo>
                    <a:pt x="1141" y="3031"/>
                  </a:lnTo>
                  <a:cubicBezTo>
                    <a:pt x="1078" y="2991"/>
                    <a:pt x="1027" y="2961"/>
                    <a:pt x="1003" y="2949"/>
                  </a:cubicBezTo>
                  <a:close/>
                  <a:moveTo>
                    <a:pt x="1478" y="3283"/>
                  </a:moveTo>
                  <a:cubicBezTo>
                    <a:pt x="1497" y="3299"/>
                    <a:pt x="1520" y="3314"/>
                    <a:pt x="1520" y="3314"/>
                  </a:cubicBezTo>
                  <a:cubicBezTo>
                    <a:pt x="1459" y="3284"/>
                    <a:pt x="1467" y="3284"/>
                    <a:pt x="1474" y="3284"/>
                  </a:cubicBezTo>
                  <a:cubicBezTo>
                    <a:pt x="1476" y="3284"/>
                    <a:pt x="1477" y="3284"/>
                    <a:pt x="1478" y="3283"/>
                  </a:cubicBezTo>
                  <a:close/>
                  <a:moveTo>
                    <a:pt x="1146" y="3353"/>
                  </a:moveTo>
                  <a:cubicBezTo>
                    <a:pt x="1202" y="3385"/>
                    <a:pt x="1257" y="3416"/>
                    <a:pt x="1248" y="3416"/>
                  </a:cubicBezTo>
                  <a:cubicBezTo>
                    <a:pt x="1245" y="3416"/>
                    <a:pt x="1235" y="3413"/>
                    <a:pt x="1216" y="3405"/>
                  </a:cubicBezTo>
                  <a:lnTo>
                    <a:pt x="1146" y="3353"/>
                  </a:lnTo>
                  <a:close/>
                  <a:moveTo>
                    <a:pt x="609" y="3741"/>
                  </a:moveTo>
                  <a:cubicBezTo>
                    <a:pt x="617" y="3748"/>
                    <a:pt x="617" y="3751"/>
                    <a:pt x="614" y="3752"/>
                  </a:cubicBezTo>
                  <a:lnTo>
                    <a:pt x="614" y="3752"/>
                  </a:lnTo>
                  <a:lnTo>
                    <a:pt x="609" y="3741"/>
                  </a:lnTo>
                  <a:close/>
                  <a:moveTo>
                    <a:pt x="1733" y="4530"/>
                  </a:moveTo>
                  <a:cubicBezTo>
                    <a:pt x="1758" y="4530"/>
                    <a:pt x="1762" y="4530"/>
                    <a:pt x="1797" y="4564"/>
                  </a:cubicBezTo>
                  <a:lnTo>
                    <a:pt x="1797" y="4564"/>
                  </a:lnTo>
                  <a:cubicBezTo>
                    <a:pt x="1781" y="4555"/>
                    <a:pt x="1760" y="4543"/>
                    <a:pt x="1733" y="4530"/>
                  </a:cubicBezTo>
                  <a:close/>
                  <a:moveTo>
                    <a:pt x="790" y="31"/>
                  </a:moveTo>
                  <a:cubicBezTo>
                    <a:pt x="760" y="62"/>
                    <a:pt x="1064" y="153"/>
                    <a:pt x="973" y="153"/>
                  </a:cubicBezTo>
                  <a:lnTo>
                    <a:pt x="851" y="92"/>
                  </a:lnTo>
                  <a:lnTo>
                    <a:pt x="942" y="153"/>
                  </a:lnTo>
                  <a:cubicBezTo>
                    <a:pt x="839" y="153"/>
                    <a:pt x="1065" y="219"/>
                    <a:pt x="1116" y="238"/>
                  </a:cubicBezTo>
                  <a:lnTo>
                    <a:pt x="1116" y="238"/>
                  </a:lnTo>
                  <a:cubicBezTo>
                    <a:pt x="1138" y="245"/>
                    <a:pt x="1293" y="310"/>
                    <a:pt x="1368" y="335"/>
                  </a:cubicBezTo>
                  <a:cubicBezTo>
                    <a:pt x="1474" y="378"/>
                    <a:pt x="1510" y="394"/>
                    <a:pt x="1502" y="394"/>
                  </a:cubicBezTo>
                  <a:cubicBezTo>
                    <a:pt x="1483" y="394"/>
                    <a:pt x="1171" y="284"/>
                    <a:pt x="1081" y="251"/>
                  </a:cubicBezTo>
                  <a:lnTo>
                    <a:pt x="1081" y="251"/>
                  </a:lnTo>
                  <a:cubicBezTo>
                    <a:pt x="1305" y="342"/>
                    <a:pt x="1412" y="416"/>
                    <a:pt x="1614" y="486"/>
                  </a:cubicBezTo>
                  <a:lnTo>
                    <a:pt x="1614" y="486"/>
                  </a:lnTo>
                  <a:cubicBezTo>
                    <a:pt x="1590" y="479"/>
                    <a:pt x="1560" y="470"/>
                    <a:pt x="1520" y="457"/>
                  </a:cubicBezTo>
                  <a:lnTo>
                    <a:pt x="1246" y="335"/>
                  </a:lnTo>
                  <a:cubicBezTo>
                    <a:pt x="1161" y="318"/>
                    <a:pt x="1076" y="292"/>
                    <a:pt x="997" y="266"/>
                  </a:cubicBezTo>
                  <a:lnTo>
                    <a:pt x="997" y="266"/>
                  </a:lnTo>
                  <a:cubicBezTo>
                    <a:pt x="971" y="255"/>
                    <a:pt x="949" y="249"/>
                    <a:pt x="934" y="247"/>
                  </a:cubicBezTo>
                  <a:lnTo>
                    <a:pt x="934" y="247"/>
                  </a:lnTo>
                  <a:cubicBezTo>
                    <a:pt x="894" y="234"/>
                    <a:pt x="856" y="223"/>
                    <a:pt x="821" y="214"/>
                  </a:cubicBezTo>
                  <a:lnTo>
                    <a:pt x="821" y="214"/>
                  </a:lnTo>
                  <a:cubicBezTo>
                    <a:pt x="854" y="222"/>
                    <a:pt x="888" y="233"/>
                    <a:pt x="920" y="245"/>
                  </a:cubicBezTo>
                  <a:lnTo>
                    <a:pt x="920" y="245"/>
                  </a:lnTo>
                  <a:cubicBezTo>
                    <a:pt x="915" y="244"/>
                    <a:pt x="912" y="244"/>
                    <a:pt x="912" y="244"/>
                  </a:cubicBezTo>
                  <a:lnTo>
                    <a:pt x="912" y="244"/>
                  </a:lnTo>
                  <a:cubicBezTo>
                    <a:pt x="942" y="274"/>
                    <a:pt x="1018" y="305"/>
                    <a:pt x="1090" y="331"/>
                  </a:cubicBezTo>
                  <a:lnTo>
                    <a:pt x="1090" y="331"/>
                  </a:lnTo>
                  <a:cubicBezTo>
                    <a:pt x="1092" y="333"/>
                    <a:pt x="1093" y="334"/>
                    <a:pt x="1094" y="335"/>
                  </a:cubicBezTo>
                  <a:cubicBezTo>
                    <a:pt x="1093" y="334"/>
                    <a:pt x="1092" y="333"/>
                    <a:pt x="1090" y="331"/>
                  </a:cubicBezTo>
                  <a:lnTo>
                    <a:pt x="1090" y="331"/>
                  </a:lnTo>
                  <a:cubicBezTo>
                    <a:pt x="1163" y="358"/>
                    <a:pt x="1231" y="381"/>
                    <a:pt x="1246" y="396"/>
                  </a:cubicBezTo>
                  <a:cubicBezTo>
                    <a:pt x="1246" y="396"/>
                    <a:pt x="1003" y="366"/>
                    <a:pt x="973" y="335"/>
                  </a:cubicBezTo>
                  <a:lnTo>
                    <a:pt x="790" y="244"/>
                  </a:lnTo>
                  <a:lnTo>
                    <a:pt x="790" y="244"/>
                  </a:lnTo>
                  <a:cubicBezTo>
                    <a:pt x="833" y="270"/>
                    <a:pt x="842" y="279"/>
                    <a:pt x="835" y="279"/>
                  </a:cubicBezTo>
                  <a:cubicBezTo>
                    <a:pt x="830" y="279"/>
                    <a:pt x="818" y="275"/>
                    <a:pt x="804" y="269"/>
                  </a:cubicBezTo>
                  <a:lnTo>
                    <a:pt x="804" y="269"/>
                  </a:lnTo>
                  <a:cubicBezTo>
                    <a:pt x="909" y="322"/>
                    <a:pt x="1085" y="378"/>
                    <a:pt x="1216" y="457"/>
                  </a:cubicBezTo>
                  <a:cubicBezTo>
                    <a:pt x="1226" y="467"/>
                    <a:pt x="1216" y="470"/>
                    <a:pt x="1199" y="470"/>
                  </a:cubicBezTo>
                  <a:cubicBezTo>
                    <a:pt x="1165" y="470"/>
                    <a:pt x="1104" y="457"/>
                    <a:pt x="1125" y="457"/>
                  </a:cubicBezTo>
                  <a:lnTo>
                    <a:pt x="1008" y="370"/>
                  </a:lnTo>
                  <a:lnTo>
                    <a:pt x="1008" y="370"/>
                  </a:lnTo>
                  <a:cubicBezTo>
                    <a:pt x="1009" y="370"/>
                    <a:pt x="1009" y="370"/>
                    <a:pt x="1009" y="370"/>
                  </a:cubicBezTo>
                  <a:cubicBezTo>
                    <a:pt x="1010" y="370"/>
                    <a:pt x="1009" y="368"/>
                    <a:pt x="1003" y="366"/>
                  </a:cubicBezTo>
                  <a:lnTo>
                    <a:pt x="1003" y="366"/>
                  </a:lnTo>
                  <a:lnTo>
                    <a:pt x="1008" y="370"/>
                  </a:lnTo>
                  <a:lnTo>
                    <a:pt x="1008" y="370"/>
                  </a:lnTo>
                  <a:cubicBezTo>
                    <a:pt x="992" y="368"/>
                    <a:pt x="785" y="290"/>
                    <a:pt x="751" y="290"/>
                  </a:cubicBezTo>
                  <a:cubicBezTo>
                    <a:pt x="743" y="290"/>
                    <a:pt x="744" y="295"/>
                    <a:pt x="760" y="305"/>
                  </a:cubicBezTo>
                  <a:cubicBezTo>
                    <a:pt x="760" y="305"/>
                    <a:pt x="760" y="305"/>
                    <a:pt x="760" y="305"/>
                  </a:cubicBezTo>
                  <a:lnTo>
                    <a:pt x="760" y="305"/>
                  </a:lnTo>
                  <a:cubicBezTo>
                    <a:pt x="760" y="305"/>
                    <a:pt x="760" y="305"/>
                    <a:pt x="760" y="305"/>
                  </a:cubicBezTo>
                  <a:lnTo>
                    <a:pt x="760" y="305"/>
                  </a:lnTo>
                  <a:cubicBezTo>
                    <a:pt x="782" y="312"/>
                    <a:pt x="796" y="318"/>
                    <a:pt x="807" y="322"/>
                  </a:cubicBezTo>
                  <a:lnTo>
                    <a:pt x="807" y="322"/>
                  </a:lnTo>
                  <a:cubicBezTo>
                    <a:pt x="802" y="321"/>
                    <a:pt x="797" y="319"/>
                    <a:pt x="792" y="318"/>
                  </a:cubicBezTo>
                  <a:lnTo>
                    <a:pt x="792" y="318"/>
                  </a:lnTo>
                  <a:lnTo>
                    <a:pt x="820" y="329"/>
                  </a:lnTo>
                  <a:lnTo>
                    <a:pt x="820" y="329"/>
                  </a:lnTo>
                  <a:cubicBezTo>
                    <a:pt x="837" y="339"/>
                    <a:pt x="832" y="346"/>
                    <a:pt x="851" y="366"/>
                  </a:cubicBezTo>
                  <a:lnTo>
                    <a:pt x="760" y="335"/>
                  </a:lnTo>
                  <a:lnTo>
                    <a:pt x="760" y="335"/>
                  </a:lnTo>
                  <a:cubicBezTo>
                    <a:pt x="782" y="358"/>
                    <a:pt x="936" y="429"/>
                    <a:pt x="919" y="429"/>
                  </a:cubicBezTo>
                  <a:cubicBezTo>
                    <a:pt x="913" y="429"/>
                    <a:pt x="885" y="420"/>
                    <a:pt x="821" y="396"/>
                  </a:cubicBezTo>
                  <a:lnTo>
                    <a:pt x="821" y="396"/>
                  </a:lnTo>
                  <a:cubicBezTo>
                    <a:pt x="922" y="441"/>
                    <a:pt x="948" y="453"/>
                    <a:pt x="947" y="453"/>
                  </a:cubicBezTo>
                  <a:cubicBezTo>
                    <a:pt x="947" y="453"/>
                    <a:pt x="913" y="439"/>
                    <a:pt x="910" y="439"/>
                  </a:cubicBezTo>
                  <a:cubicBezTo>
                    <a:pt x="908" y="439"/>
                    <a:pt x="915" y="443"/>
                    <a:pt x="942" y="457"/>
                  </a:cubicBezTo>
                  <a:cubicBezTo>
                    <a:pt x="1082" y="504"/>
                    <a:pt x="1097" y="532"/>
                    <a:pt x="1110" y="543"/>
                  </a:cubicBezTo>
                  <a:lnTo>
                    <a:pt x="1110" y="543"/>
                  </a:lnTo>
                  <a:cubicBezTo>
                    <a:pt x="1030" y="517"/>
                    <a:pt x="999" y="507"/>
                    <a:pt x="995" y="507"/>
                  </a:cubicBezTo>
                  <a:cubicBezTo>
                    <a:pt x="986" y="507"/>
                    <a:pt x="1094" y="548"/>
                    <a:pt x="1094" y="548"/>
                  </a:cubicBezTo>
                  <a:cubicBezTo>
                    <a:pt x="1066" y="541"/>
                    <a:pt x="1043" y="536"/>
                    <a:pt x="1023" y="531"/>
                  </a:cubicBezTo>
                  <a:lnTo>
                    <a:pt x="1023" y="531"/>
                  </a:lnTo>
                  <a:cubicBezTo>
                    <a:pt x="953" y="502"/>
                    <a:pt x="922" y="492"/>
                    <a:pt x="915" y="492"/>
                  </a:cubicBezTo>
                  <a:cubicBezTo>
                    <a:pt x="908" y="492"/>
                    <a:pt x="924" y="502"/>
                    <a:pt x="947" y="514"/>
                  </a:cubicBezTo>
                  <a:lnTo>
                    <a:pt x="947" y="514"/>
                  </a:lnTo>
                  <a:cubicBezTo>
                    <a:pt x="946" y="514"/>
                    <a:pt x="944" y="514"/>
                    <a:pt x="943" y="513"/>
                  </a:cubicBezTo>
                  <a:lnTo>
                    <a:pt x="943" y="513"/>
                  </a:lnTo>
                  <a:lnTo>
                    <a:pt x="948" y="515"/>
                  </a:lnTo>
                  <a:lnTo>
                    <a:pt x="948" y="515"/>
                  </a:lnTo>
                  <a:cubicBezTo>
                    <a:pt x="961" y="522"/>
                    <a:pt x="977" y="530"/>
                    <a:pt x="991" y="537"/>
                  </a:cubicBezTo>
                  <a:lnTo>
                    <a:pt x="991" y="537"/>
                  </a:lnTo>
                  <a:cubicBezTo>
                    <a:pt x="879" y="505"/>
                    <a:pt x="753" y="457"/>
                    <a:pt x="699" y="457"/>
                  </a:cubicBezTo>
                  <a:cubicBezTo>
                    <a:pt x="699" y="457"/>
                    <a:pt x="699" y="457"/>
                    <a:pt x="699" y="457"/>
                  </a:cubicBezTo>
                  <a:lnTo>
                    <a:pt x="699" y="457"/>
                  </a:lnTo>
                  <a:cubicBezTo>
                    <a:pt x="709" y="460"/>
                    <a:pt x="719" y="462"/>
                    <a:pt x="729" y="465"/>
                  </a:cubicBezTo>
                  <a:lnTo>
                    <a:pt x="729" y="465"/>
                  </a:lnTo>
                  <a:cubicBezTo>
                    <a:pt x="729" y="465"/>
                    <a:pt x="729" y="465"/>
                    <a:pt x="729" y="465"/>
                  </a:cubicBezTo>
                  <a:lnTo>
                    <a:pt x="729" y="465"/>
                  </a:lnTo>
                  <a:cubicBezTo>
                    <a:pt x="720" y="463"/>
                    <a:pt x="711" y="460"/>
                    <a:pt x="699" y="457"/>
                  </a:cubicBezTo>
                  <a:lnTo>
                    <a:pt x="699" y="457"/>
                  </a:lnTo>
                  <a:cubicBezTo>
                    <a:pt x="709" y="460"/>
                    <a:pt x="719" y="463"/>
                    <a:pt x="730" y="466"/>
                  </a:cubicBezTo>
                  <a:lnTo>
                    <a:pt x="730" y="466"/>
                  </a:lnTo>
                  <a:cubicBezTo>
                    <a:pt x="729" y="466"/>
                    <a:pt x="729" y="465"/>
                    <a:pt x="729" y="465"/>
                  </a:cubicBezTo>
                  <a:lnTo>
                    <a:pt x="729" y="465"/>
                  </a:lnTo>
                  <a:cubicBezTo>
                    <a:pt x="730" y="465"/>
                    <a:pt x="730" y="466"/>
                    <a:pt x="731" y="466"/>
                  </a:cubicBezTo>
                  <a:lnTo>
                    <a:pt x="731" y="466"/>
                  </a:lnTo>
                  <a:cubicBezTo>
                    <a:pt x="1036" y="552"/>
                    <a:pt x="1070" y="611"/>
                    <a:pt x="1246" y="670"/>
                  </a:cubicBezTo>
                  <a:cubicBezTo>
                    <a:pt x="1174" y="651"/>
                    <a:pt x="1069" y="601"/>
                    <a:pt x="951" y="550"/>
                  </a:cubicBezTo>
                  <a:lnTo>
                    <a:pt x="951" y="550"/>
                  </a:lnTo>
                  <a:cubicBezTo>
                    <a:pt x="1013" y="579"/>
                    <a:pt x="1069" y="621"/>
                    <a:pt x="1125" y="639"/>
                  </a:cubicBezTo>
                  <a:cubicBezTo>
                    <a:pt x="1094" y="639"/>
                    <a:pt x="1034" y="609"/>
                    <a:pt x="912" y="548"/>
                  </a:cubicBezTo>
                  <a:lnTo>
                    <a:pt x="912" y="548"/>
                  </a:lnTo>
                  <a:cubicBezTo>
                    <a:pt x="912" y="609"/>
                    <a:pt x="1125" y="670"/>
                    <a:pt x="1216" y="700"/>
                  </a:cubicBezTo>
                  <a:cubicBezTo>
                    <a:pt x="1212" y="697"/>
                    <a:pt x="1212" y="695"/>
                    <a:pt x="1214" y="695"/>
                  </a:cubicBezTo>
                  <a:cubicBezTo>
                    <a:pt x="1227" y="695"/>
                    <a:pt x="1345" y="766"/>
                    <a:pt x="1285" y="766"/>
                  </a:cubicBezTo>
                  <a:cubicBezTo>
                    <a:pt x="1276" y="766"/>
                    <a:pt x="1263" y="764"/>
                    <a:pt x="1246" y="761"/>
                  </a:cubicBezTo>
                  <a:cubicBezTo>
                    <a:pt x="1094" y="700"/>
                    <a:pt x="1185" y="700"/>
                    <a:pt x="1064" y="670"/>
                  </a:cubicBezTo>
                  <a:lnTo>
                    <a:pt x="1064" y="670"/>
                  </a:lnTo>
                  <a:cubicBezTo>
                    <a:pt x="1034" y="700"/>
                    <a:pt x="1489" y="852"/>
                    <a:pt x="1520" y="913"/>
                  </a:cubicBezTo>
                  <a:cubicBezTo>
                    <a:pt x="1641" y="913"/>
                    <a:pt x="1885" y="1065"/>
                    <a:pt x="2006" y="1095"/>
                  </a:cubicBezTo>
                  <a:cubicBezTo>
                    <a:pt x="1945" y="1095"/>
                    <a:pt x="1945" y="1065"/>
                    <a:pt x="1702" y="974"/>
                  </a:cubicBezTo>
                  <a:lnTo>
                    <a:pt x="1702" y="974"/>
                  </a:lnTo>
                  <a:lnTo>
                    <a:pt x="1733" y="1004"/>
                  </a:lnTo>
                  <a:cubicBezTo>
                    <a:pt x="1429" y="913"/>
                    <a:pt x="1246" y="791"/>
                    <a:pt x="1034" y="700"/>
                  </a:cubicBezTo>
                  <a:lnTo>
                    <a:pt x="1034" y="700"/>
                  </a:lnTo>
                  <a:lnTo>
                    <a:pt x="1063" y="720"/>
                  </a:lnTo>
                  <a:lnTo>
                    <a:pt x="1063" y="720"/>
                  </a:lnTo>
                  <a:cubicBezTo>
                    <a:pt x="991" y="685"/>
                    <a:pt x="889" y="662"/>
                    <a:pt x="821" y="639"/>
                  </a:cubicBezTo>
                  <a:lnTo>
                    <a:pt x="821" y="639"/>
                  </a:lnTo>
                  <a:cubicBezTo>
                    <a:pt x="913" y="692"/>
                    <a:pt x="931" y="705"/>
                    <a:pt x="927" y="705"/>
                  </a:cubicBezTo>
                  <a:cubicBezTo>
                    <a:pt x="923" y="705"/>
                    <a:pt x="899" y="693"/>
                    <a:pt x="899" y="693"/>
                  </a:cubicBezTo>
                  <a:lnTo>
                    <a:pt x="899" y="693"/>
                  </a:lnTo>
                  <a:cubicBezTo>
                    <a:pt x="899" y="693"/>
                    <a:pt x="902" y="695"/>
                    <a:pt x="912" y="700"/>
                  </a:cubicBezTo>
                  <a:cubicBezTo>
                    <a:pt x="971" y="735"/>
                    <a:pt x="970" y="743"/>
                    <a:pt x="957" y="743"/>
                  </a:cubicBezTo>
                  <a:cubicBezTo>
                    <a:pt x="954" y="743"/>
                    <a:pt x="950" y="743"/>
                    <a:pt x="946" y="742"/>
                  </a:cubicBezTo>
                  <a:lnTo>
                    <a:pt x="946" y="742"/>
                  </a:lnTo>
                  <a:cubicBezTo>
                    <a:pt x="914" y="730"/>
                    <a:pt x="883" y="716"/>
                    <a:pt x="851" y="700"/>
                  </a:cubicBezTo>
                  <a:cubicBezTo>
                    <a:pt x="797" y="700"/>
                    <a:pt x="1031" y="796"/>
                    <a:pt x="999" y="796"/>
                  </a:cubicBezTo>
                  <a:cubicBezTo>
                    <a:pt x="994" y="796"/>
                    <a:pt x="986" y="795"/>
                    <a:pt x="973" y="791"/>
                  </a:cubicBezTo>
                  <a:lnTo>
                    <a:pt x="851" y="761"/>
                  </a:lnTo>
                  <a:lnTo>
                    <a:pt x="851" y="761"/>
                  </a:lnTo>
                  <a:cubicBezTo>
                    <a:pt x="790" y="791"/>
                    <a:pt x="790" y="822"/>
                    <a:pt x="1216" y="1065"/>
                  </a:cubicBezTo>
                  <a:cubicBezTo>
                    <a:pt x="1029" y="1011"/>
                    <a:pt x="983" y="1005"/>
                    <a:pt x="892" y="983"/>
                  </a:cubicBezTo>
                  <a:lnTo>
                    <a:pt x="892" y="983"/>
                  </a:lnTo>
                  <a:cubicBezTo>
                    <a:pt x="913" y="992"/>
                    <a:pt x="935" y="1006"/>
                    <a:pt x="958" y="1019"/>
                  </a:cubicBezTo>
                  <a:lnTo>
                    <a:pt x="958" y="1019"/>
                  </a:lnTo>
                  <a:lnTo>
                    <a:pt x="851" y="974"/>
                  </a:lnTo>
                  <a:lnTo>
                    <a:pt x="851" y="974"/>
                  </a:lnTo>
                  <a:cubicBezTo>
                    <a:pt x="866" y="977"/>
                    <a:pt x="879" y="980"/>
                    <a:pt x="892" y="983"/>
                  </a:cubicBezTo>
                  <a:lnTo>
                    <a:pt x="892" y="983"/>
                  </a:lnTo>
                  <a:cubicBezTo>
                    <a:pt x="877" y="977"/>
                    <a:pt x="864" y="974"/>
                    <a:pt x="851" y="974"/>
                  </a:cubicBezTo>
                  <a:cubicBezTo>
                    <a:pt x="824" y="968"/>
                    <a:pt x="809" y="966"/>
                    <a:pt x="802" y="966"/>
                  </a:cubicBezTo>
                  <a:cubicBezTo>
                    <a:pt x="771" y="966"/>
                    <a:pt x="928" y="1020"/>
                    <a:pt x="1003" y="1095"/>
                  </a:cubicBezTo>
                  <a:cubicBezTo>
                    <a:pt x="998" y="1090"/>
                    <a:pt x="991" y="1085"/>
                    <a:pt x="984" y="1081"/>
                  </a:cubicBezTo>
                  <a:lnTo>
                    <a:pt x="984" y="1081"/>
                  </a:lnTo>
                  <a:cubicBezTo>
                    <a:pt x="993" y="1087"/>
                    <a:pt x="999" y="1091"/>
                    <a:pt x="1003" y="1095"/>
                  </a:cubicBezTo>
                  <a:lnTo>
                    <a:pt x="851" y="1065"/>
                  </a:lnTo>
                  <a:lnTo>
                    <a:pt x="851" y="1065"/>
                  </a:lnTo>
                  <a:lnTo>
                    <a:pt x="1003" y="1126"/>
                  </a:lnTo>
                  <a:cubicBezTo>
                    <a:pt x="1045" y="1168"/>
                    <a:pt x="1062" y="1191"/>
                    <a:pt x="1042" y="1191"/>
                  </a:cubicBezTo>
                  <a:cubicBezTo>
                    <a:pt x="1027" y="1191"/>
                    <a:pt x="990" y="1176"/>
                    <a:pt x="926" y="1147"/>
                  </a:cubicBezTo>
                  <a:lnTo>
                    <a:pt x="926" y="1147"/>
                  </a:lnTo>
                  <a:cubicBezTo>
                    <a:pt x="914" y="1145"/>
                    <a:pt x="904" y="1144"/>
                    <a:pt x="895" y="1144"/>
                  </a:cubicBezTo>
                  <a:cubicBezTo>
                    <a:pt x="846" y="1144"/>
                    <a:pt x="845" y="1169"/>
                    <a:pt x="902" y="1210"/>
                  </a:cubicBezTo>
                  <a:lnTo>
                    <a:pt x="902" y="1210"/>
                  </a:lnTo>
                  <a:cubicBezTo>
                    <a:pt x="879" y="1203"/>
                    <a:pt x="865" y="1200"/>
                    <a:pt x="856" y="1200"/>
                  </a:cubicBezTo>
                  <a:cubicBezTo>
                    <a:pt x="811" y="1200"/>
                    <a:pt x="916" y="1277"/>
                    <a:pt x="851" y="1277"/>
                  </a:cubicBezTo>
                  <a:cubicBezTo>
                    <a:pt x="912" y="1308"/>
                    <a:pt x="942" y="1308"/>
                    <a:pt x="1003" y="1369"/>
                  </a:cubicBezTo>
                  <a:cubicBezTo>
                    <a:pt x="953" y="1347"/>
                    <a:pt x="926" y="1339"/>
                    <a:pt x="914" y="1339"/>
                  </a:cubicBezTo>
                  <a:cubicBezTo>
                    <a:pt x="879" y="1339"/>
                    <a:pt x="957" y="1403"/>
                    <a:pt x="930" y="1403"/>
                  </a:cubicBezTo>
                  <a:cubicBezTo>
                    <a:pt x="926" y="1403"/>
                    <a:pt x="920" y="1402"/>
                    <a:pt x="912" y="1399"/>
                  </a:cubicBezTo>
                  <a:lnTo>
                    <a:pt x="912" y="1399"/>
                  </a:lnTo>
                  <a:cubicBezTo>
                    <a:pt x="1003" y="1429"/>
                    <a:pt x="1277" y="1581"/>
                    <a:pt x="1277" y="1581"/>
                  </a:cubicBezTo>
                  <a:cubicBezTo>
                    <a:pt x="1313" y="1605"/>
                    <a:pt x="1324" y="1615"/>
                    <a:pt x="1318" y="1615"/>
                  </a:cubicBezTo>
                  <a:cubicBezTo>
                    <a:pt x="1293" y="1615"/>
                    <a:pt x="985" y="1454"/>
                    <a:pt x="912" y="1429"/>
                  </a:cubicBezTo>
                  <a:lnTo>
                    <a:pt x="912" y="1429"/>
                  </a:lnTo>
                  <a:cubicBezTo>
                    <a:pt x="973" y="1460"/>
                    <a:pt x="973" y="1521"/>
                    <a:pt x="973" y="1521"/>
                  </a:cubicBezTo>
                  <a:lnTo>
                    <a:pt x="942" y="1521"/>
                  </a:lnTo>
                  <a:cubicBezTo>
                    <a:pt x="1031" y="1565"/>
                    <a:pt x="1071" y="1593"/>
                    <a:pt x="1051" y="1593"/>
                  </a:cubicBezTo>
                  <a:cubicBezTo>
                    <a:pt x="1043" y="1593"/>
                    <a:pt x="1028" y="1590"/>
                    <a:pt x="1003" y="1581"/>
                  </a:cubicBezTo>
                  <a:cubicBezTo>
                    <a:pt x="973" y="1581"/>
                    <a:pt x="851" y="1551"/>
                    <a:pt x="851" y="1551"/>
                  </a:cubicBezTo>
                  <a:lnTo>
                    <a:pt x="851" y="1551"/>
                  </a:lnTo>
                  <a:cubicBezTo>
                    <a:pt x="989" y="1590"/>
                    <a:pt x="987" y="1592"/>
                    <a:pt x="1009" y="1612"/>
                  </a:cubicBezTo>
                  <a:lnTo>
                    <a:pt x="1009" y="1612"/>
                  </a:lnTo>
                  <a:cubicBezTo>
                    <a:pt x="1009" y="1612"/>
                    <a:pt x="1008" y="1612"/>
                    <a:pt x="1008" y="1612"/>
                  </a:cubicBezTo>
                  <a:lnTo>
                    <a:pt x="1008" y="1612"/>
                  </a:lnTo>
                  <a:cubicBezTo>
                    <a:pt x="981" y="1602"/>
                    <a:pt x="956" y="1595"/>
                    <a:pt x="942" y="1581"/>
                  </a:cubicBezTo>
                  <a:cubicBezTo>
                    <a:pt x="929" y="1578"/>
                    <a:pt x="920" y="1577"/>
                    <a:pt x="916" y="1577"/>
                  </a:cubicBezTo>
                  <a:cubicBezTo>
                    <a:pt x="889" y="1577"/>
                    <a:pt x="998" y="1629"/>
                    <a:pt x="1081" y="1668"/>
                  </a:cubicBezTo>
                  <a:lnTo>
                    <a:pt x="1081" y="1668"/>
                  </a:lnTo>
                  <a:cubicBezTo>
                    <a:pt x="1078" y="1665"/>
                    <a:pt x="1075" y="1662"/>
                    <a:pt x="1072" y="1659"/>
                  </a:cubicBezTo>
                  <a:lnTo>
                    <a:pt x="1072" y="1659"/>
                  </a:lnTo>
                  <a:cubicBezTo>
                    <a:pt x="1079" y="1663"/>
                    <a:pt x="1086" y="1668"/>
                    <a:pt x="1094" y="1673"/>
                  </a:cubicBezTo>
                  <a:cubicBezTo>
                    <a:pt x="1093" y="1669"/>
                    <a:pt x="1091" y="1666"/>
                    <a:pt x="1089" y="1663"/>
                  </a:cubicBezTo>
                  <a:lnTo>
                    <a:pt x="1089" y="1663"/>
                  </a:lnTo>
                  <a:lnTo>
                    <a:pt x="1155" y="1703"/>
                  </a:lnTo>
                  <a:lnTo>
                    <a:pt x="1155" y="1703"/>
                  </a:lnTo>
                  <a:cubicBezTo>
                    <a:pt x="1155" y="1703"/>
                    <a:pt x="1155" y="1703"/>
                    <a:pt x="1155" y="1703"/>
                  </a:cubicBezTo>
                  <a:cubicBezTo>
                    <a:pt x="1191" y="1712"/>
                    <a:pt x="1203" y="1716"/>
                    <a:pt x="1201" y="1716"/>
                  </a:cubicBezTo>
                  <a:cubicBezTo>
                    <a:pt x="1195" y="1716"/>
                    <a:pt x="1107" y="1694"/>
                    <a:pt x="1064" y="1673"/>
                  </a:cubicBezTo>
                  <a:cubicBezTo>
                    <a:pt x="1011" y="1646"/>
                    <a:pt x="986" y="1643"/>
                    <a:pt x="971" y="1642"/>
                  </a:cubicBezTo>
                  <a:lnTo>
                    <a:pt x="971" y="1642"/>
                  </a:lnTo>
                  <a:cubicBezTo>
                    <a:pt x="1021" y="1669"/>
                    <a:pt x="1083" y="1703"/>
                    <a:pt x="1064" y="1703"/>
                  </a:cubicBezTo>
                  <a:cubicBezTo>
                    <a:pt x="1034" y="1703"/>
                    <a:pt x="1034" y="1711"/>
                    <a:pt x="1022" y="1711"/>
                  </a:cubicBezTo>
                  <a:cubicBezTo>
                    <a:pt x="1015" y="1711"/>
                    <a:pt x="1004" y="1708"/>
                    <a:pt x="979" y="1699"/>
                  </a:cubicBezTo>
                  <a:lnTo>
                    <a:pt x="979" y="1699"/>
                  </a:lnTo>
                  <a:cubicBezTo>
                    <a:pt x="999" y="1708"/>
                    <a:pt x="1010" y="1715"/>
                    <a:pt x="1064" y="1733"/>
                  </a:cubicBezTo>
                  <a:cubicBezTo>
                    <a:pt x="1094" y="1764"/>
                    <a:pt x="1125" y="1764"/>
                    <a:pt x="1246" y="1825"/>
                  </a:cubicBezTo>
                  <a:lnTo>
                    <a:pt x="1243" y="1819"/>
                  </a:lnTo>
                  <a:lnTo>
                    <a:pt x="1243" y="1819"/>
                  </a:lnTo>
                  <a:cubicBezTo>
                    <a:pt x="1246" y="1821"/>
                    <a:pt x="1249" y="1823"/>
                    <a:pt x="1251" y="1825"/>
                  </a:cubicBezTo>
                  <a:lnTo>
                    <a:pt x="1251" y="1825"/>
                  </a:lnTo>
                  <a:cubicBezTo>
                    <a:pt x="1270" y="1827"/>
                    <a:pt x="1286" y="1838"/>
                    <a:pt x="1280" y="1838"/>
                  </a:cubicBezTo>
                  <a:cubicBezTo>
                    <a:pt x="1277" y="1838"/>
                    <a:pt x="1270" y="1836"/>
                    <a:pt x="1256" y="1829"/>
                  </a:cubicBezTo>
                  <a:lnTo>
                    <a:pt x="1256" y="1829"/>
                  </a:lnTo>
                  <a:cubicBezTo>
                    <a:pt x="1263" y="1837"/>
                    <a:pt x="1265" y="1844"/>
                    <a:pt x="1277" y="1855"/>
                  </a:cubicBezTo>
                  <a:cubicBezTo>
                    <a:pt x="1094" y="1764"/>
                    <a:pt x="912" y="1673"/>
                    <a:pt x="851" y="1673"/>
                  </a:cubicBezTo>
                  <a:lnTo>
                    <a:pt x="1003" y="1764"/>
                  </a:lnTo>
                  <a:cubicBezTo>
                    <a:pt x="1022" y="1783"/>
                    <a:pt x="1029" y="1790"/>
                    <a:pt x="1027" y="1790"/>
                  </a:cubicBezTo>
                  <a:cubicBezTo>
                    <a:pt x="1023" y="1790"/>
                    <a:pt x="975" y="1754"/>
                    <a:pt x="912" y="1733"/>
                  </a:cubicBezTo>
                  <a:cubicBezTo>
                    <a:pt x="905" y="1732"/>
                    <a:pt x="901" y="1731"/>
                    <a:pt x="898" y="1731"/>
                  </a:cubicBezTo>
                  <a:cubicBezTo>
                    <a:pt x="855" y="1731"/>
                    <a:pt x="1258" y="1925"/>
                    <a:pt x="1241" y="1925"/>
                  </a:cubicBezTo>
                  <a:cubicBezTo>
                    <a:pt x="1239" y="1925"/>
                    <a:pt x="1231" y="1922"/>
                    <a:pt x="1216" y="1916"/>
                  </a:cubicBezTo>
                  <a:cubicBezTo>
                    <a:pt x="1003" y="1825"/>
                    <a:pt x="1003" y="1825"/>
                    <a:pt x="942" y="1825"/>
                  </a:cubicBezTo>
                  <a:cubicBezTo>
                    <a:pt x="973" y="1825"/>
                    <a:pt x="1064" y="1855"/>
                    <a:pt x="1064" y="1855"/>
                  </a:cubicBezTo>
                  <a:cubicBezTo>
                    <a:pt x="1032" y="1849"/>
                    <a:pt x="1016" y="1846"/>
                    <a:pt x="1010" y="1846"/>
                  </a:cubicBezTo>
                  <a:cubicBezTo>
                    <a:pt x="995" y="1846"/>
                    <a:pt x="1057" y="1864"/>
                    <a:pt x="1072" y="1864"/>
                  </a:cubicBezTo>
                  <a:cubicBezTo>
                    <a:pt x="1077" y="1864"/>
                    <a:pt x="1077" y="1861"/>
                    <a:pt x="1064" y="1855"/>
                  </a:cubicBezTo>
                  <a:lnTo>
                    <a:pt x="1064" y="1855"/>
                  </a:lnTo>
                  <a:cubicBezTo>
                    <a:pt x="1185" y="1916"/>
                    <a:pt x="1125" y="1885"/>
                    <a:pt x="1185" y="1916"/>
                  </a:cubicBezTo>
                  <a:cubicBezTo>
                    <a:pt x="1066" y="1873"/>
                    <a:pt x="1004" y="1859"/>
                    <a:pt x="971" y="1859"/>
                  </a:cubicBezTo>
                  <a:cubicBezTo>
                    <a:pt x="910" y="1859"/>
                    <a:pt x="952" y="1909"/>
                    <a:pt x="909" y="1909"/>
                  </a:cubicBezTo>
                  <a:cubicBezTo>
                    <a:pt x="893" y="1909"/>
                    <a:pt x="867" y="1903"/>
                    <a:pt x="821" y="1885"/>
                  </a:cubicBezTo>
                  <a:lnTo>
                    <a:pt x="821" y="1885"/>
                  </a:lnTo>
                  <a:cubicBezTo>
                    <a:pt x="1024" y="1987"/>
                    <a:pt x="951" y="1982"/>
                    <a:pt x="957" y="1996"/>
                  </a:cubicBezTo>
                  <a:lnTo>
                    <a:pt x="957" y="1996"/>
                  </a:lnTo>
                  <a:cubicBezTo>
                    <a:pt x="904" y="1957"/>
                    <a:pt x="887" y="1945"/>
                    <a:pt x="887" y="1945"/>
                  </a:cubicBezTo>
                  <a:lnTo>
                    <a:pt x="887" y="1945"/>
                  </a:lnTo>
                  <a:cubicBezTo>
                    <a:pt x="886" y="1945"/>
                    <a:pt x="941" y="1989"/>
                    <a:pt x="906" y="1989"/>
                  </a:cubicBezTo>
                  <a:cubicBezTo>
                    <a:pt x="896" y="1989"/>
                    <a:pt x="879" y="1986"/>
                    <a:pt x="851" y="1977"/>
                  </a:cubicBezTo>
                  <a:lnTo>
                    <a:pt x="851" y="1977"/>
                  </a:lnTo>
                  <a:lnTo>
                    <a:pt x="1125" y="2068"/>
                  </a:lnTo>
                  <a:cubicBezTo>
                    <a:pt x="1117" y="2066"/>
                    <a:pt x="1110" y="2065"/>
                    <a:pt x="1106" y="2065"/>
                  </a:cubicBezTo>
                  <a:cubicBezTo>
                    <a:pt x="1047" y="2065"/>
                    <a:pt x="1313" y="2205"/>
                    <a:pt x="1309" y="2205"/>
                  </a:cubicBezTo>
                  <a:cubicBezTo>
                    <a:pt x="1308" y="2205"/>
                    <a:pt x="1283" y="2192"/>
                    <a:pt x="1216" y="2159"/>
                  </a:cubicBezTo>
                  <a:cubicBezTo>
                    <a:pt x="1125" y="2129"/>
                    <a:pt x="1003" y="2068"/>
                    <a:pt x="973" y="2037"/>
                  </a:cubicBezTo>
                  <a:cubicBezTo>
                    <a:pt x="914" y="2014"/>
                    <a:pt x="885" y="2005"/>
                    <a:pt x="874" y="2005"/>
                  </a:cubicBezTo>
                  <a:cubicBezTo>
                    <a:pt x="840" y="2005"/>
                    <a:pt x="969" y="2085"/>
                    <a:pt x="955" y="2085"/>
                  </a:cubicBezTo>
                  <a:cubicBezTo>
                    <a:pt x="949" y="2085"/>
                    <a:pt x="921" y="2072"/>
                    <a:pt x="851" y="2037"/>
                  </a:cubicBezTo>
                  <a:lnTo>
                    <a:pt x="851" y="2037"/>
                  </a:lnTo>
                  <a:cubicBezTo>
                    <a:pt x="942" y="2129"/>
                    <a:pt x="1125" y="2159"/>
                    <a:pt x="1216" y="2220"/>
                  </a:cubicBezTo>
                  <a:cubicBezTo>
                    <a:pt x="1094" y="2189"/>
                    <a:pt x="942" y="2159"/>
                    <a:pt x="912" y="2129"/>
                  </a:cubicBezTo>
                  <a:lnTo>
                    <a:pt x="912" y="2129"/>
                  </a:lnTo>
                  <a:cubicBezTo>
                    <a:pt x="933" y="2150"/>
                    <a:pt x="970" y="2172"/>
                    <a:pt x="968" y="2172"/>
                  </a:cubicBezTo>
                  <a:cubicBezTo>
                    <a:pt x="968" y="2172"/>
                    <a:pt x="960" y="2168"/>
                    <a:pt x="942" y="2159"/>
                  </a:cubicBezTo>
                  <a:cubicBezTo>
                    <a:pt x="851" y="2129"/>
                    <a:pt x="851" y="2068"/>
                    <a:pt x="821" y="2068"/>
                  </a:cubicBezTo>
                  <a:cubicBezTo>
                    <a:pt x="760" y="2068"/>
                    <a:pt x="851" y="2129"/>
                    <a:pt x="942" y="2189"/>
                  </a:cubicBezTo>
                  <a:cubicBezTo>
                    <a:pt x="875" y="2167"/>
                    <a:pt x="841" y="2161"/>
                    <a:pt x="818" y="2161"/>
                  </a:cubicBezTo>
                  <a:cubicBezTo>
                    <a:pt x="794" y="2161"/>
                    <a:pt x="783" y="2168"/>
                    <a:pt x="759" y="2168"/>
                  </a:cubicBezTo>
                  <a:cubicBezTo>
                    <a:pt x="745" y="2168"/>
                    <a:pt x="727" y="2166"/>
                    <a:pt x="699" y="2159"/>
                  </a:cubicBezTo>
                  <a:lnTo>
                    <a:pt x="699" y="2159"/>
                  </a:lnTo>
                  <a:cubicBezTo>
                    <a:pt x="727" y="2173"/>
                    <a:pt x="747" y="2183"/>
                    <a:pt x="761" y="2190"/>
                  </a:cubicBezTo>
                  <a:lnTo>
                    <a:pt x="761" y="2190"/>
                  </a:lnTo>
                  <a:cubicBezTo>
                    <a:pt x="761" y="2190"/>
                    <a:pt x="760" y="2190"/>
                    <a:pt x="760" y="2189"/>
                  </a:cubicBezTo>
                  <a:lnTo>
                    <a:pt x="760" y="2189"/>
                  </a:lnTo>
                  <a:cubicBezTo>
                    <a:pt x="782" y="2200"/>
                    <a:pt x="798" y="2209"/>
                    <a:pt x="811" y="2215"/>
                  </a:cubicBezTo>
                  <a:lnTo>
                    <a:pt x="811" y="2215"/>
                  </a:lnTo>
                  <a:cubicBezTo>
                    <a:pt x="804" y="2212"/>
                    <a:pt x="799" y="2211"/>
                    <a:pt x="795" y="2210"/>
                  </a:cubicBezTo>
                  <a:lnTo>
                    <a:pt x="795" y="2210"/>
                  </a:lnTo>
                  <a:cubicBezTo>
                    <a:pt x="795" y="2211"/>
                    <a:pt x="795" y="2211"/>
                    <a:pt x="794" y="2211"/>
                  </a:cubicBezTo>
                  <a:cubicBezTo>
                    <a:pt x="793" y="2211"/>
                    <a:pt x="789" y="2210"/>
                    <a:pt x="786" y="2209"/>
                  </a:cubicBezTo>
                  <a:lnTo>
                    <a:pt x="786" y="2209"/>
                  </a:lnTo>
                  <a:cubicBezTo>
                    <a:pt x="783" y="2210"/>
                    <a:pt x="782" y="2211"/>
                    <a:pt x="783" y="2213"/>
                  </a:cubicBezTo>
                  <a:lnTo>
                    <a:pt x="783" y="2213"/>
                  </a:lnTo>
                  <a:cubicBezTo>
                    <a:pt x="781" y="2212"/>
                    <a:pt x="780" y="2210"/>
                    <a:pt x="777" y="2207"/>
                  </a:cubicBezTo>
                  <a:lnTo>
                    <a:pt x="777" y="2207"/>
                  </a:lnTo>
                  <a:cubicBezTo>
                    <a:pt x="777" y="2207"/>
                    <a:pt x="776" y="2207"/>
                    <a:pt x="776" y="2207"/>
                  </a:cubicBezTo>
                  <a:cubicBezTo>
                    <a:pt x="774" y="2207"/>
                    <a:pt x="775" y="2209"/>
                    <a:pt x="783" y="2214"/>
                  </a:cubicBezTo>
                  <a:lnTo>
                    <a:pt x="783" y="2214"/>
                  </a:lnTo>
                  <a:cubicBezTo>
                    <a:pt x="784" y="2217"/>
                    <a:pt x="788" y="2221"/>
                    <a:pt x="788" y="2221"/>
                  </a:cubicBezTo>
                  <a:cubicBezTo>
                    <a:pt x="789" y="2221"/>
                    <a:pt x="788" y="2219"/>
                    <a:pt x="783" y="2214"/>
                  </a:cubicBezTo>
                  <a:lnTo>
                    <a:pt x="783" y="2214"/>
                  </a:lnTo>
                  <a:cubicBezTo>
                    <a:pt x="792" y="2219"/>
                    <a:pt x="811" y="2229"/>
                    <a:pt x="845" y="2247"/>
                  </a:cubicBezTo>
                  <a:lnTo>
                    <a:pt x="845" y="2247"/>
                  </a:lnTo>
                  <a:cubicBezTo>
                    <a:pt x="840" y="2249"/>
                    <a:pt x="859" y="2266"/>
                    <a:pt x="878" y="2283"/>
                  </a:cubicBezTo>
                  <a:lnTo>
                    <a:pt x="878" y="2283"/>
                  </a:lnTo>
                  <a:cubicBezTo>
                    <a:pt x="876" y="2285"/>
                    <a:pt x="873" y="2286"/>
                    <a:pt x="868" y="2287"/>
                  </a:cubicBezTo>
                  <a:lnTo>
                    <a:pt x="868" y="2287"/>
                  </a:lnTo>
                  <a:cubicBezTo>
                    <a:pt x="854" y="2279"/>
                    <a:pt x="847" y="2276"/>
                    <a:pt x="845" y="2276"/>
                  </a:cubicBezTo>
                  <a:cubicBezTo>
                    <a:pt x="842" y="2276"/>
                    <a:pt x="846" y="2280"/>
                    <a:pt x="854" y="2287"/>
                  </a:cubicBezTo>
                  <a:lnTo>
                    <a:pt x="854" y="2287"/>
                  </a:lnTo>
                  <a:cubicBezTo>
                    <a:pt x="846" y="2286"/>
                    <a:pt x="835" y="2284"/>
                    <a:pt x="821" y="2281"/>
                  </a:cubicBezTo>
                  <a:lnTo>
                    <a:pt x="669" y="2189"/>
                  </a:lnTo>
                  <a:lnTo>
                    <a:pt x="669" y="2189"/>
                  </a:lnTo>
                  <a:cubicBezTo>
                    <a:pt x="669" y="2189"/>
                    <a:pt x="821" y="2311"/>
                    <a:pt x="912" y="2341"/>
                  </a:cubicBezTo>
                  <a:cubicBezTo>
                    <a:pt x="898" y="2339"/>
                    <a:pt x="887" y="2337"/>
                    <a:pt x="877" y="2337"/>
                  </a:cubicBezTo>
                  <a:cubicBezTo>
                    <a:pt x="776" y="2337"/>
                    <a:pt x="859" y="2466"/>
                    <a:pt x="942" y="2493"/>
                  </a:cubicBezTo>
                  <a:cubicBezTo>
                    <a:pt x="920" y="2493"/>
                    <a:pt x="845" y="2442"/>
                    <a:pt x="835" y="2442"/>
                  </a:cubicBezTo>
                  <a:cubicBezTo>
                    <a:pt x="832" y="2442"/>
                    <a:pt x="836" y="2448"/>
                    <a:pt x="851" y="2463"/>
                  </a:cubicBezTo>
                  <a:cubicBezTo>
                    <a:pt x="851" y="2463"/>
                    <a:pt x="948" y="2502"/>
                    <a:pt x="941" y="2502"/>
                  </a:cubicBezTo>
                  <a:cubicBezTo>
                    <a:pt x="939" y="2502"/>
                    <a:pt x="930" y="2499"/>
                    <a:pt x="912" y="2493"/>
                  </a:cubicBezTo>
                  <a:lnTo>
                    <a:pt x="912" y="2493"/>
                  </a:lnTo>
                  <a:cubicBezTo>
                    <a:pt x="924" y="2499"/>
                    <a:pt x="928" y="2502"/>
                    <a:pt x="926" y="2502"/>
                  </a:cubicBezTo>
                  <a:cubicBezTo>
                    <a:pt x="917" y="2502"/>
                    <a:pt x="815" y="2463"/>
                    <a:pt x="790" y="2463"/>
                  </a:cubicBezTo>
                  <a:lnTo>
                    <a:pt x="864" y="2492"/>
                  </a:lnTo>
                  <a:lnTo>
                    <a:pt x="864" y="2492"/>
                  </a:lnTo>
                  <a:cubicBezTo>
                    <a:pt x="836" y="2496"/>
                    <a:pt x="1005" y="2624"/>
                    <a:pt x="951" y="2624"/>
                  </a:cubicBezTo>
                  <a:cubicBezTo>
                    <a:pt x="943" y="2624"/>
                    <a:pt x="931" y="2621"/>
                    <a:pt x="912" y="2615"/>
                  </a:cubicBezTo>
                  <a:lnTo>
                    <a:pt x="912" y="2615"/>
                  </a:lnTo>
                  <a:cubicBezTo>
                    <a:pt x="914" y="2617"/>
                    <a:pt x="915" y="2618"/>
                    <a:pt x="913" y="2618"/>
                  </a:cubicBezTo>
                  <a:cubicBezTo>
                    <a:pt x="906" y="2618"/>
                    <a:pt x="853" y="2589"/>
                    <a:pt x="806" y="2561"/>
                  </a:cubicBezTo>
                  <a:lnTo>
                    <a:pt x="806" y="2561"/>
                  </a:lnTo>
                  <a:cubicBezTo>
                    <a:pt x="841" y="2596"/>
                    <a:pt x="884" y="2648"/>
                    <a:pt x="976" y="2712"/>
                  </a:cubicBezTo>
                  <a:lnTo>
                    <a:pt x="976" y="2712"/>
                  </a:lnTo>
                  <a:cubicBezTo>
                    <a:pt x="929" y="2684"/>
                    <a:pt x="890" y="2665"/>
                    <a:pt x="851" y="2645"/>
                  </a:cubicBezTo>
                  <a:lnTo>
                    <a:pt x="851" y="2645"/>
                  </a:lnTo>
                  <a:cubicBezTo>
                    <a:pt x="851" y="2674"/>
                    <a:pt x="851" y="2703"/>
                    <a:pt x="978" y="2782"/>
                  </a:cubicBezTo>
                  <a:lnTo>
                    <a:pt x="978" y="2782"/>
                  </a:lnTo>
                  <a:cubicBezTo>
                    <a:pt x="1113" y="2842"/>
                    <a:pt x="1211" y="2919"/>
                    <a:pt x="1155" y="2919"/>
                  </a:cubicBezTo>
                  <a:lnTo>
                    <a:pt x="1125" y="2919"/>
                  </a:lnTo>
                  <a:lnTo>
                    <a:pt x="1216" y="2980"/>
                  </a:lnTo>
                  <a:cubicBezTo>
                    <a:pt x="1094" y="2949"/>
                    <a:pt x="1155" y="2949"/>
                    <a:pt x="1064" y="2919"/>
                  </a:cubicBezTo>
                  <a:cubicBezTo>
                    <a:pt x="929" y="2834"/>
                    <a:pt x="897" y="2816"/>
                    <a:pt x="885" y="2816"/>
                  </a:cubicBezTo>
                  <a:cubicBezTo>
                    <a:pt x="875" y="2816"/>
                    <a:pt x="878" y="2828"/>
                    <a:pt x="851" y="2828"/>
                  </a:cubicBezTo>
                  <a:cubicBezTo>
                    <a:pt x="910" y="2828"/>
                    <a:pt x="940" y="2856"/>
                    <a:pt x="996" y="2912"/>
                  </a:cubicBezTo>
                  <a:lnTo>
                    <a:pt x="996" y="2912"/>
                  </a:lnTo>
                  <a:cubicBezTo>
                    <a:pt x="954" y="2887"/>
                    <a:pt x="851" y="2828"/>
                    <a:pt x="851" y="2828"/>
                  </a:cubicBezTo>
                  <a:lnTo>
                    <a:pt x="851" y="2828"/>
                  </a:lnTo>
                  <a:lnTo>
                    <a:pt x="1244" y="3090"/>
                  </a:lnTo>
                  <a:lnTo>
                    <a:pt x="1244" y="3090"/>
                  </a:lnTo>
                  <a:cubicBezTo>
                    <a:pt x="1214" y="3072"/>
                    <a:pt x="1178" y="3052"/>
                    <a:pt x="1141" y="3031"/>
                  </a:cubicBezTo>
                  <a:lnTo>
                    <a:pt x="1141" y="3031"/>
                  </a:lnTo>
                  <a:cubicBezTo>
                    <a:pt x="1239" y="3093"/>
                    <a:pt x="1366" y="3179"/>
                    <a:pt x="1459" y="3253"/>
                  </a:cubicBezTo>
                  <a:cubicBezTo>
                    <a:pt x="1448" y="3253"/>
                    <a:pt x="1453" y="3261"/>
                    <a:pt x="1464" y="3272"/>
                  </a:cubicBezTo>
                  <a:lnTo>
                    <a:pt x="1464" y="3272"/>
                  </a:lnTo>
                  <a:cubicBezTo>
                    <a:pt x="1456" y="3267"/>
                    <a:pt x="1445" y="3261"/>
                    <a:pt x="1429" y="3253"/>
                  </a:cubicBezTo>
                  <a:lnTo>
                    <a:pt x="1277" y="3162"/>
                  </a:lnTo>
                  <a:cubicBezTo>
                    <a:pt x="1277" y="3132"/>
                    <a:pt x="1064" y="3071"/>
                    <a:pt x="973" y="2980"/>
                  </a:cubicBezTo>
                  <a:lnTo>
                    <a:pt x="973" y="2980"/>
                  </a:lnTo>
                  <a:cubicBezTo>
                    <a:pt x="1012" y="3019"/>
                    <a:pt x="1012" y="3030"/>
                    <a:pt x="997" y="3030"/>
                  </a:cubicBezTo>
                  <a:cubicBezTo>
                    <a:pt x="976" y="3030"/>
                    <a:pt x="929" y="3010"/>
                    <a:pt x="912" y="3010"/>
                  </a:cubicBezTo>
                  <a:cubicBezTo>
                    <a:pt x="1216" y="3162"/>
                    <a:pt x="1003" y="3101"/>
                    <a:pt x="1277" y="3253"/>
                  </a:cubicBezTo>
                  <a:cubicBezTo>
                    <a:pt x="1280" y="3257"/>
                    <a:pt x="1280" y="3258"/>
                    <a:pt x="1278" y="3258"/>
                  </a:cubicBezTo>
                  <a:cubicBezTo>
                    <a:pt x="1262" y="3258"/>
                    <a:pt x="1084" y="3159"/>
                    <a:pt x="1003" y="3132"/>
                  </a:cubicBezTo>
                  <a:lnTo>
                    <a:pt x="1003" y="3132"/>
                  </a:lnTo>
                  <a:cubicBezTo>
                    <a:pt x="1125" y="3223"/>
                    <a:pt x="1064" y="3162"/>
                    <a:pt x="1064" y="3223"/>
                  </a:cubicBezTo>
                  <a:lnTo>
                    <a:pt x="1003" y="3162"/>
                  </a:lnTo>
                  <a:lnTo>
                    <a:pt x="1003" y="3162"/>
                  </a:lnTo>
                  <a:cubicBezTo>
                    <a:pt x="1089" y="3248"/>
                    <a:pt x="985" y="3226"/>
                    <a:pt x="1180" y="3352"/>
                  </a:cubicBezTo>
                  <a:lnTo>
                    <a:pt x="1180" y="3352"/>
                  </a:lnTo>
                  <a:cubicBezTo>
                    <a:pt x="1116" y="3313"/>
                    <a:pt x="1090" y="3310"/>
                    <a:pt x="1064" y="3284"/>
                  </a:cubicBezTo>
                  <a:cubicBezTo>
                    <a:pt x="1056" y="3282"/>
                    <a:pt x="1050" y="3281"/>
                    <a:pt x="1046" y="3281"/>
                  </a:cubicBezTo>
                  <a:cubicBezTo>
                    <a:pt x="1030" y="3281"/>
                    <a:pt x="1060" y="3301"/>
                    <a:pt x="1102" y="3327"/>
                  </a:cubicBezTo>
                  <a:lnTo>
                    <a:pt x="1102" y="3327"/>
                  </a:lnTo>
                  <a:cubicBezTo>
                    <a:pt x="1111" y="3346"/>
                    <a:pt x="1102" y="3351"/>
                    <a:pt x="1089" y="3351"/>
                  </a:cubicBezTo>
                  <a:cubicBezTo>
                    <a:pt x="1076" y="3351"/>
                    <a:pt x="1060" y="3347"/>
                    <a:pt x="1053" y="3347"/>
                  </a:cubicBezTo>
                  <a:cubicBezTo>
                    <a:pt x="1042" y="3347"/>
                    <a:pt x="1052" y="3357"/>
                    <a:pt x="1125" y="3405"/>
                  </a:cubicBezTo>
                  <a:cubicBezTo>
                    <a:pt x="1064" y="3375"/>
                    <a:pt x="1064" y="3375"/>
                    <a:pt x="1003" y="3314"/>
                  </a:cubicBezTo>
                  <a:lnTo>
                    <a:pt x="1003" y="3314"/>
                  </a:lnTo>
                  <a:cubicBezTo>
                    <a:pt x="1064" y="3375"/>
                    <a:pt x="1003" y="3375"/>
                    <a:pt x="1155" y="3466"/>
                  </a:cubicBezTo>
                  <a:cubicBezTo>
                    <a:pt x="1094" y="3436"/>
                    <a:pt x="1003" y="3405"/>
                    <a:pt x="973" y="3375"/>
                  </a:cubicBezTo>
                  <a:cubicBezTo>
                    <a:pt x="957" y="3367"/>
                    <a:pt x="949" y="3364"/>
                    <a:pt x="945" y="3364"/>
                  </a:cubicBezTo>
                  <a:cubicBezTo>
                    <a:pt x="934" y="3364"/>
                    <a:pt x="983" y="3402"/>
                    <a:pt x="1029" y="3434"/>
                  </a:cubicBezTo>
                  <a:lnTo>
                    <a:pt x="1029" y="3434"/>
                  </a:lnTo>
                  <a:lnTo>
                    <a:pt x="973" y="3405"/>
                  </a:lnTo>
                  <a:lnTo>
                    <a:pt x="973" y="3405"/>
                  </a:lnTo>
                  <a:lnTo>
                    <a:pt x="1094" y="3527"/>
                  </a:lnTo>
                  <a:cubicBezTo>
                    <a:pt x="1003" y="3496"/>
                    <a:pt x="973" y="3496"/>
                    <a:pt x="912" y="3436"/>
                  </a:cubicBezTo>
                  <a:lnTo>
                    <a:pt x="912" y="3436"/>
                  </a:lnTo>
                  <a:cubicBezTo>
                    <a:pt x="851" y="3496"/>
                    <a:pt x="760" y="3557"/>
                    <a:pt x="942" y="3740"/>
                  </a:cubicBezTo>
                  <a:cubicBezTo>
                    <a:pt x="699" y="3618"/>
                    <a:pt x="821" y="3618"/>
                    <a:pt x="638" y="3557"/>
                  </a:cubicBezTo>
                  <a:lnTo>
                    <a:pt x="638" y="3557"/>
                  </a:lnTo>
                  <a:cubicBezTo>
                    <a:pt x="851" y="3679"/>
                    <a:pt x="669" y="3588"/>
                    <a:pt x="760" y="3679"/>
                  </a:cubicBezTo>
                  <a:lnTo>
                    <a:pt x="705" y="3679"/>
                  </a:lnTo>
                  <a:cubicBezTo>
                    <a:pt x="691" y="3671"/>
                    <a:pt x="666" y="3657"/>
                    <a:pt x="657" y="3657"/>
                  </a:cubicBezTo>
                  <a:cubicBezTo>
                    <a:pt x="652" y="3657"/>
                    <a:pt x="653" y="3663"/>
                    <a:pt x="669" y="3679"/>
                  </a:cubicBezTo>
                  <a:lnTo>
                    <a:pt x="699" y="3709"/>
                  </a:lnTo>
                  <a:cubicBezTo>
                    <a:pt x="725" y="3735"/>
                    <a:pt x="726" y="3745"/>
                    <a:pt x="714" y="3745"/>
                  </a:cubicBezTo>
                  <a:cubicBezTo>
                    <a:pt x="684" y="3745"/>
                    <a:pt x="576" y="3688"/>
                    <a:pt x="575" y="3688"/>
                  </a:cubicBezTo>
                  <a:lnTo>
                    <a:pt x="575" y="3688"/>
                  </a:lnTo>
                  <a:cubicBezTo>
                    <a:pt x="575" y="3688"/>
                    <a:pt x="599" y="3701"/>
                    <a:pt x="669" y="3740"/>
                  </a:cubicBezTo>
                  <a:lnTo>
                    <a:pt x="517" y="3679"/>
                  </a:lnTo>
                  <a:lnTo>
                    <a:pt x="517" y="3679"/>
                  </a:lnTo>
                  <a:cubicBezTo>
                    <a:pt x="567" y="3710"/>
                    <a:pt x="594" y="3729"/>
                    <a:pt x="607" y="3739"/>
                  </a:cubicBezTo>
                  <a:lnTo>
                    <a:pt x="607" y="3739"/>
                  </a:lnTo>
                  <a:cubicBezTo>
                    <a:pt x="600" y="3738"/>
                    <a:pt x="595" y="3737"/>
                    <a:pt x="591" y="3737"/>
                  </a:cubicBezTo>
                  <a:cubicBezTo>
                    <a:pt x="581" y="3737"/>
                    <a:pt x="579" y="3741"/>
                    <a:pt x="582" y="3748"/>
                  </a:cubicBezTo>
                  <a:lnTo>
                    <a:pt x="582" y="3748"/>
                  </a:lnTo>
                  <a:cubicBezTo>
                    <a:pt x="573" y="3748"/>
                    <a:pt x="573" y="3753"/>
                    <a:pt x="599" y="3773"/>
                  </a:cubicBezTo>
                  <a:lnTo>
                    <a:pt x="599" y="3773"/>
                  </a:lnTo>
                  <a:cubicBezTo>
                    <a:pt x="632" y="3810"/>
                    <a:pt x="700" y="3865"/>
                    <a:pt x="694" y="3865"/>
                  </a:cubicBezTo>
                  <a:cubicBezTo>
                    <a:pt x="691" y="3865"/>
                    <a:pt x="675" y="3855"/>
                    <a:pt x="638" y="3831"/>
                  </a:cubicBezTo>
                  <a:lnTo>
                    <a:pt x="638" y="3831"/>
                  </a:lnTo>
                  <a:cubicBezTo>
                    <a:pt x="638" y="3843"/>
                    <a:pt x="643" y="3855"/>
                    <a:pt x="662" y="3874"/>
                  </a:cubicBezTo>
                  <a:lnTo>
                    <a:pt x="662" y="3874"/>
                  </a:lnTo>
                  <a:cubicBezTo>
                    <a:pt x="653" y="3869"/>
                    <a:pt x="645" y="3865"/>
                    <a:pt x="638" y="3861"/>
                  </a:cubicBezTo>
                  <a:lnTo>
                    <a:pt x="638" y="3861"/>
                  </a:lnTo>
                  <a:cubicBezTo>
                    <a:pt x="668" y="3980"/>
                    <a:pt x="610" y="4012"/>
                    <a:pt x="808" y="4184"/>
                  </a:cubicBezTo>
                  <a:lnTo>
                    <a:pt x="808" y="4184"/>
                  </a:lnTo>
                  <a:cubicBezTo>
                    <a:pt x="781" y="4164"/>
                    <a:pt x="751" y="4161"/>
                    <a:pt x="699" y="4135"/>
                  </a:cubicBezTo>
                  <a:lnTo>
                    <a:pt x="699" y="4135"/>
                  </a:lnTo>
                  <a:cubicBezTo>
                    <a:pt x="760" y="4178"/>
                    <a:pt x="766" y="4189"/>
                    <a:pt x="752" y="4189"/>
                  </a:cubicBezTo>
                  <a:cubicBezTo>
                    <a:pt x="738" y="4189"/>
                    <a:pt x="704" y="4178"/>
                    <a:pt x="685" y="4178"/>
                  </a:cubicBezTo>
                  <a:cubicBezTo>
                    <a:pt x="659" y="4178"/>
                    <a:pt x="667" y="4202"/>
                    <a:pt x="821" y="4317"/>
                  </a:cubicBezTo>
                  <a:lnTo>
                    <a:pt x="973" y="4439"/>
                  </a:lnTo>
                  <a:cubicBezTo>
                    <a:pt x="912" y="4408"/>
                    <a:pt x="790" y="4317"/>
                    <a:pt x="699" y="4287"/>
                  </a:cubicBezTo>
                  <a:lnTo>
                    <a:pt x="699" y="4287"/>
                  </a:lnTo>
                  <a:cubicBezTo>
                    <a:pt x="821" y="4347"/>
                    <a:pt x="699" y="4317"/>
                    <a:pt x="851" y="4439"/>
                  </a:cubicBezTo>
                  <a:cubicBezTo>
                    <a:pt x="790" y="4408"/>
                    <a:pt x="760" y="4408"/>
                    <a:pt x="699" y="4347"/>
                  </a:cubicBezTo>
                  <a:cubicBezTo>
                    <a:pt x="646" y="4347"/>
                    <a:pt x="849" y="4510"/>
                    <a:pt x="839" y="4510"/>
                  </a:cubicBezTo>
                  <a:cubicBezTo>
                    <a:pt x="838" y="4510"/>
                    <a:pt x="832" y="4507"/>
                    <a:pt x="821" y="4499"/>
                  </a:cubicBezTo>
                  <a:lnTo>
                    <a:pt x="760" y="4469"/>
                  </a:lnTo>
                  <a:cubicBezTo>
                    <a:pt x="605" y="4413"/>
                    <a:pt x="463" y="4369"/>
                    <a:pt x="389" y="4369"/>
                  </a:cubicBezTo>
                  <a:cubicBezTo>
                    <a:pt x="303" y="4369"/>
                    <a:pt x="307" y="4427"/>
                    <a:pt x="486" y="4591"/>
                  </a:cubicBezTo>
                  <a:cubicBezTo>
                    <a:pt x="490" y="4598"/>
                    <a:pt x="490" y="4602"/>
                    <a:pt x="486" y="4602"/>
                  </a:cubicBezTo>
                  <a:cubicBezTo>
                    <a:pt x="461" y="4602"/>
                    <a:pt x="301" y="4466"/>
                    <a:pt x="277" y="4466"/>
                  </a:cubicBezTo>
                  <a:cubicBezTo>
                    <a:pt x="275" y="4466"/>
                    <a:pt x="274" y="4467"/>
                    <a:pt x="274" y="4469"/>
                  </a:cubicBezTo>
                  <a:cubicBezTo>
                    <a:pt x="517" y="4743"/>
                    <a:pt x="0" y="4469"/>
                    <a:pt x="456" y="4864"/>
                  </a:cubicBezTo>
                  <a:cubicBezTo>
                    <a:pt x="519" y="4969"/>
                    <a:pt x="784" y="5175"/>
                    <a:pt x="893" y="5332"/>
                  </a:cubicBezTo>
                  <a:lnTo>
                    <a:pt x="893" y="5332"/>
                  </a:lnTo>
                  <a:cubicBezTo>
                    <a:pt x="914" y="5312"/>
                    <a:pt x="951" y="5304"/>
                    <a:pt x="1000" y="5304"/>
                  </a:cubicBezTo>
                  <a:cubicBezTo>
                    <a:pt x="1099" y="5304"/>
                    <a:pt x="1246" y="5339"/>
                    <a:pt x="1398" y="5381"/>
                  </a:cubicBezTo>
                  <a:cubicBezTo>
                    <a:pt x="1372" y="5302"/>
                    <a:pt x="1323" y="5223"/>
                    <a:pt x="1389" y="5223"/>
                  </a:cubicBezTo>
                  <a:cubicBezTo>
                    <a:pt x="1399" y="5223"/>
                    <a:pt x="1412" y="5225"/>
                    <a:pt x="1429" y="5229"/>
                  </a:cubicBezTo>
                  <a:cubicBezTo>
                    <a:pt x="1459" y="5077"/>
                    <a:pt x="1976" y="5199"/>
                    <a:pt x="1885" y="4925"/>
                  </a:cubicBezTo>
                  <a:cubicBezTo>
                    <a:pt x="1824" y="4925"/>
                    <a:pt x="1733" y="4834"/>
                    <a:pt x="1702" y="4803"/>
                  </a:cubicBezTo>
                  <a:lnTo>
                    <a:pt x="1702" y="4803"/>
                  </a:lnTo>
                  <a:lnTo>
                    <a:pt x="1763" y="4834"/>
                  </a:lnTo>
                  <a:lnTo>
                    <a:pt x="1672" y="4773"/>
                  </a:lnTo>
                  <a:cubicBezTo>
                    <a:pt x="1672" y="4769"/>
                    <a:pt x="1675" y="4767"/>
                    <a:pt x="1681" y="4767"/>
                  </a:cubicBezTo>
                  <a:cubicBezTo>
                    <a:pt x="1718" y="4767"/>
                    <a:pt x="1854" y="4842"/>
                    <a:pt x="1854" y="4895"/>
                  </a:cubicBezTo>
                  <a:cubicBezTo>
                    <a:pt x="1885" y="4803"/>
                    <a:pt x="1854" y="4743"/>
                    <a:pt x="1915" y="4682"/>
                  </a:cubicBezTo>
                  <a:cubicBezTo>
                    <a:pt x="1759" y="4604"/>
                    <a:pt x="1915" y="4637"/>
                    <a:pt x="1810" y="4572"/>
                  </a:cubicBezTo>
                  <a:lnTo>
                    <a:pt x="1810" y="4572"/>
                  </a:lnTo>
                  <a:cubicBezTo>
                    <a:pt x="1774" y="4524"/>
                    <a:pt x="1758" y="4499"/>
                    <a:pt x="1778" y="4499"/>
                  </a:cubicBezTo>
                  <a:cubicBezTo>
                    <a:pt x="1801" y="4499"/>
                    <a:pt x="1869" y="4530"/>
                    <a:pt x="2006" y="4591"/>
                  </a:cubicBezTo>
                  <a:cubicBezTo>
                    <a:pt x="2280" y="4499"/>
                    <a:pt x="2189" y="4287"/>
                    <a:pt x="2341" y="4165"/>
                  </a:cubicBezTo>
                  <a:cubicBezTo>
                    <a:pt x="2371" y="4013"/>
                    <a:pt x="2280" y="3740"/>
                    <a:pt x="2310" y="3557"/>
                  </a:cubicBezTo>
                  <a:cubicBezTo>
                    <a:pt x="2006" y="3314"/>
                    <a:pt x="2158" y="3405"/>
                    <a:pt x="1885" y="3223"/>
                  </a:cubicBezTo>
                  <a:lnTo>
                    <a:pt x="1885" y="3223"/>
                  </a:lnTo>
                  <a:lnTo>
                    <a:pt x="2006" y="3253"/>
                  </a:lnTo>
                  <a:cubicBezTo>
                    <a:pt x="1960" y="3207"/>
                    <a:pt x="1953" y="3192"/>
                    <a:pt x="1971" y="3192"/>
                  </a:cubicBezTo>
                  <a:cubicBezTo>
                    <a:pt x="1999" y="3192"/>
                    <a:pt x="2094" y="3234"/>
                    <a:pt x="2189" y="3253"/>
                  </a:cubicBezTo>
                  <a:cubicBezTo>
                    <a:pt x="2107" y="3233"/>
                    <a:pt x="2121" y="3240"/>
                    <a:pt x="2085" y="3210"/>
                  </a:cubicBezTo>
                  <a:lnTo>
                    <a:pt x="2085" y="3210"/>
                  </a:lnTo>
                  <a:cubicBezTo>
                    <a:pt x="2119" y="3224"/>
                    <a:pt x="2147" y="3234"/>
                    <a:pt x="2159" y="3234"/>
                  </a:cubicBezTo>
                  <a:cubicBezTo>
                    <a:pt x="2165" y="3234"/>
                    <a:pt x="2166" y="3231"/>
                    <a:pt x="2158" y="3223"/>
                  </a:cubicBezTo>
                  <a:lnTo>
                    <a:pt x="2158" y="3223"/>
                  </a:lnTo>
                  <a:cubicBezTo>
                    <a:pt x="2165" y="3226"/>
                    <a:pt x="2169" y="3228"/>
                    <a:pt x="2170" y="3228"/>
                  </a:cubicBezTo>
                  <a:cubicBezTo>
                    <a:pt x="2179" y="3228"/>
                    <a:pt x="2090" y="3165"/>
                    <a:pt x="2103" y="3158"/>
                  </a:cubicBezTo>
                  <a:lnTo>
                    <a:pt x="2103" y="3158"/>
                  </a:lnTo>
                  <a:cubicBezTo>
                    <a:pt x="2180" y="3203"/>
                    <a:pt x="2313" y="3269"/>
                    <a:pt x="2432" y="3284"/>
                  </a:cubicBezTo>
                  <a:cubicBezTo>
                    <a:pt x="2371" y="3162"/>
                    <a:pt x="2219" y="2980"/>
                    <a:pt x="2371" y="2980"/>
                  </a:cubicBezTo>
                  <a:lnTo>
                    <a:pt x="2328" y="2962"/>
                  </a:lnTo>
                  <a:lnTo>
                    <a:pt x="2328" y="2962"/>
                  </a:lnTo>
                  <a:cubicBezTo>
                    <a:pt x="2352" y="2971"/>
                    <a:pt x="2364" y="2975"/>
                    <a:pt x="2369" y="2975"/>
                  </a:cubicBezTo>
                  <a:cubicBezTo>
                    <a:pt x="2389" y="2975"/>
                    <a:pt x="2263" y="2908"/>
                    <a:pt x="2277" y="2908"/>
                  </a:cubicBezTo>
                  <a:cubicBezTo>
                    <a:pt x="2280" y="2908"/>
                    <a:pt x="2290" y="2911"/>
                    <a:pt x="2310" y="2919"/>
                  </a:cubicBezTo>
                  <a:cubicBezTo>
                    <a:pt x="2371" y="2949"/>
                    <a:pt x="2371" y="2980"/>
                    <a:pt x="2432" y="2980"/>
                  </a:cubicBezTo>
                  <a:cubicBezTo>
                    <a:pt x="2454" y="2984"/>
                    <a:pt x="2468" y="2986"/>
                    <a:pt x="2477" y="2986"/>
                  </a:cubicBezTo>
                  <a:cubicBezTo>
                    <a:pt x="2520" y="2986"/>
                    <a:pt x="2434" y="2943"/>
                    <a:pt x="2477" y="2943"/>
                  </a:cubicBezTo>
                  <a:cubicBezTo>
                    <a:pt x="2486" y="2943"/>
                    <a:pt x="2501" y="2945"/>
                    <a:pt x="2523" y="2949"/>
                  </a:cubicBezTo>
                  <a:lnTo>
                    <a:pt x="2584" y="2980"/>
                  </a:lnTo>
                  <a:cubicBezTo>
                    <a:pt x="2497" y="2918"/>
                    <a:pt x="2506" y="2906"/>
                    <a:pt x="2538" y="2906"/>
                  </a:cubicBezTo>
                  <a:cubicBezTo>
                    <a:pt x="2556" y="2906"/>
                    <a:pt x="2581" y="2910"/>
                    <a:pt x="2599" y="2910"/>
                  </a:cubicBezTo>
                  <a:cubicBezTo>
                    <a:pt x="2616" y="2910"/>
                    <a:pt x="2627" y="2907"/>
                    <a:pt x="2620" y="2894"/>
                  </a:cubicBezTo>
                  <a:lnTo>
                    <a:pt x="2620" y="2894"/>
                  </a:lnTo>
                  <a:cubicBezTo>
                    <a:pt x="2668" y="2941"/>
                    <a:pt x="2659" y="2924"/>
                    <a:pt x="2736" y="2949"/>
                  </a:cubicBezTo>
                  <a:cubicBezTo>
                    <a:pt x="2584" y="2856"/>
                    <a:pt x="2571" y="2834"/>
                    <a:pt x="2599" y="2834"/>
                  </a:cubicBezTo>
                  <a:cubicBezTo>
                    <a:pt x="2623" y="2834"/>
                    <a:pt x="2680" y="2851"/>
                    <a:pt x="2701" y="2851"/>
                  </a:cubicBezTo>
                  <a:cubicBezTo>
                    <a:pt x="2719" y="2851"/>
                    <a:pt x="2712" y="2840"/>
                    <a:pt x="2644" y="2797"/>
                  </a:cubicBezTo>
                  <a:lnTo>
                    <a:pt x="2644" y="2797"/>
                  </a:lnTo>
                  <a:lnTo>
                    <a:pt x="2736" y="2828"/>
                  </a:lnTo>
                  <a:cubicBezTo>
                    <a:pt x="2736" y="2706"/>
                    <a:pt x="2888" y="2676"/>
                    <a:pt x="2736" y="2524"/>
                  </a:cubicBezTo>
                  <a:cubicBezTo>
                    <a:pt x="2720" y="2516"/>
                    <a:pt x="2734" y="2514"/>
                    <a:pt x="2760" y="2514"/>
                  </a:cubicBezTo>
                  <a:cubicBezTo>
                    <a:pt x="2786" y="2514"/>
                    <a:pt x="2825" y="2516"/>
                    <a:pt x="2861" y="2516"/>
                  </a:cubicBezTo>
                  <a:cubicBezTo>
                    <a:pt x="2933" y="2516"/>
                    <a:pt x="2994" y="2509"/>
                    <a:pt x="2918" y="2463"/>
                  </a:cubicBezTo>
                  <a:cubicBezTo>
                    <a:pt x="2906" y="2440"/>
                    <a:pt x="2886" y="2425"/>
                    <a:pt x="2863" y="2415"/>
                  </a:cubicBezTo>
                  <a:lnTo>
                    <a:pt x="2863" y="2415"/>
                  </a:lnTo>
                  <a:cubicBezTo>
                    <a:pt x="2858" y="2383"/>
                    <a:pt x="2979" y="2395"/>
                    <a:pt x="2979" y="2372"/>
                  </a:cubicBezTo>
                  <a:cubicBezTo>
                    <a:pt x="2948" y="2341"/>
                    <a:pt x="2918" y="2341"/>
                    <a:pt x="2827" y="2311"/>
                  </a:cubicBezTo>
                  <a:lnTo>
                    <a:pt x="2827" y="2311"/>
                  </a:lnTo>
                  <a:cubicBezTo>
                    <a:pt x="2866" y="2320"/>
                    <a:pt x="2893" y="2323"/>
                    <a:pt x="2911" y="2323"/>
                  </a:cubicBezTo>
                  <a:cubicBezTo>
                    <a:pt x="3006" y="2323"/>
                    <a:pt x="2834" y="2216"/>
                    <a:pt x="2939" y="2216"/>
                  </a:cubicBezTo>
                  <a:cubicBezTo>
                    <a:pt x="2949" y="2216"/>
                    <a:pt x="2962" y="2217"/>
                    <a:pt x="2979" y="2220"/>
                  </a:cubicBezTo>
                  <a:cubicBezTo>
                    <a:pt x="2614" y="2068"/>
                    <a:pt x="2796" y="2098"/>
                    <a:pt x="2736" y="2068"/>
                  </a:cubicBezTo>
                  <a:lnTo>
                    <a:pt x="2736" y="2068"/>
                  </a:lnTo>
                  <a:cubicBezTo>
                    <a:pt x="2736" y="2068"/>
                    <a:pt x="2796" y="2088"/>
                    <a:pt x="2867" y="2128"/>
                  </a:cubicBezTo>
                  <a:lnTo>
                    <a:pt x="2867" y="2128"/>
                  </a:lnTo>
                  <a:cubicBezTo>
                    <a:pt x="2829" y="2068"/>
                    <a:pt x="2843" y="2068"/>
                    <a:pt x="2948" y="2068"/>
                  </a:cubicBezTo>
                  <a:cubicBezTo>
                    <a:pt x="2918" y="2037"/>
                    <a:pt x="2736" y="1946"/>
                    <a:pt x="2796" y="1946"/>
                  </a:cubicBezTo>
                  <a:cubicBezTo>
                    <a:pt x="2868" y="1982"/>
                    <a:pt x="2900" y="1994"/>
                    <a:pt x="2912" y="1994"/>
                  </a:cubicBezTo>
                  <a:cubicBezTo>
                    <a:pt x="2937" y="1994"/>
                    <a:pt x="2875" y="1942"/>
                    <a:pt x="2900" y="1942"/>
                  </a:cubicBezTo>
                  <a:cubicBezTo>
                    <a:pt x="2904" y="1942"/>
                    <a:pt x="2909" y="1943"/>
                    <a:pt x="2918" y="1946"/>
                  </a:cubicBezTo>
                  <a:cubicBezTo>
                    <a:pt x="2755" y="1892"/>
                    <a:pt x="2569" y="1789"/>
                    <a:pt x="2616" y="1789"/>
                  </a:cubicBezTo>
                  <a:cubicBezTo>
                    <a:pt x="2622" y="1789"/>
                    <a:pt x="2631" y="1791"/>
                    <a:pt x="2644" y="1794"/>
                  </a:cubicBezTo>
                  <a:lnTo>
                    <a:pt x="2918" y="1916"/>
                  </a:lnTo>
                  <a:cubicBezTo>
                    <a:pt x="2736" y="1764"/>
                    <a:pt x="3100" y="1855"/>
                    <a:pt x="2766" y="1612"/>
                  </a:cubicBezTo>
                  <a:lnTo>
                    <a:pt x="2766" y="1612"/>
                  </a:lnTo>
                  <a:lnTo>
                    <a:pt x="2918" y="1703"/>
                  </a:lnTo>
                  <a:lnTo>
                    <a:pt x="2918" y="1703"/>
                  </a:lnTo>
                  <a:cubicBezTo>
                    <a:pt x="2766" y="1581"/>
                    <a:pt x="2979" y="1581"/>
                    <a:pt x="2675" y="1399"/>
                  </a:cubicBezTo>
                  <a:lnTo>
                    <a:pt x="2675" y="1399"/>
                  </a:lnTo>
                  <a:cubicBezTo>
                    <a:pt x="2715" y="1409"/>
                    <a:pt x="2753" y="1413"/>
                    <a:pt x="2784" y="1413"/>
                  </a:cubicBezTo>
                  <a:cubicBezTo>
                    <a:pt x="2847" y="1413"/>
                    <a:pt x="2888" y="1399"/>
                    <a:pt x="2888" y="1399"/>
                  </a:cubicBezTo>
                  <a:cubicBezTo>
                    <a:pt x="2736" y="1308"/>
                    <a:pt x="2766" y="1308"/>
                    <a:pt x="2523" y="1186"/>
                  </a:cubicBezTo>
                  <a:cubicBezTo>
                    <a:pt x="2523" y="1178"/>
                    <a:pt x="2532" y="1174"/>
                    <a:pt x="2546" y="1174"/>
                  </a:cubicBezTo>
                  <a:cubicBezTo>
                    <a:pt x="2586" y="1174"/>
                    <a:pt x="2669" y="1203"/>
                    <a:pt x="2736" y="1247"/>
                  </a:cubicBezTo>
                  <a:cubicBezTo>
                    <a:pt x="2746" y="1247"/>
                    <a:pt x="2783" y="1250"/>
                    <a:pt x="2818" y="1250"/>
                  </a:cubicBezTo>
                  <a:cubicBezTo>
                    <a:pt x="2888" y="1250"/>
                    <a:pt x="2948" y="1237"/>
                    <a:pt x="2766" y="1156"/>
                  </a:cubicBezTo>
                  <a:lnTo>
                    <a:pt x="2766" y="1156"/>
                  </a:lnTo>
                  <a:lnTo>
                    <a:pt x="2918" y="1217"/>
                  </a:lnTo>
                  <a:cubicBezTo>
                    <a:pt x="2819" y="1143"/>
                    <a:pt x="2680" y="1048"/>
                    <a:pt x="2730" y="1048"/>
                  </a:cubicBezTo>
                  <a:cubicBezTo>
                    <a:pt x="2741" y="1048"/>
                    <a:pt x="2762" y="1053"/>
                    <a:pt x="2796" y="1065"/>
                  </a:cubicBezTo>
                  <a:cubicBezTo>
                    <a:pt x="2675" y="1004"/>
                    <a:pt x="2644" y="943"/>
                    <a:pt x="2462" y="913"/>
                  </a:cubicBezTo>
                  <a:cubicBezTo>
                    <a:pt x="2462" y="900"/>
                    <a:pt x="2474" y="895"/>
                    <a:pt x="2492" y="895"/>
                  </a:cubicBezTo>
                  <a:cubicBezTo>
                    <a:pt x="2523" y="895"/>
                    <a:pt x="2570" y="909"/>
                    <a:pt x="2601" y="919"/>
                  </a:cubicBezTo>
                  <a:lnTo>
                    <a:pt x="2601" y="919"/>
                  </a:lnTo>
                  <a:cubicBezTo>
                    <a:pt x="2596" y="918"/>
                    <a:pt x="2590" y="915"/>
                    <a:pt x="2584" y="913"/>
                  </a:cubicBezTo>
                  <a:lnTo>
                    <a:pt x="2584" y="913"/>
                  </a:lnTo>
                  <a:lnTo>
                    <a:pt x="2766" y="974"/>
                  </a:lnTo>
                  <a:cubicBezTo>
                    <a:pt x="2827" y="943"/>
                    <a:pt x="2736" y="852"/>
                    <a:pt x="2644" y="761"/>
                  </a:cubicBezTo>
                  <a:lnTo>
                    <a:pt x="2644" y="761"/>
                  </a:lnTo>
                  <a:cubicBezTo>
                    <a:pt x="2699" y="773"/>
                    <a:pt x="2732" y="778"/>
                    <a:pt x="2751" y="778"/>
                  </a:cubicBezTo>
                  <a:cubicBezTo>
                    <a:pt x="2826" y="778"/>
                    <a:pt x="2675" y="700"/>
                    <a:pt x="2796" y="700"/>
                  </a:cubicBezTo>
                  <a:cubicBezTo>
                    <a:pt x="2675" y="639"/>
                    <a:pt x="2888" y="670"/>
                    <a:pt x="2584" y="548"/>
                  </a:cubicBezTo>
                  <a:lnTo>
                    <a:pt x="2584" y="548"/>
                  </a:lnTo>
                  <a:lnTo>
                    <a:pt x="2736" y="609"/>
                  </a:lnTo>
                  <a:cubicBezTo>
                    <a:pt x="2766" y="548"/>
                    <a:pt x="2766" y="518"/>
                    <a:pt x="2827" y="518"/>
                  </a:cubicBezTo>
                  <a:cubicBezTo>
                    <a:pt x="2888" y="518"/>
                    <a:pt x="2675" y="457"/>
                    <a:pt x="2614" y="396"/>
                  </a:cubicBezTo>
                  <a:lnTo>
                    <a:pt x="2614" y="396"/>
                  </a:lnTo>
                  <a:lnTo>
                    <a:pt x="2766" y="457"/>
                  </a:lnTo>
                  <a:cubicBezTo>
                    <a:pt x="2675" y="396"/>
                    <a:pt x="2462" y="335"/>
                    <a:pt x="2310" y="244"/>
                  </a:cubicBezTo>
                  <a:cubicBezTo>
                    <a:pt x="2391" y="244"/>
                    <a:pt x="2364" y="231"/>
                    <a:pt x="2373" y="231"/>
                  </a:cubicBezTo>
                  <a:cubicBezTo>
                    <a:pt x="2378" y="231"/>
                    <a:pt x="2391" y="234"/>
                    <a:pt x="2432" y="244"/>
                  </a:cubicBezTo>
                  <a:cubicBezTo>
                    <a:pt x="2493" y="305"/>
                    <a:pt x="2644" y="366"/>
                    <a:pt x="2827" y="457"/>
                  </a:cubicBezTo>
                  <a:cubicBezTo>
                    <a:pt x="2903" y="457"/>
                    <a:pt x="2662" y="351"/>
                    <a:pt x="2703" y="351"/>
                  </a:cubicBezTo>
                  <a:cubicBezTo>
                    <a:pt x="2711" y="351"/>
                    <a:pt x="2731" y="355"/>
                    <a:pt x="2766" y="366"/>
                  </a:cubicBezTo>
                  <a:cubicBezTo>
                    <a:pt x="2803" y="366"/>
                    <a:pt x="2795" y="354"/>
                    <a:pt x="2742" y="325"/>
                  </a:cubicBezTo>
                  <a:lnTo>
                    <a:pt x="2742" y="325"/>
                  </a:lnTo>
                  <a:cubicBezTo>
                    <a:pt x="2751" y="328"/>
                    <a:pt x="2759" y="331"/>
                    <a:pt x="2766" y="335"/>
                  </a:cubicBezTo>
                  <a:cubicBezTo>
                    <a:pt x="2766" y="335"/>
                    <a:pt x="2766" y="305"/>
                    <a:pt x="2644" y="244"/>
                  </a:cubicBezTo>
                  <a:cubicBezTo>
                    <a:pt x="2523" y="183"/>
                    <a:pt x="2523" y="183"/>
                    <a:pt x="2310" y="92"/>
                  </a:cubicBezTo>
                  <a:lnTo>
                    <a:pt x="2310" y="92"/>
                  </a:lnTo>
                  <a:cubicBezTo>
                    <a:pt x="2371" y="153"/>
                    <a:pt x="2432" y="153"/>
                    <a:pt x="2371" y="153"/>
                  </a:cubicBezTo>
                  <a:cubicBezTo>
                    <a:pt x="2260" y="108"/>
                    <a:pt x="2214" y="80"/>
                    <a:pt x="2256" y="80"/>
                  </a:cubicBezTo>
                  <a:cubicBezTo>
                    <a:pt x="2272" y="80"/>
                    <a:pt x="2300" y="84"/>
                    <a:pt x="2341" y="92"/>
                  </a:cubicBezTo>
                  <a:cubicBezTo>
                    <a:pt x="2493" y="153"/>
                    <a:pt x="2584" y="183"/>
                    <a:pt x="2675" y="214"/>
                  </a:cubicBezTo>
                  <a:lnTo>
                    <a:pt x="2310" y="62"/>
                  </a:lnTo>
                  <a:lnTo>
                    <a:pt x="2310" y="62"/>
                  </a:lnTo>
                  <a:cubicBezTo>
                    <a:pt x="2355" y="71"/>
                    <a:pt x="2376" y="74"/>
                    <a:pt x="2379" y="74"/>
                  </a:cubicBezTo>
                  <a:cubicBezTo>
                    <a:pt x="2388" y="74"/>
                    <a:pt x="2296" y="53"/>
                    <a:pt x="2189" y="31"/>
                  </a:cubicBezTo>
                  <a:lnTo>
                    <a:pt x="2189" y="31"/>
                  </a:lnTo>
                  <a:lnTo>
                    <a:pt x="2280" y="62"/>
                  </a:lnTo>
                  <a:lnTo>
                    <a:pt x="2280" y="62"/>
                  </a:lnTo>
                  <a:lnTo>
                    <a:pt x="2128" y="31"/>
                  </a:lnTo>
                  <a:lnTo>
                    <a:pt x="2128" y="31"/>
                  </a:lnTo>
                  <a:cubicBezTo>
                    <a:pt x="2158" y="62"/>
                    <a:pt x="2006" y="31"/>
                    <a:pt x="2128" y="92"/>
                  </a:cubicBezTo>
                  <a:lnTo>
                    <a:pt x="2280" y="153"/>
                  </a:lnTo>
                  <a:cubicBezTo>
                    <a:pt x="2280" y="153"/>
                    <a:pt x="2416" y="192"/>
                    <a:pt x="2377" y="192"/>
                  </a:cubicBezTo>
                  <a:cubicBezTo>
                    <a:pt x="2367" y="192"/>
                    <a:pt x="2347" y="189"/>
                    <a:pt x="2310" y="183"/>
                  </a:cubicBezTo>
                  <a:cubicBezTo>
                    <a:pt x="2289" y="163"/>
                    <a:pt x="2226" y="156"/>
                    <a:pt x="2160" y="135"/>
                  </a:cubicBezTo>
                  <a:lnTo>
                    <a:pt x="2160" y="135"/>
                  </a:lnTo>
                  <a:cubicBezTo>
                    <a:pt x="2168" y="145"/>
                    <a:pt x="2169" y="153"/>
                    <a:pt x="2158" y="153"/>
                  </a:cubicBezTo>
                  <a:lnTo>
                    <a:pt x="2099" y="127"/>
                  </a:lnTo>
                  <a:lnTo>
                    <a:pt x="2099" y="127"/>
                  </a:lnTo>
                  <a:cubicBezTo>
                    <a:pt x="2090" y="129"/>
                    <a:pt x="2065" y="127"/>
                    <a:pt x="2059" y="134"/>
                  </a:cubicBezTo>
                  <a:lnTo>
                    <a:pt x="2059" y="134"/>
                  </a:lnTo>
                  <a:cubicBezTo>
                    <a:pt x="2058" y="134"/>
                    <a:pt x="2058" y="134"/>
                    <a:pt x="2057" y="133"/>
                  </a:cubicBezTo>
                  <a:lnTo>
                    <a:pt x="2057" y="133"/>
                  </a:lnTo>
                  <a:lnTo>
                    <a:pt x="2058" y="135"/>
                  </a:lnTo>
                  <a:lnTo>
                    <a:pt x="2058" y="135"/>
                  </a:lnTo>
                  <a:cubicBezTo>
                    <a:pt x="2058" y="135"/>
                    <a:pt x="2059" y="135"/>
                    <a:pt x="2059" y="134"/>
                  </a:cubicBezTo>
                  <a:lnTo>
                    <a:pt x="2059" y="134"/>
                  </a:lnTo>
                  <a:cubicBezTo>
                    <a:pt x="2113" y="158"/>
                    <a:pt x="2189" y="183"/>
                    <a:pt x="2189" y="183"/>
                  </a:cubicBezTo>
                  <a:cubicBezTo>
                    <a:pt x="2177" y="183"/>
                    <a:pt x="2128" y="169"/>
                    <a:pt x="2066" y="151"/>
                  </a:cubicBezTo>
                  <a:lnTo>
                    <a:pt x="2066" y="151"/>
                  </a:lnTo>
                  <a:lnTo>
                    <a:pt x="2058" y="135"/>
                  </a:lnTo>
                  <a:lnTo>
                    <a:pt x="2058" y="135"/>
                  </a:lnTo>
                  <a:cubicBezTo>
                    <a:pt x="2057" y="139"/>
                    <a:pt x="2058" y="143"/>
                    <a:pt x="2065" y="150"/>
                  </a:cubicBezTo>
                  <a:lnTo>
                    <a:pt x="2065" y="150"/>
                  </a:lnTo>
                  <a:cubicBezTo>
                    <a:pt x="1967" y="121"/>
                    <a:pt x="1837" y="80"/>
                    <a:pt x="1763" y="62"/>
                  </a:cubicBezTo>
                  <a:lnTo>
                    <a:pt x="1763" y="62"/>
                  </a:lnTo>
                  <a:cubicBezTo>
                    <a:pt x="1763" y="88"/>
                    <a:pt x="1921" y="159"/>
                    <a:pt x="1810" y="159"/>
                  </a:cubicBezTo>
                  <a:cubicBezTo>
                    <a:pt x="1792" y="159"/>
                    <a:pt x="1767" y="157"/>
                    <a:pt x="1733" y="153"/>
                  </a:cubicBezTo>
                  <a:lnTo>
                    <a:pt x="1733" y="153"/>
                  </a:lnTo>
                  <a:cubicBezTo>
                    <a:pt x="1763" y="183"/>
                    <a:pt x="1885" y="214"/>
                    <a:pt x="2006" y="305"/>
                  </a:cubicBezTo>
                  <a:cubicBezTo>
                    <a:pt x="2006" y="308"/>
                    <a:pt x="2004" y="309"/>
                    <a:pt x="2000" y="309"/>
                  </a:cubicBezTo>
                  <a:cubicBezTo>
                    <a:pt x="1973" y="309"/>
                    <a:pt x="1868" y="256"/>
                    <a:pt x="1834" y="237"/>
                  </a:cubicBezTo>
                  <a:lnTo>
                    <a:pt x="1834" y="237"/>
                  </a:lnTo>
                  <a:cubicBezTo>
                    <a:pt x="1841" y="239"/>
                    <a:pt x="1848" y="242"/>
                    <a:pt x="1854" y="244"/>
                  </a:cubicBezTo>
                  <a:cubicBezTo>
                    <a:pt x="1834" y="234"/>
                    <a:pt x="1824" y="230"/>
                    <a:pt x="1823" y="230"/>
                  </a:cubicBezTo>
                  <a:cubicBezTo>
                    <a:pt x="1822" y="230"/>
                    <a:pt x="1826" y="232"/>
                    <a:pt x="1834" y="237"/>
                  </a:cubicBezTo>
                  <a:lnTo>
                    <a:pt x="1834" y="237"/>
                  </a:lnTo>
                  <a:cubicBezTo>
                    <a:pt x="1818" y="231"/>
                    <a:pt x="1802" y="225"/>
                    <a:pt x="1786" y="219"/>
                  </a:cubicBezTo>
                  <a:lnTo>
                    <a:pt x="1786" y="219"/>
                  </a:lnTo>
                  <a:cubicBezTo>
                    <a:pt x="1758" y="228"/>
                    <a:pt x="1745" y="249"/>
                    <a:pt x="1754" y="282"/>
                  </a:cubicBezTo>
                  <a:lnTo>
                    <a:pt x="1754" y="282"/>
                  </a:lnTo>
                  <a:cubicBezTo>
                    <a:pt x="1733" y="256"/>
                    <a:pt x="1679" y="237"/>
                    <a:pt x="1627" y="220"/>
                  </a:cubicBezTo>
                  <a:lnTo>
                    <a:pt x="1627" y="220"/>
                  </a:lnTo>
                  <a:cubicBezTo>
                    <a:pt x="1699" y="258"/>
                    <a:pt x="1724" y="305"/>
                    <a:pt x="1702" y="305"/>
                  </a:cubicBezTo>
                  <a:cubicBezTo>
                    <a:pt x="1854" y="335"/>
                    <a:pt x="1854" y="335"/>
                    <a:pt x="2037" y="396"/>
                  </a:cubicBezTo>
                  <a:lnTo>
                    <a:pt x="2128" y="457"/>
                  </a:lnTo>
                  <a:cubicBezTo>
                    <a:pt x="1915" y="366"/>
                    <a:pt x="1611" y="305"/>
                    <a:pt x="1611" y="305"/>
                  </a:cubicBezTo>
                  <a:cubicBezTo>
                    <a:pt x="1489" y="244"/>
                    <a:pt x="1512" y="244"/>
                    <a:pt x="1527" y="244"/>
                  </a:cubicBezTo>
                  <a:cubicBezTo>
                    <a:pt x="1543" y="244"/>
                    <a:pt x="1550" y="244"/>
                    <a:pt x="1398" y="183"/>
                  </a:cubicBezTo>
                  <a:cubicBezTo>
                    <a:pt x="1216" y="115"/>
                    <a:pt x="1170" y="81"/>
                    <a:pt x="1223" y="81"/>
                  </a:cubicBezTo>
                  <a:cubicBezTo>
                    <a:pt x="1241" y="81"/>
                    <a:pt x="1269" y="84"/>
                    <a:pt x="1307" y="92"/>
                  </a:cubicBezTo>
                  <a:cubicBezTo>
                    <a:pt x="1201" y="62"/>
                    <a:pt x="1193" y="62"/>
                    <a:pt x="1185" y="62"/>
                  </a:cubicBezTo>
                  <a:cubicBezTo>
                    <a:pt x="1178" y="62"/>
                    <a:pt x="1170" y="62"/>
                    <a:pt x="1064" y="31"/>
                  </a:cubicBezTo>
                  <a:lnTo>
                    <a:pt x="1064" y="31"/>
                  </a:lnTo>
                  <a:cubicBezTo>
                    <a:pt x="1064" y="62"/>
                    <a:pt x="1185" y="92"/>
                    <a:pt x="1216" y="153"/>
                  </a:cubicBezTo>
                  <a:lnTo>
                    <a:pt x="1429" y="214"/>
                  </a:lnTo>
                  <a:cubicBezTo>
                    <a:pt x="1507" y="248"/>
                    <a:pt x="1525" y="261"/>
                    <a:pt x="1512" y="261"/>
                  </a:cubicBezTo>
                  <a:cubicBezTo>
                    <a:pt x="1479" y="261"/>
                    <a:pt x="1246" y="183"/>
                    <a:pt x="1246" y="183"/>
                  </a:cubicBezTo>
                  <a:cubicBezTo>
                    <a:pt x="1216" y="183"/>
                    <a:pt x="1216" y="153"/>
                    <a:pt x="1185" y="153"/>
                  </a:cubicBezTo>
                  <a:cubicBezTo>
                    <a:pt x="1094" y="153"/>
                    <a:pt x="1246" y="214"/>
                    <a:pt x="1246" y="214"/>
                  </a:cubicBezTo>
                  <a:cubicBezTo>
                    <a:pt x="912" y="92"/>
                    <a:pt x="1216" y="183"/>
                    <a:pt x="1034" y="92"/>
                  </a:cubicBezTo>
                  <a:lnTo>
                    <a:pt x="790" y="31"/>
                  </a:lnTo>
                  <a:close/>
                  <a:moveTo>
                    <a:pt x="893" y="5332"/>
                  </a:moveTo>
                  <a:cubicBezTo>
                    <a:pt x="861" y="5361"/>
                    <a:pt x="863" y="5415"/>
                    <a:pt x="912" y="5502"/>
                  </a:cubicBezTo>
                  <a:cubicBezTo>
                    <a:pt x="959" y="5465"/>
                    <a:pt x="942" y="5403"/>
                    <a:pt x="893" y="53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-1060550" y="3148525"/>
              <a:ext cx="3075" cy="1525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31" y="30"/>
                  </a:lnTo>
                  <a:lnTo>
                    <a:pt x="122" y="61"/>
                  </a:lnTo>
                  <a:lnTo>
                    <a:pt x="122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-1069675" y="3163700"/>
              <a:ext cx="3200" cy="1000"/>
            </a:xfrm>
            <a:custGeom>
              <a:avLst/>
              <a:gdLst/>
              <a:ahLst/>
              <a:cxnLst/>
              <a:rect l="l" t="t" r="r" b="b"/>
              <a:pathLst>
                <a:path w="128" h="40" extrusionOk="0">
                  <a:moveTo>
                    <a:pt x="1" y="1"/>
                  </a:moveTo>
                  <a:cubicBezTo>
                    <a:pt x="1" y="1"/>
                    <a:pt x="59" y="40"/>
                    <a:pt x="83" y="40"/>
                  </a:cubicBezTo>
                  <a:cubicBezTo>
                    <a:pt x="89" y="40"/>
                    <a:pt x="92" y="37"/>
                    <a:pt x="92" y="31"/>
                  </a:cubicBezTo>
                  <a:cubicBezTo>
                    <a:pt x="110" y="37"/>
                    <a:pt x="119" y="40"/>
                    <a:pt x="121" y="40"/>
                  </a:cubicBezTo>
                  <a:cubicBezTo>
                    <a:pt x="127" y="40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-1059775" y="3179675"/>
              <a:ext cx="6100" cy="3050"/>
            </a:xfrm>
            <a:custGeom>
              <a:avLst/>
              <a:gdLst/>
              <a:ahLst/>
              <a:cxnLst/>
              <a:rect l="l" t="t" r="r" b="b"/>
              <a:pathLst>
                <a:path w="244" h="122" extrusionOk="0">
                  <a:moveTo>
                    <a:pt x="0" y="0"/>
                  </a:moveTo>
                  <a:lnTo>
                    <a:pt x="0" y="0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6" name="Google Shape;2186;p30"/>
          <p:cNvSpPr/>
          <p:nvPr/>
        </p:nvSpPr>
        <p:spPr>
          <a:xfrm>
            <a:off x="1187500" y="1318650"/>
            <a:ext cx="482042" cy="483049"/>
          </a:xfrm>
          <a:custGeom>
            <a:avLst/>
            <a:gdLst/>
            <a:ahLst/>
            <a:cxnLst/>
            <a:rect l="l" t="t" r="r" b="b"/>
            <a:pathLst>
              <a:path w="24401" h="24452" extrusionOk="0">
                <a:moveTo>
                  <a:pt x="12431" y="1"/>
                </a:moveTo>
                <a:lnTo>
                  <a:pt x="11713" y="10868"/>
                </a:lnTo>
                <a:lnTo>
                  <a:pt x="7818" y="7664"/>
                </a:lnTo>
                <a:lnTo>
                  <a:pt x="7818" y="7664"/>
                </a:lnTo>
                <a:lnTo>
                  <a:pt x="10868" y="11688"/>
                </a:lnTo>
                <a:lnTo>
                  <a:pt x="0" y="12021"/>
                </a:lnTo>
                <a:lnTo>
                  <a:pt x="10816" y="12713"/>
                </a:lnTo>
                <a:lnTo>
                  <a:pt x="7664" y="16635"/>
                </a:lnTo>
                <a:lnTo>
                  <a:pt x="11662" y="13585"/>
                </a:lnTo>
                <a:lnTo>
                  <a:pt x="11970" y="24452"/>
                </a:lnTo>
                <a:lnTo>
                  <a:pt x="12687" y="13610"/>
                </a:lnTo>
                <a:lnTo>
                  <a:pt x="16583" y="16789"/>
                </a:lnTo>
                <a:lnTo>
                  <a:pt x="13559" y="12739"/>
                </a:lnTo>
                <a:lnTo>
                  <a:pt x="24400" y="12432"/>
                </a:lnTo>
                <a:lnTo>
                  <a:pt x="13584" y="11765"/>
                </a:lnTo>
                <a:lnTo>
                  <a:pt x="16762" y="7818"/>
                </a:lnTo>
                <a:lnTo>
                  <a:pt x="12713" y="10868"/>
                </a:lnTo>
                <a:lnTo>
                  <a:pt x="12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30"/>
          <p:cNvSpPr/>
          <p:nvPr/>
        </p:nvSpPr>
        <p:spPr>
          <a:xfrm>
            <a:off x="7447682" y="3924200"/>
            <a:ext cx="482042" cy="483049"/>
          </a:xfrm>
          <a:custGeom>
            <a:avLst/>
            <a:gdLst/>
            <a:ahLst/>
            <a:cxnLst/>
            <a:rect l="l" t="t" r="r" b="b"/>
            <a:pathLst>
              <a:path w="24401" h="24452" extrusionOk="0">
                <a:moveTo>
                  <a:pt x="12431" y="1"/>
                </a:moveTo>
                <a:lnTo>
                  <a:pt x="11713" y="10868"/>
                </a:lnTo>
                <a:lnTo>
                  <a:pt x="7818" y="7664"/>
                </a:lnTo>
                <a:lnTo>
                  <a:pt x="7818" y="7664"/>
                </a:lnTo>
                <a:lnTo>
                  <a:pt x="10868" y="11688"/>
                </a:lnTo>
                <a:lnTo>
                  <a:pt x="0" y="12021"/>
                </a:lnTo>
                <a:lnTo>
                  <a:pt x="10816" y="12713"/>
                </a:lnTo>
                <a:lnTo>
                  <a:pt x="7664" y="16635"/>
                </a:lnTo>
                <a:lnTo>
                  <a:pt x="11662" y="13585"/>
                </a:lnTo>
                <a:lnTo>
                  <a:pt x="11970" y="24452"/>
                </a:lnTo>
                <a:lnTo>
                  <a:pt x="12687" y="13610"/>
                </a:lnTo>
                <a:lnTo>
                  <a:pt x="16583" y="16789"/>
                </a:lnTo>
                <a:lnTo>
                  <a:pt x="13559" y="12739"/>
                </a:lnTo>
                <a:lnTo>
                  <a:pt x="24400" y="12432"/>
                </a:lnTo>
                <a:lnTo>
                  <a:pt x="13584" y="11765"/>
                </a:lnTo>
                <a:lnTo>
                  <a:pt x="16762" y="7818"/>
                </a:lnTo>
                <a:lnTo>
                  <a:pt x="12713" y="10868"/>
                </a:lnTo>
                <a:lnTo>
                  <a:pt x="12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30"/>
          <p:cNvSpPr/>
          <p:nvPr/>
        </p:nvSpPr>
        <p:spPr>
          <a:xfrm rot="-9367910">
            <a:off x="6600694" y="1394167"/>
            <a:ext cx="1301556" cy="410804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>
          <a:extLst>
            <a:ext uri="{FF2B5EF4-FFF2-40B4-BE49-F238E27FC236}">
              <a16:creationId xmlns:a16="http://schemas.microsoft.com/office/drawing/2014/main" id="{D1F23D8A-0316-A2D4-5955-29C96E043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32">
            <a:extLst>
              <a:ext uri="{FF2B5EF4-FFF2-40B4-BE49-F238E27FC236}">
                <a16:creationId xmlns:a16="http://schemas.microsoft.com/office/drawing/2014/main" id="{491674F7-C53D-D678-D7EB-1F0410736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значения ячейки</a:t>
            </a:r>
            <a:endParaRPr dirty="0"/>
          </a:p>
        </p:txBody>
      </p:sp>
      <p:sp>
        <p:nvSpPr>
          <p:cNvPr id="2209" name="Google Shape;2317;p35">
            <a:extLst>
              <a:ext uri="{FF2B5EF4-FFF2-40B4-BE49-F238E27FC236}">
                <a16:creationId xmlns:a16="http://schemas.microsoft.com/office/drawing/2014/main" id="{FCE1522E-5B20-D24A-9D43-9E962461E4FA}"/>
              </a:ext>
            </a:extLst>
          </p:cNvPr>
          <p:cNvSpPr txBox="1">
            <a:spLocks/>
          </p:cNvSpPr>
          <p:nvPr/>
        </p:nvSpPr>
        <p:spPr>
          <a:xfrm>
            <a:off x="5415869" y="1651694"/>
            <a:ext cx="2749368" cy="6534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С помощью </a:t>
            </a:r>
            <a:r>
              <a:rPr lang="ru-RU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индексов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400" dirty="0">
                <a:latin typeface="Bahnschrift" panose="020B0502040204020203" pitchFamily="34" charset="0"/>
              </a:rPr>
              <a:t>(</a:t>
            </a:r>
            <a:r>
              <a:rPr lang="ru-RU" sz="1400" dirty="0">
                <a:latin typeface="Bahnschrift" panose="020B0502040204020203" pitchFamily="34" charset="0"/>
              </a:rPr>
              <a:t>строка, столбец</a:t>
            </a:r>
            <a:r>
              <a:rPr lang="en-US" sz="1400" dirty="0">
                <a:latin typeface="Bahnschrift" panose="020B0502040204020203" pitchFamily="34" charset="0"/>
              </a:rPr>
              <a:t>)</a:t>
            </a:r>
            <a:r>
              <a:rPr lang="ru-RU" sz="1400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2210" name="Google Shape;2317;p35">
            <a:extLst>
              <a:ext uri="{FF2B5EF4-FFF2-40B4-BE49-F238E27FC236}">
                <a16:creationId xmlns:a16="http://schemas.microsoft.com/office/drawing/2014/main" id="{C9E4B5E3-12E1-7FC1-D933-472C9EC2C629}"/>
              </a:ext>
            </a:extLst>
          </p:cNvPr>
          <p:cNvSpPr txBox="1">
            <a:spLocks/>
          </p:cNvSpPr>
          <p:nvPr/>
        </p:nvSpPr>
        <p:spPr>
          <a:xfrm>
            <a:off x="1114802" y="1869520"/>
            <a:ext cx="3122661" cy="6534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С помощью </a:t>
            </a:r>
            <a:r>
              <a:rPr lang="ru-RU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имен столбцов и строк</a:t>
            </a:r>
            <a:r>
              <a:rPr lang="ru-RU" sz="1400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26" name="Google Shape;2317;p35">
            <a:extLst>
              <a:ext uri="{FF2B5EF4-FFF2-40B4-BE49-F238E27FC236}">
                <a16:creationId xmlns:a16="http://schemas.microsoft.com/office/drawing/2014/main" id="{8BA03242-AF74-DD44-DA2E-145F29698C6B}"/>
              </a:ext>
            </a:extLst>
          </p:cNvPr>
          <p:cNvSpPr txBox="1">
            <a:spLocks/>
          </p:cNvSpPr>
          <p:nvPr/>
        </p:nvSpPr>
        <p:spPr>
          <a:xfrm>
            <a:off x="1062763" y="1170125"/>
            <a:ext cx="7018473" cy="4356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Мы можем запросить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содержимое определенной ячейки</a:t>
            </a:r>
            <a:r>
              <a:rPr lang="ru-RU" sz="16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8A6A84-81F9-5A85-FB4B-46D8CA61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15" y="2305171"/>
            <a:ext cx="2415749" cy="108975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230D0C-A575-C6A4-B930-F7722113B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837" y="2272200"/>
            <a:ext cx="2110031" cy="1218942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83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28E9F4A0-AF38-B7F2-145D-B311602B4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36">
            <a:extLst>
              <a:ext uri="{FF2B5EF4-FFF2-40B4-BE49-F238E27FC236}">
                <a16:creationId xmlns:a16="http://schemas.microsoft.com/office/drawing/2014/main" id="{6D8E7795-D84D-DCC6-76ED-EEFDE078A9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строки в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333" name="Google Shape;2333;p36">
            <a:extLst>
              <a:ext uri="{FF2B5EF4-FFF2-40B4-BE49-F238E27FC236}">
                <a16:creationId xmlns:a16="http://schemas.microsoft.com/office/drawing/2014/main" id="{1834670C-D3B7-691F-66CC-666821B02529}"/>
              </a:ext>
            </a:extLst>
          </p:cNvPr>
          <p:cNvSpPr/>
          <p:nvPr/>
        </p:nvSpPr>
        <p:spPr>
          <a:xfrm>
            <a:off x="576088" y="1381075"/>
            <a:ext cx="610025" cy="611300"/>
          </a:xfrm>
          <a:custGeom>
            <a:avLst/>
            <a:gdLst/>
            <a:ahLst/>
            <a:cxnLst/>
            <a:rect l="l" t="t" r="r" b="b"/>
            <a:pathLst>
              <a:path w="24401" h="24452" extrusionOk="0">
                <a:moveTo>
                  <a:pt x="12431" y="1"/>
                </a:moveTo>
                <a:lnTo>
                  <a:pt x="11713" y="10868"/>
                </a:lnTo>
                <a:lnTo>
                  <a:pt x="7818" y="7664"/>
                </a:lnTo>
                <a:lnTo>
                  <a:pt x="7818" y="7664"/>
                </a:lnTo>
                <a:lnTo>
                  <a:pt x="10868" y="11688"/>
                </a:lnTo>
                <a:lnTo>
                  <a:pt x="0" y="12021"/>
                </a:lnTo>
                <a:lnTo>
                  <a:pt x="10816" y="12713"/>
                </a:lnTo>
                <a:lnTo>
                  <a:pt x="7664" y="16635"/>
                </a:lnTo>
                <a:lnTo>
                  <a:pt x="11662" y="13585"/>
                </a:lnTo>
                <a:lnTo>
                  <a:pt x="11970" y="24452"/>
                </a:lnTo>
                <a:lnTo>
                  <a:pt x="12687" y="13610"/>
                </a:lnTo>
                <a:lnTo>
                  <a:pt x="16583" y="16789"/>
                </a:lnTo>
                <a:lnTo>
                  <a:pt x="13559" y="12739"/>
                </a:lnTo>
                <a:lnTo>
                  <a:pt x="24400" y="12432"/>
                </a:lnTo>
                <a:lnTo>
                  <a:pt x="13584" y="11765"/>
                </a:lnTo>
                <a:lnTo>
                  <a:pt x="16762" y="7818"/>
                </a:lnTo>
                <a:lnTo>
                  <a:pt x="12713" y="10868"/>
                </a:lnTo>
                <a:lnTo>
                  <a:pt x="12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317;p35">
            <a:extLst>
              <a:ext uri="{FF2B5EF4-FFF2-40B4-BE49-F238E27FC236}">
                <a16:creationId xmlns:a16="http://schemas.microsoft.com/office/drawing/2014/main" id="{950E7EBD-48DD-4B8F-2A2D-0E7014970E82}"/>
              </a:ext>
            </a:extLst>
          </p:cNvPr>
          <p:cNvSpPr txBox="1">
            <a:spLocks/>
          </p:cNvSpPr>
          <p:nvPr/>
        </p:nvSpPr>
        <p:spPr>
          <a:xfrm>
            <a:off x="1062763" y="1170125"/>
            <a:ext cx="7018473" cy="4356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Мы можем добавить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строку </a:t>
            </a:r>
            <a:r>
              <a:rPr lang="ru-RU" sz="1600" dirty="0">
                <a:latin typeface="Bahnschrift" panose="020B0502040204020203" pitchFamily="34" charset="0"/>
              </a:rPr>
              <a:t>в наш </a:t>
            </a:r>
            <a:r>
              <a:rPr lang="en-US" sz="1600" dirty="0" err="1">
                <a:latin typeface="Bahnschrift" panose="020B0502040204020203" pitchFamily="34" charset="0"/>
              </a:rPr>
              <a:t>DataFrame</a:t>
            </a:r>
            <a:r>
              <a:rPr lang="ru-RU" sz="16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3F3684C-5E35-AA33-39AB-DC18778F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26" y="1686725"/>
            <a:ext cx="2951146" cy="276669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41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4BDF00D7-5264-E441-CDAA-3B285BBE7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36">
            <a:extLst>
              <a:ext uri="{FF2B5EF4-FFF2-40B4-BE49-F238E27FC236}">
                <a16:creationId xmlns:a16="http://schemas.microsoft.com/office/drawing/2014/main" id="{0DBD9DAB-BB32-095B-B107-A5FCF03985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столбца в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333" name="Google Shape;2333;p36">
            <a:extLst>
              <a:ext uri="{FF2B5EF4-FFF2-40B4-BE49-F238E27FC236}">
                <a16:creationId xmlns:a16="http://schemas.microsoft.com/office/drawing/2014/main" id="{C7A3F3C4-4273-F927-F18A-E071A272C3A5}"/>
              </a:ext>
            </a:extLst>
          </p:cNvPr>
          <p:cNvSpPr/>
          <p:nvPr/>
        </p:nvSpPr>
        <p:spPr>
          <a:xfrm>
            <a:off x="576088" y="1381075"/>
            <a:ext cx="610025" cy="611300"/>
          </a:xfrm>
          <a:custGeom>
            <a:avLst/>
            <a:gdLst/>
            <a:ahLst/>
            <a:cxnLst/>
            <a:rect l="l" t="t" r="r" b="b"/>
            <a:pathLst>
              <a:path w="24401" h="24452" extrusionOk="0">
                <a:moveTo>
                  <a:pt x="12431" y="1"/>
                </a:moveTo>
                <a:lnTo>
                  <a:pt x="11713" y="10868"/>
                </a:lnTo>
                <a:lnTo>
                  <a:pt x="7818" y="7664"/>
                </a:lnTo>
                <a:lnTo>
                  <a:pt x="7818" y="7664"/>
                </a:lnTo>
                <a:lnTo>
                  <a:pt x="10868" y="11688"/>
                </a:lnTo>
                <a:lnTo>
                  <a:pt x="0" y="12021"/>
                </a:lnTo>
                <a:lnTo>
                  <a:pt x="10816" y="12713"/>
                </a:lnTo>
                <a:lnTo>
                  <a:pt x="7664" y="16635"/>
                </a:lnTo>
                <a:lnTo>
                  <a:pt x="11662" y="13585"/>
                </a:lnTo>
                <a:lnTo>
                  <a:pt x="11970" y="24452"/>
                </a:lnTo>
                <a:lnTo>
                  <a:pt x="12687" y="13610"/>
                </a:lnTo>
                <a:lnTo>
                  <a:pt x="16583" y="16789"/>
                </a:lnTo>
                <a:lnTo>
                  <a:pt x="13559" y="12739"/>
                </a:lnTo>
                <a:lnTo>
                  <a:pt x="24400" y="12432"/>
                </a:lnTo>
                <a:lnTo>
                  <a:pt x="13584" y="11765"/>
                </a:lnTo>
                <a:lnTo>
                  <a:pt x="16762" y="7818"/>
                </a:lnTo>
                <a:lnTo>
                  <a:pt x="12713" y="10868"/>
                </a:lnTo>
                <a:lnTo>
                  <a:pt x="12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317;p35">
            <a:extLst>
              <a:ext uri="{FF2B5EF4-FFF2-40B4-BE49-F238E27FC236}">
                <a16:creationId xmlns:a16="http://schemas.microsoft.com/office/drawing/2014/main" id="{F8E37431-3875-AF10-4EA9-F1353665734F}"/>
              </a:ext>
            </a:extLst>
          </p:cNvPr>
          <p:cNvSpPr txBox="1">
            <a:spLocks/>
          </p:cNvSpPr>
          <p:nvPr/>
        </p:nvSpPr>
        <p:spPr>
          <a:xfrm>
            <a:off x="1062763" y="1170125"/>
            <a:ext cx="7018473" cy="4356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А также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столбец</a:t>
            </a:r>
            <a:r>
              <a:rPr lang="ru-RU" sz="1600" dirty="0">
                <a:latin typeface="Bahnschrift" panose="020B0502040204020203" pitchFamily="34" charset="0"/>
              </a:rPr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4ABCFE-44DD-557A-3EE4-6AE760B7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988" y="1686725"/>
            <a:ext cx="3254022" cy="265199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800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7C3D3DEF-4AE8-085D-C128-09D3F8988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36">
            <a:extLst>
              <a:ext uri="{FF2B5EF4-FFF2-40B4-BE49-F238E27FC236}">
                <a16:creationId xmlns:a16="http://schemas.microsoft.com/office/drawing/2014/main" id="{5698F935-78B0-FD2D-2F80-00DE74F9A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Удаление столбца или строки</a:t>
            </a:r>
            <a:endParaRPr dirty="0"/>
          </a:p>
        </p:txBody>
      </p:sp>
      <p:sp>
        <p:nvSpPr>
          <p:cNvPr id="2333" name="Google Shape;2333;p36">
            <a:extLst>
              <a:ext uri="{FF2B5EF4-FFF2-40B4-BE49-F238E27FC236}">
                <a16:creationId xmlns:a16="http://schemas.microsoft.com/office/drawing/2014/main" id="{125655CC-C9AB-9023-81E1-70ABD29780A9}"/>
              </a:ext>
            </a:extLst>
          </p:cNvPr>
          <p:cNvSpPr/>
          <p:nvPr/>
        </p:nvSpPr>
        <p:spPr>
          <a:xfrm>
            <a:off x="576088" y="1381075"/>
            <a:ext cx="610025" cy="611300"/>
          </a:xfrm>
          <a:custGeom>
            <a:avLst/>
            <a:gdLst/>
            <a:ahLst/>
            <a:cxnLst/>
            <a:rect l="l" t="t" r="r" b="b"/>
            <a:pathLst>
              <a:path w="24401" h="24452" extrusionOk="0">
                <a:moveTo>
                  <a:pt x="12431" y="1"/>
                </a:moveTo>
                <a:lnTo>
                  <a:pt x="11713" y="10868"/>
                </a:lnTo>
                <a:lnTo>
                  <a:pt x="7818" y="7664"/>
                </a:lnTo>
                <a:lnTo>
                  <a:pt x="7818" y="7664"/>
                </a:lnTo>
                <a:lnTo>
                  <a:pt x="10868" y="11688"/>
                </a:lnTo>
                <a:lnTo>
                  <a:pt x="0" y="12021"/>
                </a:lnTo>
                <a:lnTo>
                  <a:pt x="10816" y="12713"/>
                </a:lnTo>
                <a:lnTo>
                  <a:pt x="7664" y="16635"/>
                </a:lnTo>
                <a:lnTo>
                  <a:pt x="11662" y="13585"/>
                </a:lnTo>
                <a:lnTo>
                  <a:pt x="11970" y="24452"/>
                </a:lnTo>
                <a:lnTo>
                  <a:pt x="12687" y="13610"/>
                </a:lnTo>
                <a:lnTo>
                  <a:pt x="16583" y="16789"/>
                </a:lnTo>
                <a:lnTo>
                  <a:pt x="13559" y="12739"/>
                </a:lnTo>
                <a:lnTo>
                  <a:pt x="24400" y="12432"/>
                </a:lnTo>
                <a:lnTo>
                  <a:pt x="13584" y="11765"/>
                </a:lnTo>
                <a:lnTo>
                  <a:pt x="16762" y="7818"/>
                </a:lnTo>
                <a:lnTo>
                  <a:pt x="12713" y="10868"/>
                </a:lnTo>
                <a:lnTo>
                  <a:pt x="12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317;p35">
            <a:extLst>
              <a:ext uri="{FF2B5EF4-FFF2-40B4-BE49-F238E27FC236}">
                <a16:creationId xmlns:a16="http://schemas.microsoft.com/office/drawing/2014/main" id="{77AFEBF9-2E28-D5BC-9AD6-F60B2AC6A78B}"/>
              </a:ext>
            </a:extLst>
          </p:cNvPr>
          <p:cNvSpPr txBox="1">
            <a:spLocks/>
          </p:cNvSpPr>
          <p:nvPr/>
        </p:nvSpPr>
        <p:spPr>
          <a:xfrm>
            <a:off x="1062763" y="1063744"/>
            <a:ext cx="7018473" cy="8129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Для многих операций со столбцами или строками в </a:t>
            </a:r>
            <a:r>
              <a:rPr lang="en-US" sz="1400" dirty="0">
                <a:latin typeface="Bahnschrift" panose="020B0502040204020203" pitchFamily="34" charset="0"/>
              </a:rPr>
              <a:t>pandas </a:t>
            </a:r>
            <a:r>
              <a:rPr lang="ru-RU" sz="1400" dirty="0">
                <a:latin typeface="Bahnschrift" panose="020B0502040204020203" pitchFamily="34" charset="0"/>
              </a:rPr>
              <a:t>применяется параметр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axis.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Если ось равна </a:t>
            </a:r>
            <a:r>
              <a:rPr lang="ru-RU" sz="14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0</a:t>
            </a:r>
            <a:r>
              <a:rPr lang="ru-RU" sz="1400" dirty="0">
                <a:latin typeface="Bahnschrift" panose="020B0502040204020203" pitchFamily="34" charset="0"/>
              </a:rPr>
              <a:t> (или не указана), то операция производится со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строкой</a:t>
            </a:r>
            <a:r>
              <a:rPr lang="ru-RU" sz="1400" dirty="0">
                <a:latin typeface="Bahnschrift" panose="020B0502040204020203" pitchFamily="34" charset="0"/>
              </a:rPr>
              <a:t>, а если </a:t>
            </a:r>
            <a:r>
              <a:rPr lang="ru-RU" sz="14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1</a:t>
            </a:r>
            <a:r>
              <a:rPr lang="ru-RU" sz="1400" dirty="0">
                <a:latin typeface="Bahnschrift" panose="020B0502040204020203" pitchFamily="34" charset="0"/>
              </a:rPr>
              <a:t>, то со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столбцом</a:t>
            </a:r>
            <a:r>
              <a:rPr lang="ru-RU" sz="1400" dirty="0">
                <a:latin typeface="Bahnschrift" panose="020B0502040204020203" pitchFamily="34" charset="0"/>
              </a:rPr>
              <a:t>.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Не забывайте, что в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ipynb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-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тетрадках нужно 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перезапускать ядро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, чтобы отменить изменения в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DataFrame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ru-RU" sz="14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3EDA3-954C-C98F-AC46-A6E499C7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1" y="2087648"/>
            <a:ext cx="3551613" cy="2190647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EB749B-595D-29B4-CD1C-2F4E8DF9C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528" y="2086251"/>
            <a:ext cx="3307448" cy="2190647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7" name="Google Shape;2317;p35">
            <a:extLst>
              <a:ext uri="{FF2B5EF4-FFF2-40B4-BE49-F238E27FC236}">
                <a16:creationId xmlns:a16="http://schemas.microsoft.com/office/drawing/2014/main" id="{FC0F4584-ED97-0E19-3D6C-99DF4797CEC0}"/>
              </a:ext>
            </a:extLst>
          </p:cNvPr>
          <p:cNvSpPr txBox="1">
            <a:spLocks/>
          </p:cNvSpPr>
          <p:nvPr/>
        </p:nvSpPr>
        <p:spPr>
          <a:xfrm>
            <a:off x="1186113" y="4218476"/>
            <a:ext cx="2464739" cy="32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Удаление строки «Витя»</a:t>
            </a:r>
          </a:p>
        </p:txBody>
      </p:sp>
      <p:sp>
        <p:nvSpPr>
          <p:cNvPr id="8" name="Google Shape;2317;p35">
            <a:extLst>
              <a:ext uri="{FF2B5EF4-FFF2-40B4-BE49-F238E27FC236}">
                <a16:creationId xmlns:a16="http://schemas.microsoft.com/office/drawing/2014/main" id="{8BC4BBDA-E7A5-C9FD-45E5-3BC012979C6B}"/>
              </a:ext>
            </a:extLst>
          </p:cNvPr>
          <p:cNvSpPr txBox="1">
            <a:spLocks/>
          </p:cNvSpPr>
          <p:nvPr/>
        </p:nvSpPr>
        <p:spPr>
          <a:xfrm>
            <a:off x="5129928" y="4224649"/>
            <a:ext cx="2464739" cy="32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Удаление столбца «Сем3»</a:t>
            </a:r>
          </a:p>
        </p:txBody>
      </p:sp>
    </p:spTree>
    <p:extLst>
      <p:ext uri="{BB962C8B-B14F-4D97-AF65-F5344CB8AC3E}">
        <p14:creationId xmlns:p14="http://schemas.microsoft.com/office/powerpoint/2010/main" val="294796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105B32A6-B404-8B86-FE00-98686EF3E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36">
            <a:extLst>
              <a:ext uri="{FF2B5EF4-FFF2-40B4-BE49-F238E27FC236}">
                <a16:creationId xmlns:a16="http://schemas.microsoft.com/office/drawing/2014/main" id="{76531A1F-0EF4-50A6-FE18-508BA9BC2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Параметр </a:t>
            </a:r>
            <a:r>
              <a:rPr lang="en-US" dirty="0" err="1"/>
              <a:t>inplace</a:t>
            </a:r>
            <a:endParaRPr dirty="0"/>
          </a:p>
        </p:txBody>
      </p:sp>
      <p:sp>
        <p:nvSpPr>
          <p:cNvPr id="2333" name="Google Shape;2333;p36">
            <a:extLst>
              <a:ext uri="{FF2B5EF4-FFF2-40B4-BE49-F238E27FC236}">
                <a16:creationId xmlns:a16="http://schemas.microsoft.com/office/drawing/2014/main" id="{1C52C053-EE09-7B4D-2A8A-EE6809E17717}"/>
              </a:ext>
            </a:extLst>
          </p:cNvPr>
          <p:cNvSpPr/>
          <p:nvPr/>
        </p:nvSpPr>
        <p:spPr>
          <a:xfrm>
            <a:off x="576088" y="1381075"/>
            <a:ext cx="610025" cy="611300"/>
          </a:xfrm>
          <a:custGeom>
            <a:avLst/>
            <a:gdLst/>
            <a:ahLst/>
            <a:cxnLst/>
            <a:rect l="l" t="t" r="r" b="b"/>
            <a:pathLst>
              <a:path w="24401" h="24452" extrusionOk="0">
                <a:moveTo>
                  <a:pt x="12431" y="1"/>
                </a:moveTo>
                <a:lnTo>
                  <a:pt x="11713" y="10868"/>
                </a:lnTo>
                <a:lnTo>
                  <a:pt x="7818" y="7664"/>
                </a:lnTo>
                <a:lnTo>
                  <a:pt x="7818" y="7664"/>
                </a:lnTo>
                <a:lnTo>
                  <a:pt x="10868" y="11688"/>
                </a:lnTo>
                <a:lnTo>
                  <a:pt x="0" y="12021"/>
                </a:lnTo>
                <a:lnTo>
                  <a:pt x="10816" y="12713"/>
                </a:lnTo>
                <a:lnTo>
                  <a:pt x="7664" y="16635"/>
                </a:lnTo>
                <a:lnTo>
                  <a:pt x="11662" y="13585"/>
                </a:lnTo>
                <a:lnTo>
                  <a:pt x="11970" y="24452"/>
                </a:lnTo>
                <a:lnTo>
                  <a:pt x="12687" y="13610"/>
                </a:lnTo>
                <a:lnTo>
                  <a:pt x="16583" y="16789"/>
                </a:lnTo>
                <a:lnTo>
                  <a:pt x="13559" y="12739"/>
                </a:lnTo>
                <a:lnTo>
                  <a:pt x="24400" y="12432"/>
                </a:lnTo>
                <a:lnTo>
                  <a:pt x="13584" y="11765"/>
                </a:lnTo>
                <a:lnTo>
                  <a:pt x="16762" y="7818"/>
                </a:lnTo>
                <a:lnTo>
                  <a:pt x="12713" y="10868"/>
                </a:lnTo>
                <a:lnTo>
                  <a:pt x="12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317;p35">
            <a:extLst>
              <a:ext uri="{FF2B5EF4-FFF2-40B4-BE49-F238E27FC236}">
                <a16:creationId xmlns:a16="http://schemas.microsoft.com/office/drawing/2014/main" id="{74FF24FD-5BDA-BBE9-CB67-FFD3FDCC4F7E}"/>
              </a:ext>
            </a:extLst>
          </p:cNvPr>
          <p:cNvSpPr txBox="1">
            <a:spLocks/>
          </p:cNvSpPr>
          <p:nvPr/>
        </p:nvSpPr>
        <p:spPr>
          <a:xfrm>
            <a:off x="1062763" y="1170125"/>
            <a:ext cx="7018473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Также у многих методов </a:t>
            </a:r>
            <a:r>
              <a:rPr lang="en-US" sz="1400" dirty="0">
                <a:latin typeface="Bahnschrift" panose="020B0502040204020203" pitchFamily="34" charset="0"/>
              </a:rPr>
              <a:t>pandas </a:t>
            </a:r>
            <a:r>
              <a:rPr lang="ru-RU" sz="1400" dirty="0">
                <a:latin typeface="Bahnschrift" panose="020B0502040204020203" pitchFamily="34" charset="0"/>
              </a:rPr>
              <a:t>присутствует параметр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inplace</a:t>
            </a:r>
            <a:r>
              <a:rPr lang="en-US" sz="1400" dirty="0">
                <a:latin typeface="Bahnschrift" panose="020B0502040204020203" pitchFamily="34" charset="0"/>
              </a:rPr>
              <a:t>. In</a:t>
            </a:r>
            <a:r>
              <a:rPr lang="ru-RU" sz="1400" dirty="0">
                <a:latin typeface="Bahnschrift" panose="020B0502040204020203" pitchFamily="34" charset="0"/>
              </a:rPr>
              <a:t>-</a:t>
            </a:r>
            <a:r>
              <a:rPr lang="en-US" sz="1400" dirty="0">
                <a:latin typeface="Bahnschrift" panose="020B0502040204020203" pitchFamily="34" charset="0"/>
              </a:rPr>
              <a:t>place</a:t>
            </a:r>
            <a:r>
              <a:rPr lang="ru-RU" sz="1400" dirty="0">
                <a:latin typeface="Bahnschrift" panose="020B0502040204020203" pitchFamily="34" charset="0"/>
              </a:rPr>
              <a:t> методы меняют объект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‘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на месте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’</a:t>
            </a:r>
            <a:r>
              <a:rPr lang="ru-RU" sz="1400" dirty="0">
                <a:latin typeface="Bahnschrift" panose="020B0502040204020203" pitchFamily="34" charset="0"/>
              </a:rPr>
              <a:t>, а обратные им методы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возвращают копию</a:t>
            </a:r>
            <a:r>
              <a:rPr lang="ru-RU" sz="1400" dirty="0">
                <a:latin typeface="Bahnschrift" panose="020B0502040204020203" pitchFamily="34" charset="0"/>
              </a:rPr>
              <a:t>, которую нужно чему-то присвоить. Не забывайте указывать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‘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inplace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=True’</a:t>
            </a:r>
            <a:r>
              <a:rPr lang="ru-RU" sz="1400" dirty="0">
                <a:latin typeface="Bahnschrift" panose="020B0502040204020203" pitchFamily="34" charset="0"/>
              </a:rPr>
              <a:t>, если никуда не кладете результат!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7" name="Google Shape;2317;p35">
            <a:extLst>
              <a:ext uri="{FF2B5EF4-FFF2-40B4-BE49-F238E27FC236}">
                <a16:creationId xmlns:a16="http://schemas.microsoft.com/office/drawing/2014/main" id="{7143FD86-B73E-BA97-683F-C2FDA37749DE}"/>
              </a:ext>
            </a:extLst>
          </p:cNvPr>
          <p:cNvSpPr txBox="1">
            <a:spLocks/>
          </p:cNvSpPr>
          <p:nvPr/>
        </p:nvSpPr>
        <p:spPr>
          <a:xfrm>
            <a:off x="1186113" y="4218476"/>
            <a:ext cx="2464739" cy="32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Без </a:t>
            </a:r>
            <a:r>
              <a:rPr lang="en-US" sz="1400" dirty="0" err="1">
                <a:latin typeface="Bahnschrift" panose="020B0502040204020203" pitchFamily="34" charset="0"/>
              </a:rPr>
              <a:t>inplace</a:t>
            </a:r>
            <a:r>
              <a:rPr lang="en-US" sz="1400" dirty="0">
                <a:latin typeface="Bahnschrift" panose="020B0502040204020203" pitchFamily="34" charset="0"/>
              </a:rPr>
              <a:t>=True</a:t>
            </a:r>
            <a:endParaRPr lang="ru-RU" sz="1400" dirty="0">
              <a:latin typeface="Bahnschrift" panose="020B0502040204020203" pitchFamily="34" charset="0"/>
            </a:endParaRPr>
          </a:p>
        </p:txBody>
      </p:sp>
      <p:sp>
        <p:nvSpPr>
          <p:cNvPr id="8" name="Google Shape;2317;p35">
            <a:extLst>
              <a:ext uri="{FF2B5EF4-FFF2-40B4-BE49-F238E27FC236}">
                <a16:creationId xmlns:a16="http://schemas.microsoft.com/office/drawing/2014/main" id="{4CD03F29-49E3-9CC9-E38D-043E607693CE}"/>
              </a:ext>
            </a:extLst>
          </p:cNvPr>
          <p:cNvSpPr txBox="1">
            <a:spLocks/>
          </p:cNvSpPr>
          <p:nvPr/>
        </p:nvSpPr>
        <p:spPr>
          <a:xfrm>
            <a:off x="5129928" y="4224649"/>
            <a:ext cx="2464739" cy="32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en-US" sz="1400" dirty="0">
                <a:latin typeface="Bahnschrift" panose="020B0502040204020203" pitchFamily="34" charset="0"/>
              </a:rPr>
              <a:t>C </a:t>
            </a:r>
            <a:r>
              <a:rPr lang="en-US" sz="1400" dirty="0" err="1">
                <a:latin typeface="Bahnschrift" panose="020B0502040204020203" pitchFamily="34" charset="0"/>
              </a:rPr>
              <a:t>inplace</a:t>
            </a:r>
            <a:r>
              <a:rPr lang="en-US" sz="1400" dirty="0">
                <a:latin typeface="Bahnschrift" panose="020B0502040204020203" pitchFamily="34" charset="0"/>
              </a:rPr>
              <a:t>=True</a:t>
            </a:r>
            <a:endParaRPr lang="ru-RU" sz="14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F32395-9878-635F-9EA1-A87CDB51C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16"/>
          <a:stretch/>
        </p:blipFill>
        <p:spPr>
          <a:xfrm>
            <a:off x="1186113" y="2246519"/>
            <a:ext cx="2689802" cy="1971957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86E2C0-F11B-B668-02F0-B46181C0C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201" y="2267012"/>
            <a:ext cx="2977806" cy="1972313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808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F30C2032-0B4C-1724-C9C3-622D82D42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17;p35">
            <a:extLst>
              <a:ext uri="{FF2B5EF4-FFF2-40B4-BE49-F238E27FC236}">
                <a16:creationId xmlns:a16="http://schemas.microsoft.com/office/drawing/2014/main" id="{F4B2C9F1-0E2D-6BE4-9D5B-A063547B0BFB}"/>
              </a:ext>
            </a:extLst>
          </p:cNvPr>
          <p:cNvSpPr txBox="1">
            <a:spLocks/>
          </p:cNvSpPr>
          <p:nvPr/>
        </p:nvSpPr>
        <p:spPr>
          <a:xfrm>
            <a:off x="774047" y="4104567"/>
            <a:ext cx="2359330" cy="611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Добавляем всем студентам баллы</a:t>
            </a:r>
          </a:p>
        </p:txBody>
      </p:sp>
      <p:sp>
        <p:nvSpPr>
          <p:cNvPr id="2329" name="Google Shape;2329;p36">
            <a:extLst>
              <a:ext uri="{FF2B5EF4-FFF2-40B4-BE49-F238E27FC236}">
                <a16:creationId xmlns:a16="http://schemas.microsoft.com/office/drawing/2014/main" id="{6FCAEFDD-8ED8-4310-C4AF-81271D9F2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Операции над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333" name="Google Shape;2333;p36">
            <a:extLst>
              <a:ext uri="{FF2B5EF4-FFF2-40B4-BE49-F238E27FC236}">
                <a16:creationId xmlns:a16="http://schemas.microsoft.com/office/drawing/2014/main" id="{0CCFF9EC-67FA-19FC-4202-E45DB169DAD4}"/>
              </a:ext>
            </a:extLst>
          </p:cNvPr>
          <p:cNvSpPr/>
          <p:nvPr/>
        </p:nvSpPr>
        <p:spPr>
          <a:xfrm>
            <a:off x="576088" y="1381075"/>
            <a:ext cx="610025" cy="611300"/>
          </a:xfrm>
          <a:custGeom>
            <a:avLst/>
            <a:gdLst/>
            <a:ahLst/>
            <a:cxnLst/>
            <a:rect l="l" t="t" r="r" b="b"/>
            <a:pathLst>
              <a:path w="24401" h="24452" extrusionOk="0">
                <a:moveTo>
                  <a:pt x="12431" y="1"/>
                </a:moveTo>
                <a:lnTo>
                  <a:pt x="11713" y="10868"/>
                </a:lnTo>
                <a:lnTo>
                  <a:pt x="7818" y="7664"/>
                </a:lnTo>
                <a:lnTo>
                  <a:pt x="7818" y="7664"/>
                </a:lnTo>
                <a:lnTo>
                  <a:pt x="10868" y="11688"/>
                </a:lnTo>
                <a:lnTo>
                  <a:pt x="0" y="12021"/>
                </a:lnTo>
                <a:lnTo>
                  <a:pt x="10816" y="12713"/>
                </a:lnTo>
                <a:lnTo>
                  <a:pt x="7664" y="16635"/>
                </a:lnTo>
                <a:lnTo>
                  <a:pt x="11662" y="13585"/>
                </a:lnTo>
                <a:lnTo>
                  <a:pt x="11970" y="24452"/>
                </a:lnTo>
                <a:lnTo>
                  <a:pt x="12687" y="13610"/>
                </a:lnTo>
                <a:lnTo>
                  <a:pt x="16583" y="16789"/>
                </a:lnTo>
                <a:lnTo>
                  <a:pt x="13559" y="12739"/>
                </a:lnTo>
                <a:lnTo>
                  <a:pt x="24400" y="12432"/>
                </a:lnTo>
                <a:lnTo>
                  <a:pt x="13584" y="11765"/>
                </a:lnTo>
                <a:lnTo>
                  <a:pt x="16762" y="7818"/>
                </a:lnTo>
                <a:lnTo>
                  <a:pt x="12713" y="10868"/>
                </a:lnTo>
                <a:lnTo>
                  <a:pt x="12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317;p35">
            <a:extLst>
              <a:ext uri="{FF2B5EF4-FFF2-40B4-BE49-F238E27FC236}">
                <a16:creationId xmlns:a16="http://schemas.microsoft.com/office/drawing/2014/main" id="{DD752394-0286-DF55-4B1B-3AEAA98FDA5D}"/>
              </a:ext>
            </a:extLst>
          </p:cNvPr>
          <p:cNvSpPr txBox="1">
            <a:spLocks/>
          </p:cNvSpPr>
          <p:nvPr/>
        </p:nvSpPr>
        <p:spPr>
          <a:xfrm>
            <a:off x="1062763" y="1140389"/>
            <a:ext cx="7018473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С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числовым</a:t>
            </a:r>
            <a:r>
              <a:rPr lang="ru-RU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DataFrame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можно совершать любые математические операции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самым простым образом</a:t>
            </a:r>
            <a:r>
              <a:rPr lang="ru-RU" sz="1600" dirty="0">
                <a:latin typeface="Bahnschrift" panose="020B0502040204020203" pitchFamily="34" charset="0"/>
              </a:rPr>
              <a:t>.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8" name="Google Shape;2317;p35">
            <a:extLst>
              <a:ext uri="{FF2B5EF4-FFF2-40B4-BE49-F238E27FC236}">
                <a16:creationId xmlns:a16="http://schemas.microsoft.com/office/drawing/2014/main" id="{5736DFE1-8AD0-CEF0-AB59-982BA4E42923}"/>
              </a:ext>
            </a:extLst>
          </p:cNvPr>
          <p:cNvSpPr txBox="1">
            <a:spLocks/>
          </p:cNvSpPr>
          <p:nvPr/>
        </p:nvSpPr>
        <p:spPr>
          <a:xfrm>
            <a:off x="4118518" y="4106285"/>
            <a:ext cx="3543057" cy="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Добавляем столбец </a:t>
            </a:r>
            <a:r>
              <a:rPr lang="en-US" sz="1400" dirty="0">
                <a:latin typeface="Bahnschrift" panose="020B0502040204020203" pitchFamily="34" charset="0"/>
              </a:rPr>
              <a:t>‘</a:t>
            </a:r>
            <a:r>
              <a:rPr lang="ru-RU" sz="1400" dirty="0">
                <a:latin typeface="Bahnschrift" panose="020B0502040204020203" pitchFamily="34" charset="0"/>
              </a:rPr>
              <a:t>Зачет</a:t>
            </a:r>
            <a:r>
              <a:rPr lang="en-US" sz="1400" dirty="0">
                <a:latin typeface="Bahnschrift" panose="020B0502040204020203" pitchFamily="34" charset="0"/>
              </a:rPr>
              <a:t>’</a:t>
            </a:r>
            <a:r>
              <a:rPr lang="ru-RU" sz="1400" dirty="0">
                <a:latin typeface="Bahnschrift" panose="020B0502040204020203" pitchFamily="34" charset="0"/>
              </a:rPr>
              <a:t> на основе набранных баллов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E9B9C6-2147-6299-01FA-41D01C9CC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55" y="1943782"/>
            <a:ext cx="2260314" cy="220937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419892-477B-6721-D380-D8D79E81B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362" y="1943782"/>
            <a:ext cx="3844665" cy="220937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901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A8D2C86D-1389-7E74-D9C8-76FB7BBE1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17;p35">
            <a:extLst>
              <a:ext uri="{FF2B5EF4-FFF2-40B4-BE49-F238E27FC236}">
                <a16:creationId xmlns:a16="http://schemas.microsoft.com/office/drawing/2014/main" id="{E8734846-818E-74F3-648C-1A04D613C51E}"/>
              </a:ext>
            </a:extLst>
          </p:cNvPr>
          <p:cNvSpPr txBox="1">
            <a:spLocks/>
          </p:cNvSpPr>
          <p:nvPr/>
        </p:nvSpPr>
        <p:spPr>
          <a:xfrm>
            <a:off x="420572" y="4104967"/>
            <a:ext cx="2359330" cy="611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Применение </a:t>
            </a:r>
            <a:r>
              <a:rPr lang="en-US" sz="1400" dirty="0">
                <a:latin typeface="Bahnschrift" panose="020B0502040204020203" pitchFamily="34" charset="0"/>
              </a:rPr>
              <a:t>apply </a:t>
            </a:r>
            <a:r>
              <a:rPr lang="ru-RU" sz="1400" dirty="0">
                <a:latin typeface="Bahnschrift" panose="020B0502040204020203" pitchFamily="34" charset="0"/>
              </a:rPr>
              <a:t>ко всему </a:t>
            </a:r>
            <a:r>
              <a:rPr lang="en-US" sz="1400" dirty="0" err="1">
                <a:latin typeface="Bahnschrift" panose="020B0502040204020203" pitchFamily="34" charset="0"/>
              </a:rPr>
              <a:t>DataFrame</a:t>
            </a:r>
            <a:endParaRPr lang="ru-RU" sz="1400" dirty="0">
              <a:latin typeface="Bahnschrift" panose="020B0502040204020203" pitchFamily="34" charset="0"/>
            </a:endParaRPr>
          </a:p>
        </p:txBody>
      </p:sp>
      <p:sp>
        <p:nvSpPr>
          <p:cNvPr id="2329" name="Google Shape;2329;p36">
            <a:extLst>
              <a:ext uri="{FF2B5EF4-FFF2-40B4-BE49-F238E27FC236}">
                <a16:creationId xmlns:a16="http://schemas.microsoft.com/office/drawing/2014/main" id="{6FDE5243-7843-1766-4D9D-5CC328E0F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Применение функции к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333" name="Google Shape;2333;p36">
            <a:extLst>
              <a:ext uri="{FF2B5EF4-FFF2-40B4-BE49-F238E27FC236}">
                <a16:creationId xmlns:a16="http://schemas.microsoft.com/office/drawing/2014/main" id="{672D2CE2-930D-53AC-36FD-C3AEA75D6D89}"/>
              </a:ext>
            </a:extLst>
          </p:cNvPr>
          <p:cNvSpPr/>
          <p:nvPr/>
        </p:nvSpPr>
        <p:spPr>
          <a:xfrm>
            <a:off x="576088" y="1381075"/>
            <a:ext cx="610025" cy="611300"/>
          </a:xfrm>
          <a:custGeom>
            <a:avLst/>
            <a:gdLst/>
            <a:ahLst/>
            <a:cxnLst/>
            <a:rect l="l" t="t" r="r" b="b"/>
            <a:pathLst>
              <a:path w="24401" h="24452" extrusionOk="0">
                <a:moveTo>
                  <a:pt x="12431" y="1"/>
                </a:moveTo>
                <a:lnTo>
                  <a:pt x="11713" y="10868"/>
                </a:lnTo>
                <a:lnTo>
                  <a:pt x="7818" y="7664"/>
                </a:lnTo>
                <a:lnTo>
                  <a:pt x="7818" y="7664"/>
                </a:lnTo>
                <a:lnTo>
                  <a:pt x="10868" y="11688"/>
                </a:lnTo>
                <a:lnTo>
                  <a:pt x="0" y="12021"/>
                </a:lnTo>
                <a:lnTo>
                  <a:pt x="10816" y="12713"/>
                </a:lnTo>
                <a:lnTo>
                  <a:pt x="7664" y="16635"/>
                </a:lnTo>
                <a:lnTo>
                  <a:pt x="11662" y="13585"/>
                </a:lnTo>
                <a:lnTo>
                  <a:pt x="11970" y="24452"/>
                </a:lnTo>
                <a:lnTo>
                  <a:pt x="12687" y="13610"/>
                </a:lnTo>
                <a:lnTo>
                  <a:pt x="16583" y="16789"/>
                </a:lnTo>
                <a:lnTo>
                  <a:pt x="13559" y="12739"/>
                </a:lnTo>
                <a:lnTo>
                  <a:pt x="24400" y="12432"/>
                </a:lnTo>
                <a:lnTo>
                  <a:pt x="13584" y="11765"/>
                </a:lnTo>
                <a:lnTo>
                  <a:pt x="16762" y="7818"/>
                </a:lnTo>
                <a:lnTo>
                  <a:pt x="12713" y="10868"/>
                </a:lnTo>
                <a:lnTo>
                  <a:pt x="12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317;p35">
            <a:extLst>
              <a:ext uri="{FF2B5EF4-FFF2-40B4-BE49-F238E27FC236}">
                <a16:creationId xmlns:a16="http://schemas.microsoft.com/office/drawing/2014/main" id="{0348C197-48FE-9A78-1711-7946A8AB3FF6}"/>
              </a:ext>
            </a:extLst>
          </p:cNvPr>
          <p:cNvSpPr txBox="1">
            <a:spLocks/>
          </p:cNvSpPr>
          <p:nvPr/>
        </p:nvSpPr>
        <p:spPr>
          <a:xfrm>
            <a:off x="1062763" y="1140389"/>
            <a:ext cx="7018473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В качестве замены циклам у </a:t>
            </a:r>
            <a:r>
              <a:rPr lang="en-US" sz="1400" dirty="0" err="1">
                <a:latin typeface="Bahnschrift" panose="020B0502040204020203" pitchFamily="34" charset="0"/>
              </a:rPr>
              <a:t>DataFrame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есть метод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apply</a:t>
            </a:r>
            <a:r>
              <a:rPr lang="en-US" sz="1400" dirty="0">
                <a:latin typeface="Bahnschrift" panose="020B0502040204020203" pitchFamily="34" charset="0"/>
              </a:rPr>
              <a:t>, </a:t>
            </a:r>
            <a:r>
              <a:rPr lang="ru-RU" sz="1400" dirty="0">
                <a:latin typeface="Bahnschrift" panose="020B0502040204020203" pitchFamily="34" charset="0"/>
              </a:rPr>
              <a:t>по принципу напоминающий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ванильный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map()</a:t>
            </a:r>
            <a:r>
              <a:rPr lang="en-US" sz="1400" dirty="0">
                <a:latin typeface="Bahnschrift" panose="020B0502040204020203" pitchFamily="34" charset="0"/>
              </a:rPr>
              <a:t>. Apply </a:t>
            </a:r>
            <a:r>
              <a:rPr lang="ru-RU" sz="1400" dirty="0">
                <a:latin typeface="Bahnschrift" panose="020B0502040204020203" pitchFamily="34" charset="0"/>
              </a:rPr>
              <a:t>позволяет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применить функцию </a:t>
            </a:r>
            <a:r>
              <a:rPr lang="ru-RU" sz="1400" dirty="0">
                <a:latin typeface="Bahnschrift" panose="020B0502040204020203" pitchFamily="34" charset="0"/>
              </a:rPr>
              <a:t>ко всему </a:t>
            </a:r>
            <a:r>
              <a:rPr lang="en-US" sz="1400" dirty="0" err="1">
                <a:latin typeface="Bahnschrift" panose="020B0502040204020203" pitchFamily="34" charset="0"/>
              </a:rPr>
              <a:t>DataFrame</a:t>
            </a:r>
            <a:r>
              <a:rPr lang="en-US" sz="1400" dirty="0">
                <a:latin typeface="Bahnschrift" panose="020B0502040204020203" pitchFamily="34" charset="0"/>
              </a:rPr>
              <a:t>, </a:t>
            </a:r>
            <a:r>
              <a:rPr lang="ru-RU" sz="1400" dirty="0">
                <a:latin typeface="Bahnschrift" panose="020B0502040204020203" pitchFamily="34" charset="0"/>
              </a:rPr>
              <a:t>его столбцу или строке.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8" name="Google Shape;2317;p35">
            <a:extLst>
              <a:ext uri="{FF2B5EF4-FFF2-40B4-BE49-F238E27FC236}">
                <a16:creationId xmlns:a16="http://schemas.microsoft.com/office/drawing/2014/main" id="{4A669518-EF72-79B9-0D99-7444E2555C73}"/>
              </a:ext>
            </a:extLst>
          </p:cNvPr>
          <p:cNvSpPr txBox="1">
            <a:spLocks/>
          </p:cNvSpPr>
          <p:nvPr/>
        </p:nvSpPr>
        <p:spPr>
          <a:xfrm>
            <a:off x="3821152" y="4117124"/>
            <a:ext cx="3543057" cy="32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Применение </a:t>
            </a:r>
            <a:r>
              <a:rPr lang="en-US" sz="1400" dirty="0">
                <a:latin typeface="Bahnschrift" panose="020B0502040204020203" pitchFamily="34" charset="0"/>
              </a:rPr>
              <a:t>apply </a:t>
            </a:r>
            <a:r>
              <a:rPr lang="ru-RU" sz="1400" dirty="0">
                <a:latin typeface="Bahnschrift" panose="020B0502040204020203" pitchFamily="34" charset="0"/>
              </a:rPr>
              <a:t>к столбцу, результат кладется в дополнительный столбец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0DEC04-3505-04E1-B425-F713A855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00" y="1981921"/>
            <a:ext cx="2622165" cy="220210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FD5413-0572-3C7E-160F-D5F14BC96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186" y="1981920"/>
            <a:ext cx="5039997" cy="220210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088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C43CE06D-7E9C-55AA-AB38-6B9510FB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31">
            <a:extLst>
              <a:ext uri="{FF2B5EF4-FFF2-40B4-BE49-F238E27FC236}">
                <a16:creationId xmlns:a16="http://schemas.microsoft.com/office/drawing/2014/main" id="{E5CE083B-DBF3-52A3-B183-DE61F3DB6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Функционал для просмотра </a:t>
            </a:r>
            <a:r>
              <a:rPr lang="en-US" dirty="0" err="1"/>
              <a:t>DataFrame</a:t>
            </a:r>
            <a:endParaRPr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2F53123-93FA-3BFA-F4CB-F29263AE1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53327"/>
              </p:ext>
            </p:extLst>
          </p:nvPr>
        </p:nvGraphicFramePr>
        <p:xfrm>
          <a:off x="617034" y="1170125"/>
          <a:ext cx="7806966" cy="324245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76761">
                  <a:extLst>
                    <a:ext uri="{9D8B030D-6E8A-4147-A177-3AD203B41FA5}">
                      <a16:colId xmlns:a16="http://schemas.microsoft.com/office/drawing/2014/main" val="778476403"/>
                    </a:ext>
                  </a:extLst>
                </a:gridCol>
                <a:gridCol w="6030205">
                  <a:extLst>
                    <a:ext uri="{9D8B030D-6E8A-4147-A177-3AD203B41FA5}">
                      <a16:colId xmlns:a16="http://schemas.microsoft.com/office/drawing/2014/main" val="3561230298"/>
                    </a:ext>
                  </a:extLst>
                </a:gridCol>
              </a:tblGrid>
              <a:tr h="421994"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DataFrame</a:t>
                      </a: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.head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(int)</a:t>
                      </a:r>
                      <a:endParaRPr lang="ru-RU" sz="1200" b="1" i="0" u="none" strike="noStrike" cap="none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Показывает такое-то количество строк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DataFrame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2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с начала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По умолчанию  - 5.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44389"/>
                  </a:ext>
                </a:extLst>
              </a:tr>
              <a:tr h="421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DataFrame</a:t>
                      </a:r>
                      <a:r>
                        <a:rPr lang="en-US" sz="1200" b="1" dirty="0" err="1">
                          <a:latin typeface="Bahnschrift" panose="020B0502040204020203" pitchFamily="34" charset="0"/>
                        </a:rPr>
                        <a:t>.tail</a:t>
                      </a:r>
                      <a:r>
                        <a:rPr lang="en-US" sz="1200" b="1" dirty="0">
                          <a:latin typeface="Bahnschrift" panose="020B0502040204020203" pitchFamily="34" charset="0"/>
                        </a:rPr>
                        <a:t>(int)</a:t>
                      </a:r>
                      <a:endParaRPr lang="ru-RU" sz="1200" b="1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Bahnschrift" panose="020B0502040204020203" pitchFamily="34" charset="0"/>
                        </a:rPr>
                        <a:t>Показывает такое-то количество строк </a:t>
                      </a:r>
                      <a:r>
                        <a:rPr lang="en-US" sz="1200" dirty="0" err="1">
                          <a:latin typeface="Bahnschrift" panose="020B0502040204020203" pitchFamily="34" charset="0"/>
                        </a:rPr>
                        <a:t>DataFrame</a:t>
                      </a:r>
                      <a:r>
                        <a:rPr lang="en-US" sz="1200" dirty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с конца</a:t>
                      </a:r>
                      <a:r>
                        <a:rPr lang="en-US" sz="1200" dirty="0">
                          <a:latin typeface="Bahnschrift" panose="020B0502040204020203" pitchFamily="34" charset="0"/>
                        </a:rPr>
                        <a:t>. </a:t>
                      </a:r>
                      <a:r>
                        <a:rPr lang="ru-RU" sz="1200" dirty="0">
                          <a:latin typeface="Bahnschrift" panose="020B0502040204020203" pitchFamily="34" charset="0"/>
                        </a:rPr>
                        <a:t>По умолчанию  - 5.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195464"/>
                  </a:ext>
                </a:extLst>
              </a:tr>
              <a:tr h="421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DataFrame</a:t>
                      </a:r>
                      <a:r>
                        <a:rPr lang="en-US" sz="1200" b="1" dirty="0" err="1">
                          <a:latin typeface="Bahnschrift" panose="020B0502040204020203" pitchFamily="34" charset="0"/>
                        </a:rPr>
                        <a:t>.sample</a:t>
                      </a:r>
                      <a:r>
                        <a:rPr lang="en-US" sz="1200" b="1" dirty="0">
                          <a:latin typeface="Bahnschrift" panose="020B0502040204020203" pitchFamily="34" charset="0"/>
                        </a:rPr>
                        <a:t>(int)</a:t>
                      </a:r>
                      <a:endParaRPr lang="ru-RU" sz="1200" b="1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Bahnschrift" panose="020B0502040204020203" pitchFamily="34" charset="0"/>
                        </a:rPr>
                        <a:t>Показывает такое-то количество строк </a:t>
                      </a:r>
                      <a:r>
                        <a:rPr lang="en-US" sz="1200" dirty="0" err="1">
                          <a:latin typeface="Bahnschrift" panose="020B0502040204020203" pitchFamily="34" charset="0"/>
                        </a:rPr>
                        <a:t>DataFrame</a:t>
                      </a:r>
                      <a:r>
                        <a:rPr lang="en-US" sz="1200" dirty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случайным образом</a:t>
                      </a:r>
                      <a:r>
                        <a:rPr lang="en-US" sz="1200" dirty="0">
                          <a:latin typeface="Bahnschrift" panose="020B0502040204020203" pitchFamily="34" charset="0"/>
                        </a:rPr>
                        <a:t>. </a:t>
                      </a:r>
                      <a:r>
                        <a:rPr lang="ru-RU" sz="1200" dirty="0">
                          <a:latin typeface="Bahnschrift" panose="020B0502040204020203" pitchFamily="34" charset="0"/>
                        </a:rPr>
                        <a:t>По умолчанию показывает одну случайную строку.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974759"/>
                  </a:ext>
                </a:extLst>
              </a:tr>
              <a:tr h="42199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DataFrame</a:t>
                      </a:r>
                      <a:r>
                        <a:rPr lang="en-US" sz="1200" b="1" dirty="0" err="1">
                          <a:latin typeface="Bahnschrift" panose="020B0502040204020203" pitchFamily="34" charset="0"/>
                        </a:rPr>
                        <a:t>.index</a:t>
                      </a:r>
                      <a:endParaRPr lang="ru-RU" sz="1200" b="1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Bahnschrift" panose="020B0502040204020203" pitchFamily="34" charset="0"/>
                        </a:rPr>
                        <a:t>Показывает </a:t>
                      </a:r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названия всех строк </a:t>
                      </a:r>
                      <a:r>
                        <a:rPr lang="ru-RU" sz="1200" dirty="0">
                          <a:latin typeface="Bahnschrift" panose="020B0502040204020203" pitchFamily="34" charset="0"/>
                        </a:rPr>
                        <a:t>(индексы) в таблице.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5594798"/>
                  </a:ext>
                </a:extLst>
              </a:tr>
              <a:tr h="42199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DataFrame</a:t>
                      </a:r>
                      <a:r>
                        <a:rPr lang="en-US" sz="1200" b="1" dirty="0" err="1">
                          <a:latin typeface="Bahnschrift" panose="020B0502040204020203" pitchFamily="34" charset="0"/>
                        </a:rPr>
                        <a:t>.columns</a:t>
                      </a:r>
                      <a:endParaRPr lang="ru-RU" sz="1200" b="1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Bahnschrift" panose="020B0502040204020203" pitchFamily="34" charset="0"/>
                        </a:rPr>
                        <a:t>Показывает </a:t>
                      </a:r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названия всех столбцов </a:t>
                      </a:r>
                      <a:r>
                        <a:rPr lang="ru-RU" sz="1200" dirty="0">
                          <a:latin typeface="Bahnschrift" panose="020B0502040204020203" pitchFamily="34" charset="0"/>
                        </a:rPr>
                        <a:t>в таблице.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541005"/>
                  </a:ext>
                </a:extLst>
              </a:tr>
              <a:tr h="42199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DataFrame</a:t>
                      </a:r>
                      <a:r>
                        <a:rPr lang="en-US" sz="1200" b="1" dirty="0">
                          <a:latin typeface="Bahnschrift" panose="020B0502040204020203" pitchFamily="34" charset="0"/>
                        </a:rPr>
                        <a:t>.info</a:t>
                      </a:r>
                      <a:r>
                        <a:rPr lang="ru-RU" sz="1200" b="1" dirty="0">
                          <a:latin typeface="Bahnschrift" panose="020B0502040204020203" pitchFamily="34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Выводит </a:t>
                      </a:r>
                      <a:r>
                        <a:rPr lang="ru-RU" sz="12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список всех столбцов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, считает, сколько в них </a:t>
                      </a:r>
                      <a:r>
                        <a:rPr lang="ru-RU" sz="12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непустых значений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, и указывает, </a:t>
                      </a:r>
                      <a:r>
                        <a:rPr lang="ru-RU" sz="12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какого типа данные 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в них лежат.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910834"/>
                  </a:ext>
                </a:extLst>
              </a:tr>
              <a:tr h="42199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DataFrame</a:t>
                      </a:r>
                      <a:r>
                        <a:rPr lang="en-US" sz="1200" b="1" dirty="0" err="1">
                          <a:latin typeface="Bahnschrift" panose="020B0502040204020203" pitchFamily="34" charset="0"/>
                        </a:rPr>
                        <a:t>.describe</a:t>
                      </a:r>
                      <a:r>
                        <a:rPr lang="en-US" sz="1200" b="1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sz="1200" b="1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Выводит для каждого из цифровых столбцов таблицы </a:t>
                      </a:r>
                      <a:r>
                        <a:rPr lang="ru-RU" sz="12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число непустых значений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, их </a:t>
                      </a:r>
                      <a:r>
                        <a:rPr lang="ru-RU" sz="12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среднее арифметическое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ru-RU" sz="12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ru-RU" sz="12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стандартное отклонение</a:t>
                      </a:r>
                      <a:r>
                        <a:rPr lang="ru-RU" sz="12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, самое маленькое значение, </a:t>
                      </a:r>
                      <a:r>
                        <a:rPr lang="ru-RU" sz="12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квантили</a:t>
                      </a:r>
                      <a:r>
                        <a:rPr lang="ru-RU" sz="12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 и максимальное значение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8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85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36DBADAD-F2D2-FA79-DDDA-9830C65F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17;p35">
            <a:extLst>
              <a:ext uri="{FF2B5EF4-FFF2-40B4-BE49-F238E27FC236}">
                <a16:creationId xmlns:a16="http://schemas.microsoft.com/office/drawing/2014/main" id="{2DB2BAC5-9801-ECDC-321A-E6780888E362}"/>
              </a:ext>
            </a:extLst>
          </p:cNvPr>
          <p:cNvSpPr txBox="1">
            <a:spLocks/>
          </p:cNvSpPr>
          <p:nvPr/>
        </p:nvSpPr>
        <p:spPr>
          <a:xfrm>
            <a:off x="965327" y="3505824"/>
            <a:ext cx="2359330" cy="611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Покажет отличника</a:t>
            </a:r>
          </a:p>
        </p:txBody>
      </p:sp>
      <p:sp>
        <p:nvSpPr>
          <p:cNvPr id="2329" name="Google Shape;2329;p36">
            <a:extLst>
              <a:ext uri="{FF2B5EF4-FFF2-40B4-BE49-F238E27FC236}">
                <a16:creationId xmlns:a16="http://schemas.microsoft.com/office/drawing/2014/main" id="{C24D61C4-3C34-95C3-01ED-DD179965C9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Применение</a:t>
            </a:r>
            <a:r>
              <a:rPr lang="en-US" dirty="0"/>
              <a:t> </a:t>
            </a:r>
            <a:r>
              <a:rPr lang="ru-RU" dirty="0"/>
              <a:t>условия к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333" name="Google Shape;2333;p36">
            <a:extLst>
              <a:ext uri="{FF2B5EF4-FFF2-40B4-BE49-F238E27FC236}">
                <a16:creationId xmlns:a16="http://schemas.microsoft.com/office/drawing/2014/main" id="{D23B5EBA-8470-4C34-E3EA-648B6DF3C15D}"/>
              </a:ext>
            </a:extLst>
          </p:cNvPr>
          <p:cNvSpPr/>
          <p:nvPr/>
        </p:nvSpPr>
        <p:spPr>
          <a:xfrm>
            <a:off x="576088" y="1381075"/>
            <a:ext cx="610025" cy="611300"/>
          </a:xfrm>
          <a:custGeom>
            <a:avLst/>
            <a:gdLst/>
            <a:ahLst/>
            <a:cxnLst/>
            <a:rect l="l" t="t" r="r" b="b"/>
            <a:pathLst>
              <a:path w="24401" h="24452" extrusionOk="0">
                <a:moveTo>
                  <a:pt x="12431" y="1"/>
                </a:moveTo>
                <a:lnTo>
                  <a:pt x="11713" y="10868"/>
                </a:lnTo>
                <a:lnTo>
                  <a:pt x="7818" y="7664"/>
                </a:lnTo>
                <a:lnTo>
                  <a:pt x="7818" y="7664"/>
                </a:lnTo>
                <a:lnTo>
                  <a:pt x="10868" y="11688"/>
                </a:lnTo>
                <a:lnTo>
                  <a:pt x="0" y="12021"/>
                </a:lnTo>
                <a:lnTo>
                  <a:pt x="10816" y="12713"/>
                </a:lnTo>
                <a:lnTo>
                  <a:pt x="7664" y="16635"/>
                </a:lnTo>
                <a:lnTo>
                  <a:pt x="11662" y="13585"/>
                </a:lnTo>
                <a:lnTo>
                  <a:pt x="11970" y="24452"/>
                </a:lnTo>
                <a:lnTo>
                  <a:pt x="12687" y="13610"/>
                </a:lnTo>
                <a:lnTo>
                  <a:pt x="16583" y="16789"/>
                </a:lnTo>
                <a:lnTo>
                  <a:pt x="13559" y="12739"/>
                </a:lnTo>
                <a:lnTo>
                  <a:pt x="24400" y="12432"/>
                </a:lnTo>
                <a:lnTo>
                  <a:pt x="13584" y="11765"/>
                </a:lnTo>
                <a:lnTo>
                  <a:pt x="16762" y="7818"/>
                </a:lnTo>
                <a:lnTo>
                  <a:pt x="12713" y="10868"/>
                </a:lnTo>
                <a:lnTo>
                  <a:pt x="12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317;p35">
            <a:extLst>
              <a:ext uri="{FF2B5EF4-FFF2-40B4-BE49-F238E27FC236}">
                <a16:creationId xmlns:a16="http://schemas.microsoft.com/office/drawing/2014/main" id="{B9248ACC-8907-6676-6FE7-D35F0A4F52BD}"/>
              </a:ext>
            </a:extLst>
          </p:cNvPr>
          <p:cNvSpPr txBox="1">
            <a:spLocks/>
          </p:cNvSpPr>
          <p:nvPr/>
        </p:nvSpPr>
        <p:spPr>
          <a:xfrm>
            <a:off x="1062763" y="1140389"/>
            <a:ext cx="7018473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Можно попросить </a:t>
            </a:r>
            <a:r>
              <a:rPr lang="en-US" sz="1600" dirty="0">
                <a:latin typeface="Bahnschrift" panose="020B0502040204020203" pitchFamily="34" charset="0"/>
              </a:rPr>
              <a:t>Pandas </a:t>
            </a:r>
            <a:r>
              <a:rPr lang="ru-RU" sz="1600" dirty="0">
                <a:latin typeface="Bahnschrift" panose="020B0502040204020203" pitchFamily="34" charset="0"/>
              </a:rPr>
              <a:t>показать нам только ту часть </a:t>
            </a:r>
            <a:r>
              <a:rPr lang="en-US" sz="1600" dirty="0" err="1">
                <a:latin typeface="Bahnschrift" panose="020B0502040204020203" pitchFamily="34" charset="0"/>
              </a:rPr>
              <a:t>DataFrame</a:t>
            </a:r>
            <a:r>
              <a:rPr lang="en-US" sz="1600" dirty="0">
                <a:latin typeface="Bahnschrift" panose="020B0502040204020203" pitchFamily="34" charset="0"/>
              </a:rPr>
              <a:t>, </a:t>
            </a:r>
            <a:r>
              <a:rPr lang="ru-RU" sz="1600" dirty="0">
                <a:latin typeface="Bahnschrift" panose="020B0502040204020203" pitchFamily="34" charset="0"/>
              </a:rPr>
              <a:t>которая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удовлетворяет какому-либо условию</a:t>
            </a:r>
            <a:r>
              <a:rPr lang="ru-RU" sz="1600" dirty="0">
                <a:latin typeface="Bahnschrift" panose="020B0502040204020203" pitchFamily="34" charset="0"/>
              </a:rPr>
              <a:t>.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8" name="Google Shape;2317;p35">
            <a:extLst>
              <a:ext uri="{FF2B5EF4-FFF2-40B4-BE49-F238E27FC236}">
                <a16:creationId xmlns:a16="http://schemas.microsoft.com/office/drawing/2014/main" id="{BC2EB5AF-3FA2-232B-EF58-38D3D5CAE032}"/>
              </a:ext>
            </a:extLst>
          </p:cNvPr>
          <p:cNvSpPr txBox="1">
            <a:spLocks/>
          </p:cNvSpPr>
          <p:nvPr/>
        </p:nvSpPr>
        <p:spPr>
          <a:xfrm>
            <a:off x="4538179" y="3647674"/>
            <a:ext cx="3543057" cy="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Покажет, кто хорошо решал домашки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8E9435-9C6F-2384-7925-581E44F9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077" y="1992375"/>
            <a:ext cx="3452159" cy="166130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031010A-8D34-1359-BA83-2036F4995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10" y="1992375"/>
            <a:ext cx="3120487" cy="151761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203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7755E205-D4BD-3810-4FAE-F507151C8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8">
            <a:extLst>
              <a:ext uri="{FF2B5EF4-FFF2-40B4-BE49-F238E27FC236}">
                <a16:creationId xmlns:a16="http://schemas.microsoft.com/office/drawing/2014/main" id="{103C8581-32CF-EC01-F97F-E35866C734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NaN</a:t>
            </a:r>
            <a:endParaRPr dirty="0"/>
          </a:p>
        </p:txBody>
      </p:sp>
      <p:sp>
        <p:nvSpPr>
          <p:cNvPr id="26" name="Google Shape;2317;p35">
            <a:extLst>
              <a:ext uri="{FF2B5EF4-FFF2-40B4-BE49-F238E27FC236}">
                <a16:creationId xmlns:a16="http://schemas.microsoft.com/office/drawing/2014/main" id="{659A1408-5A1C-E6A4-5FDA-F7165D9C7DA7}"/>
              </a:ext>
            </a:extLst>
          </p:cNvPr>
          <p:cNvSpPr txBox="1">
            <a:spLocks/>
          </p:cNvSpPr>
          <p:nvPr/>
        </p:nvSpPr>
        <p:spPr>
          <a:xfrm>
            <a:off x="880947" y="1047928"/>
            <a:ext cx="7382106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NaN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– </a:t>
            </a:r>
            <a:r>
              <a:rPr lang="ru-RU" sz="1600" dirty="0">
                <a:latin typeface="Bahnschrift" panose="020B0502040204020203" pitchFamily="34" charset="0"/>
              </a:rPr>
              <a:t>константа родом из </a:t>
            </a:r>
            <a:r>
              <a:rPr lang="en-US" sz="1600" dirty="0">
                <a:latin typeface="Bahnschrift" panose="020B0502040204020203" pitchFamily="34" charset="0"/>
              </a:rPr>
              <a:t>NumPy</a:t>
            </a:r>
            <a:r>
              <a:rPr lang="ru-RU" sz="1600" dirty="0">
                <a:latin typeface="Bahnschrift" panose="020B0502040204020203" pitchFamily="34" charset="0"/>
              </a:rPr>
              <a:t>, сокращение от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Not a Number</a:t>
            </a:r>
            <a:r>
              <a:rPr lang="en-US" sz="1600" dirty="0">
                <a:latin typeface="Bahnschrift" panose="020B0502040204020203" pitchFamily="34" charset="0"/>
              </a:rPr>
              <a:t>. </a:t>
            </a:r>
          </a:p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Она означает, что в данной ячейке этого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числового</a:t>
            </a:r>
            <a:r>
              <a:rPr lang="ru-RU" sz="1600" dirty="0">
                <a:latin typeface="Bahnschrift" panose="020B0502040204020203" pitchFamily="34" charset="0"/>
              </a:rPr>
              <a:t> столбца нет данных.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27" name="Google Shape;2317;p35">
            <a:extLst>
              <a:ext uri="{FF2B5EF4-FFF2-40B4-BE49-F238E27FC236}">
                <a16:creationId xmlns:a16="http://schemas.microsoft.com/office/drawing/2014/main" id="{2EC24EDB-63C6-BE4C-42EE-D1ED5DF5BAFD}"/>
              </a:ext>
            </a:extLst>
          </p:cNvPr>
          <p:cNvSpPr txBox="1">
            <a:spLocks/>
          </p:cNvSpPr>
          <p:nvPr/>
        </p:nvSpPr>
        <p:spPr>
          <a:xfrm>
            <a:off x="3230923" y="1735460"/>
            <a:ext cx="2565894" cy="101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Мы можем посмотреть, есть ли в наших столбцах </a:t>
            </a:r>
            <a:r>
              <a:rPr lang="en-US" sz="1400" dirty="0" err="1">
                <a:latin typeface="Bahnschrift" panose="020B0502040204020203" pitchFamily="34" charset="0"/>
              </a:rPr>
              <a:t>NaN</a:t>
            </a:r>
            <a:r>
              <a:rPr lang="ru-RU" sz="1400" dirty="0">
                <a:latin typeface="Bahnschrift" panose="020B0502040204020203" pitchFamily="34" charset="0"/>
              </a:rPr>
              <a:t>: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BD8C109-AE34-9C19-AD70-E57EAE5B2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19"/>
          <a:stretch/>
        </p:blipFill>
        <p:spPr>
          <a:xfrm>
            <a:off x="3323635" y="2391423"/>
            <a:ext cx="2330705" cy="1877196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46373FD-7008-BE39-D0CE-F0CE7C491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50" y="2330531"/>
            <a:ext cx="2168485" cy="199898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2336" name="Google Shape;2317;p35">
            <a:extLst>
              <a:ext uri="{FF2B5EF4-FFF2-40B4-BE49-F238E27FC236}">
                <a16:creationId xmlns:a16="http://schemas.microsoft.com/office/drawing/2014/main" id="{2FBFA7FC-225C-41A4-1F80-03A6A7E23DA9}"/>
              </a:ext>
            </a:extLst>
          </p:cNvPr>
          <p:cNvSpPr txBox="1">
            <a:spLocks/>
          </p:cNvSpPr>
          <p:nvPr/>
        </p:nvSpPr>
        <p:spPr>
          <a:xfrm>
            <a:off x="513058" y="1735460"/>
            <a:ext cx="2815256" cy="101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Такое условие создаст </a:t>
            </a:r>
            <a:r>
              <a:rPr lang="en-US" sz="1400" dirty="0" err="1">
                <a:latin typeface="Bahnschrift" panose="020B0502040204020203" pitchFamily="34" charset="0"/>
              </a:rPr>
              <a:t>NaN</a:t>
            </a:r>
            <a:r>
              <a:rPr lang="ru-RU" sz="1400" dirty="0">
                <a:latin typeface="Bahnschrift" panose="020B0502040204020203" pitchFamily="34" charset="0"/>
              </a:rPr>
              <a:t> в ячейках, где оно не сработало.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2337" name="Google Shape;2317;p35">
            <a:extLst>
              <a:ext uri="{FF2B5EF4-FFF2-40B4-BE49-F238E27FC236}">
                <a16:creationId xmlns:a16="http://schemas.microsoft.com/office/drawing/2014/main" id="{74067F50-7BB1-0EE3-05FF-7F7D060AC179}"/>
              </a:ext>
            </a:extLst>
          </p:cNvPr>
          <p:cNvSpPr txBox="1">
            <a:spLocks/>
          </p:cNvSpPr>
          <p:nvPr/>
        </p:nvSpPr>
        <p:spPr>
          <a:xfrm>
            <a:off x="5995956" y="1690337"/>
            <a:ext cx="2565894" cy="101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И удалить все строки, в которых встречается хотя бы один </a:t>
            </a:r>
            <a:r>
              <a:rPr lang="en-US" sz="1400" dirty="0" err="1">
                <a:latin typeface="Bahnschrift" panose="020B0502040204020203" pitchFamily="34" charset="0"/>
              </a:rPr>
              <a:t>NaN</a:t>
            </a:r>
            <a:r>
              <a:rPr lang="en-US" sz="14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2341" name="Рисунок 2340">
            <a:extLst>
              <a:ext uri="{FF2B5EF4-FFF2-40B4-BE49-F238E27FC236}">
                <a16:creationId xmlns:a16="http://schemas.microsoft.com/office/drawing/2014/main" id="{1864985C-26A4-51F3-E5C2-347D1C736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896" y="2518375"/>
            <a:ext cx="2474954" cy="175024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819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>
          <a:extLst>
            <a:ext uri="{FF2B5EF4-FFF2-40B4-BE49-F238E27FC236}">
              <a16:creationId xmlns:a16="http://schemas.microsoft.com/office/drawing/2014/main" id="{5D4D6003-5457-491A-DC65-861D1F357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35">
            <a:extLst>
              <a:ext uri="{FF2B5EF4-FFF2-40B4-BE49-F238E27FC236}">
                <a16:creationId xmlns:a16="http://schemas.microsoft.com/office/drawing/2014/main" id="{2539CD0D-48B4-5842-4C7A-16E618258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2317" name="Google Shape;2317;p35">
            <a:extLst>
              <a:ext uri="{FF2B5EF4-FFF2-40B4-BE49-F238E27FC236}">
                <a16:creationId xmlns:a16="http://schemas.microsoft.com/office/drawing/2014/main" id="{CC6F218B-8662-013C-A12E-CB369DF86F6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29628" y="1093814"/>
            <a:ext cx="6684744" cy="2777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Bahnschrift" panose="020B0502040204020203" pitchFamily="34" charset="0"/>
              </a:rPr>
              <a:t>Pandas</a:t>
            </a:r>
            <a:r>
              <a:rPr lang="en" sz="1400" dirty="0">
                <a:latin typeface="Bahnschrift" panose="020B0502040204020203" pitchFamily="34" charset="0"/>
              </a:rPr>
              <a:t> – </a:t>
            </a:r>
            <a:r>
              <a:rPr lang="ru-RU" sz="1400" dirty="0">
                <a:latin typeface="Bahnschrift" panose="020B0502040204020203" pitchFamily="34" charset="0"/>
              </a:rPr>
              <a:t>сокращение от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panel data</a:t>
            </a:r>
            <a:r>
              <a:rPr lang="en-US" sz="1400" dirty="0">
                <a:latin typeface="Bahnschrift" panose="020B0502040204020203" pitchFamily="34" charset="0"/>
              </a:rPr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Bahnschrift" panose="020B0502040204020203" pitchFamily="34" charset="0"/>
              </a:rPr>
              <a:t>Это библиотека, которая используется в основном для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анализа данных </a:t>
            </a:r>
            <a:r>
              <a:rPr lang="ru-RU" sz="1400" dirty="0">
                <a:latin typeface="Bahnschrift" panose="020B0502040204020203" pitchFamily="34" charset="0"/>
              </a:rPr>
              <a:t>и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машинного обучения</a:t>
            </a:r>
            <a:r>
              <a:rPr lang="ru-RU" sz="1400" dirty="0">
                <a:latin typeface="Bahnschrift" panose="020B0502040204020203" pitchFamily="34" charset="0"/>
              </a:rPr>
              <a:t>, но в ней также удобно, например,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обрабатывать выдачу из корпуса </a:t>
            </a:r>
            <a:r>
              <a:rPr lang="ru-RU" sz="1400" dirty="0">
                <a:latin typeface="Bahnschrift" panose="020B0502040204020203" pitchFamily="34" charset="0"/>
              </a:rPr>
              <a:t>типа ГИКРЯ и любые другие текстовые данные, которые содержатся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в таблицах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endParaRPr lang="ru-RU" sz="1400" dirty="0">
              <a:latin typeface="Bahnschrift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Bahnschrift" panose="020B0502040204020203" pitchFamily="34" charset="0"/>
              </a:rPr>
              <a:t>Pandas</a:t>
            </a:r>
            <a:r>
              <a:rPr lang="ru-RU" sz="1400" dirty="0">
                <a:latin typeface="Bahnschrift" panose="020B0502040204020203" pitchFamily="34" charset="0"/>
              </a:rPr>
              <a:t> -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сравнительно быстрая библиотека, потому что основывается на библиотеке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N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um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P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y</a:t>
            </a:r>
            <a:r>
              <a:rPr lang="ru-RU" sz="1400" dirty="0">
                <a:latin typeface="Bahnschrift" panose="020B0502040204020203" pitchFamily="34" charset="0"/>
              </a:rPr>
              <a:t> для сложных математических вычислений, а та написана внутри себя на языке С. С этим фактом связаны и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типы данных </a:t>
            </a:r>
            <a:r>
              <a:rPr lang="en-US" sz="1400" dirty="0">
                <a:latin typeface="Bahnschrift" panose="020B0502040204020203" pitchFamily="34" charset="0"/>
              </a:rPr>
              <a:t>P</a:t>
            </a:r>
            <a:r>
              <a:rPr lang="ru-RU" sz="1400" dirty="0" err="1">
                <a:latin typeface="Bahnschrift" panose="020B0502040204020203" pitchFamily="34" charset="0"/>
              </a:rPr>
              <a:t>andas</a:t>
            </a:r>
            <a:r>
              <a:rPr lang="ru-RU" sz="1400" dirty="0">
                <a:latin typeface="Bahnschrift" panose="020B0502040204020203" pitchFamily="34" charset="0"/>
              </a:rPr>
              <a:t> - они во многом дублируют типы </a:t>
            </a:r>
            <a:r>
              <a:rPr lang="en-US" sz="1400" dirty="0">
                <a:latin typeface="Bahnschrift" panose="020B0502040204020203" pitchFamily="34" charset="0"/>
              </a:rPr>
              <a:t>N</a:t>
            </a:r>
            <a:r>
              <a:rPr lang="ru-RU" sz="1400" dirty="0" err="1">
                <a:latin typeface="Bahnschrift" panose="020B0502040204020203" pitchFamily="34" charset="0"/>
              </a:rPr>
              <a:t>um</a:t>
            </a:r>
            <a:r>
              <a:rPr lang="en-US" sz="1400" dirty="0">
                <a:latin typeface="Bahnschrift" panose="020B0502040204020203" pitchFamily="34" charset="0"/>
              </a:rPr>
              <a:t>P</a:t>
            </a:r>
            <a:r>
              <a:rPr lang="ru-RU" sz="1400" dirty="0">
                <a:latin typeface="Bahnschrift" panose="020B0502040204020203" pitchFamily="34" charset="0"/>
              </a:rPr>
              <a:t>y, пришедшие из С.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Bahnschrift" panose="020B0502040204020203" pitchFamily="34" charset="0"/>
              </a:rPr>
              <a:t>Pandas</a:t>
            </a:r>
            <a:r>
              <a:rPr lang="ru-RU" sz="1400" dirty="0">
                <a:latin typeface="Bahnschrift" panose="020B0502040204020203" pitchFamily="34" charset="0"/>
              </a:rPr>
              <a:t> гораздо быстрее обрабатывает данные, чем стандартные методы </a:t>
            </a:r>
            <a:r>
              <a:rPr lang="en-US" sz="1400" dirty="0">
                <a:latin typeface="Bahnschrift" panose="020B0502040204020203" pitchFamily="34" charset="0"/>
              </a:rPr>
              <a:t>Python</a:t>
            </a:r>
            <a:r>
              <a:rPr lang="ru-RU" sz="1400" dirty="0">
                <a:latin typeface="Bahnschrift" panose="020B0502040204020203" pitchFamily="34" charset="0"/>
              </a:rPr>
              <a:t>, в частности, циклы. Если вы пишете код, в котором используете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циклы в </a:t>
            </a:r>
            <a:r>
              <a:rPr lang="ru-RU" sz="1400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pandas</a:t>
            </a:r>
            <a:r>
              <a:rPr lang="ru-RU" sz="1400" dirty="0">
                <a:latin typeface="Bahnschrift" panose="020B0502040204020203" pitchFamily="34" charset="0"/>
              </a:rPr>
              <a:t>, очень возможно, что это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плохой</a:t>
            </a:r>
            <a:r>
              <a:rPr lang="ru-RU" sz="1400" dirty="0">
                <a:latin typeface="Bahnschrift" panose="020B0502040204020203" pitchFamily="34" charset="0"/>
              </a:rPr>
              <a:t> код.</a:t>
            </a:r>
            <a:endParaRPr sz="1400" dirty="0">
              <a:latin typeface="Bahnschrift" panose="020B0502040204020203" pitchFamily="34" charset="0"/>
            </a:endParaRPr>
          </a:p>
        </p:txBody>
      </p:sp>
      <p:sp>
        <p:nvSpPr>
          <p:cNvPr id="2321" name="Google Shape;2321;p35">
            <a:extLst>
              <a:ext uri="{FF2B5EF4-FFF2-40B4-BE49-F238E27FC236}">
                <a16:creationId xmlns:a16="http://schemas.microsoft.com/office/drawing/2014/main" id="{F8433D8C-4E2F-70F7-E64D-5B8419B0AA84}"/>
              </a:ext>
            </a:extLst>
          </p:cNvPr>
          <p:cNvSpPr/>
          <p:nvPr/>
        </p:nvSpPr>
        <p:spPr>
          <a:xfrm rot="1431935">
            <a:off x="7573201" y="1511481"/>
            <a:ext cx="1266915" cy="399749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B6B45C-A931-36E5-8338-A4D1F1899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535" y="3871222"/>
            <a:ext cx="6652837" cy="662997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229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E4F463A7-4882-B8DE-D181-D8B3F8B4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17;p35">
            <a:extLst>
              <a:ext uri="{FF2B5EF4-FFF2-40B4-BE49-F238E27FC236}">
                <a16:creationId xmlns:a16="http://schemas.microsoft.com/office/drawing/2014/main" id="{91CC1401-C416-968E-2DE6-E07FD0CEFB24}"/>
              </a:ext>
            </a:extLst>
          </p:cNvPr>
          <p:cNvSpPr txBox="1">
            <a:spLocks/>
          </p:cNvSpPr>
          <p:nvPr/>
        </p:nvSpPr>
        <p:spPr>
          <a:xfrm>
            <a:off x="4895080" y="1392685"/>
            <a:ext cx="3211871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600" dirty="0">
                <a:latin typeface="Bahnschrift" panose="020B0502040204020203" pitchFamily="34" charset="0"/>
              </a:rPr>
              <a:t>И посчитать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количество </a:t>
            </a:r>
            <a:r>
              <a:rPr lang="ru-RU" sz="1600" dirty="0">
                <a:latin typeface="Bahnschrift" panose="020B0502040204020203" pitchFamily="34" charset="0"/>
              </a:rPr>
              <a:t>таких уникальных оценок.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2358" name="Google Shape;2358;p38">
            <a:extLst>
              <a:ext uri="{FF2B5EF4-FFF2-40B4-BE49-F238E27FC236}">
                <a16:creationId xmlns:a16="http://schemas.microsoft.com/office/drawing/2014/main" id="{3816660D-B8F6-94E3-6F60-7E403FD473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Уникальные значения в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6" name="Google Shape;2317;p35">
            <a:extLst>
              <a:ext uri="{FF2B5EF4-FFF2-40B4-BE49-F238E27FC236}">
                <a16:creationId xmlns:a16="http://schemas.microsoft.com/office/drawing/2014/main" id="{9BEACE3E-6814-B6B0-202B-4362059F6F46}"/>
              </a:ext>
            </a:extLst>
          </p:cNvPr>
          <p:cNvSpPr txBox="1">
            <a:spLocks/>
          </p:cNvSpPr>
          <p:nvPr/>
        </p:nvSpPr>
        <p:spPr>
          <a:xfrm>
            <a:off x="720000" y="1392685"/>
            <a:ext cx="3211871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600" dirty="0">
                <a:latin typeface="Bahnschrift" panose="020B0502040204020203" pitchFamily="34" charset="0"/>
              </a:rPr>
              <a:t>Мы можем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посмотреть</a:t>
            </a:r>
            <a:r>
              <a:rPr lang="ru-RU" sz="1600" dirty="0">
                <a:latin typeface="Bahnschrift" panose="020B0502040204020203" pitchFamily="34" charset="0"/>
              </a:rPr>
              <a:t>, какие </a:t>
            </a:r>
            <a:r>
              <a:rPr lang="ru-RU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уникальные</a:t>
            </a:r>
            <a:r>
              <a:rPr lang="ru-RU" sz="1600" dirty="0">
                <a:latin typeface="Bahnschrift" panose="020B0502040204020203" pitchFamily="34" charset="0"/>
              </a:rPr>
              <a:t> оценки заработала Катя: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2EBA85-FDC3-D016-6EE1-BA0354D3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81" y="2354824"/>
            <a:ext cx="3004507" cy="1058635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80503E-0345-D3CB-819C-E7841A76D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460" y="2354824"/>
            <a:ext cx="3223101" cy="108623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7" name="Google Shape;2317;p35">
            <a:extLst>
              <a:ext uri="{FF2B5EF4-FFF2-40B4-BE49-F238E27FC236}">
                <a16:creationId xmlns:a16="http://schemas.microsoft.com/office/drawing/2014/main" id="{AC9F4519-1269-7F86-2A89-3A438BB95949}"/>
              </a:ext>
            </a:extLst>
          </p:cNvPr>
          <p:cNvSpPr txBox="1">
            <a:spLocks/>
          </p:cNvSpPr>
          <p:nvPr/>
        </p:nvSpPr>
        <p:spPr>
          <a:xfrm>
            <a:off x="720000" y="3610248"/>
            <a:ext cx="7795814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600" dirty="0">
                <a:latin typeface="Bahnschrift" panose="020B0502040204020203" pitchFamily="34" charset="0"/>
              </a:rPr>
              <a:t>*В таких маленьких </a:t>
            </a:r>
            <a:r>
              <a:rPr lang="en-US" sz="1600" dirty="0" err="1">
                <a:latin typeface="Bahnschrift" panose="020B0502040204020203" pitchFamily="34" charset="0"/>
              </a:rPr>
              <a:t>DataFrame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все видно визуально, но представьте себе </a:t>
            </a:r>
            <a:r>
              <a:rPr lang="en-US" sz="1600" dirty="0" err="1">
                <a:latin typeface="Bahnschrift" panose="020B0502040204020203" pitchFamily="34" charset="0"/>
              </a:rPr>
              <a:t>DataFrame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размером в 5000 строк!</a:t>
            </a:r>
            <a:endParaRPr lang="en-US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7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E3374D67-1552-1BC0-4B8E-66AD8AB0E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8">
            <a:extLst>
              <a:ext uri="{FF2B5EF4-FFF2-40B4-BE49-F238E27FC236}">
                <a16:creationId xmlns:a16="http://schemas.microsoft.com/office/drawing/2014/main" id="{40C2AFFB-6A4F-D58A-4255-DBDA9E8BB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Удаление дубликатов</a:t>
            </a:r>
            <a:endParaRPr dirty="0"/>
          </a:p>
        </p:txBody>
      </p:sp>
      <p:sp>
        <p:nvSpPr>
          <p:cNvPr id="26" name="Google Shape;2317;p35">
            <a:extLst>
              <a:ext uri="{FF2B5EF4-FFF2-40B4-BE49-F238E27FC236}">
                <a16:creationId xmlns:a16="http://schemas.microsoft.com/office/drawing/2014/main" id="{17D3061B-500D-40F1-3DA6-ACF539D14DFC}"/>
              </a:ext>
            </a:extLst>
          </p:cNvPr>
          <p:cNvSpPr txBox="1">
            <a:spLocks/>
          </p:cNvSpPr>
          <p:nvPr/>
        </p:nvSpPr>
        <p:spPr>
          <a:xfrm>
            <a:off x="1084828" y="1269822"/>
            <a:ext cx="6974341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Если у нас в </a:t>
            </a:r>
            <a:r>
              <a:rPr lang="en-US" sz="1600" dirty="0" err="1">
                <a:latin typeface="Bahnschrift" panose="020B0502040204020203" pitchFamily="34" charset="0"/>
              </a:rPr>
              <a:t>DataFrame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есть повторяющиеся строки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или столбцы, мы можем удалить их с помощью </a:t>
            </a:r>
            <a:r>
              <a:rPr lang="en-US" sz="1600" dirty="0" err="1">
                <a:latin typeface="Bahnschrift" panose="020B0502040204020203" pitchFamily="34" charset="0"/>
              </a:rPr>
              <a:t>drop_duplicates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5DDB6C-400C-8B8F-B359-602AA5E4A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64" y="2091419"/>
            <a:ext cx="6431470" cy="584679"/>
          </a:xfrm>
          <a:prstGeom prst="rect">
            <a:avLst/>
          </a:prstGeom>
        </p:spPr>
      </p:pic>
      <p:sp>
        <p:nvSpPr>
          <p:cNvPr id="10" name="Google Shape;2317;p35">
            <a:extLst>
              <a:ext uri="{FF2B5EF4-FFF2-40B4-BE49-F238E27FC236}">
                <a16:creationId xmlns:a16="http://schemas.microsoft.com/office/drawing/2014/main" id="{246D6FF0-45B4-FDA3-4DD7-F72DAFB4ECF4}"/>
              </a:ext>
            </a:extLst>
          </p:cNvPr>
          <p:cNvSpPr txBox="1">
            <a:spLocks/>
          </p:cNvSpPr>
          <p:nvPr/>
        </p:nvSpPr>
        <p:spPr>
          <a:xfrm>
            <a:off x="993389" y="2846525"/>
            <a:ext cx="6974341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Такой метод хорош для чистки больших </a:t>
            </a:r>
            <a:r>
              <a:rPr lang="en-US" sz="1600" dirty="0" err="1">
                <a:latin typeface="Bahnschrift" panose="020B0502040204020203" pitchFamily="34" charset="0"/>
              </a:rPr>
              <a:t>DataFrame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от дубликатов – например, выдач из корпусов типа ГИКРЯ.</a:t>
            </a:r>
            <a:endParaRPr lang="en-US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8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2AF53222-B694-720A-1971-DDDDC6DFD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8">
            <a:extLst>
              <a:ext uri="{FF2B5EF4-FFF2-40B4-BE49-F238E27FC236}">
                <a16:creationId xmlns:a16="http://schemas.microsoft.com/office/drawing/2014/main" id="{30300425-9AD4-9BEE-3233-E7937AB52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Среднее арифметическое и сумма</a:t>
            </a:r>
            <a:endParaRPr dirty="0"/>
          </a:p>
        </p:txBody>
      </p:sp>
      <p:sp>
        <p:nvSpPr>
          <p:cNvPr id="26" name="Google Shape;2317;p35">
            <a:extLst>
              <a:ext uri="{FF2B5EF4-FFF2-40B4-BE49-F238E27FC236}">
                <a16:creationId xmlns:a16="http://schemas.microsoft.com/office/drawing/2014/main" id="{80B73F3D-3574-7D29-9A42-6B885F3013C1}"/>
              </a:ext>
            </a:extLst>
          </p:cNvPr>
          <p:cNvSpPr txBox="1">
            <a:spLocks/>
          </p:cNvSpPr>
          <p:nvPr/>
        </p:nvSpPr>
        <p:spPr>
          <a:xfrm>
            <a:off x="973872" y="1180523"/>
            <a:ext cx="7196253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Мы можем посчитать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результат</a:t>
            </a:r>
            <a:r>
              <a:rPr lang="ru-RU" sz="1600" dirty="0">
                <a:latin typeface="Bahnschrift" panose="020B0502040204020203" pitchFamily="34" charset="0"/>
              </a:rPr>
              <a:t> с помощью метода 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sum()</a:t>
            </a:r>
            <a:r>
              <a:rPr lang="ru-RU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и вычислить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среднее арифметическое </a:t>
            </a:r>
            <a:r>
              <a:rPr lang="ru-RU" sz="1600" dirty="0">
                <a:latin typeface="Bahnschrift" panose="020B0502040204020203" pitchFamily="34" charset="0"/>
              </a:rPr>
              <a:t>для каждого студента с помощью 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mean()</a:t>
            </a:r>
            <a:r>
              <a:rPr lang="en-US" sz="1600" dirty="0">
                <a:latin typeface="Bahnschrift" panose="020B0502040204020203" pitchFamily="34" charset="0"/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7AC8E9-2EAC-609B-FEE4-E87D71DBE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55" y="1899544"/>
            <a:ext cx="4393089" cy="2522163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828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D7E5D811-1DA1-429B-4A56-2E29D080B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8">
            <a:extLst>
              <a:ext uri="{FF2B5EF4-FFF2-40B4-BE49-F238E27FC236}">
                <a16:creationId xmlns:a16="http://schemas.microsoft.com/office/drawing/2014/main" id="{84F2D1F8-ECAA-D368-6EA6-C99E4E154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Подсчет значений</a:t>
            </a:r>
            <a:endParaRPr dirty="0"/>
          </a:p>
        </p:txBody>
      </p:sp>
      <p:sp>
        <p:nvSpPr>
          <p:cNvPr id="26" name="Google Shape;2317;p35">
            <a:extLst>
              <a:ext uri="{FF2B5EF4-FFF2-40B4-BE49-F238E27FC236}">
                <a16:creationId xmlns:a16="http://schemas.microsoft.com/office/drawing/2014/main" id="{18416455-8B33-AEA0-F66F-06ED38FA9815}"/>
              </a:ext>
            </a:extLst>
          </p:cNvPr>
          <p:cNvSpPr txBox="1">
            <a:spLocks/>
          </p:cNvSpPr>
          <p:nvPr/>
        </p:nvSpPr>
        <p:spPr>
          <a:xfrm>
            <a:off x="973872" y="1180523"/>
            <a:ext cx="7196253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Метод </a:t>
            </a:r>
            <a:r>
              <a:rPr lang="en-US" sz="1600" dirty="0" err="1">
                <a:latin typeface="Bahnschrift" panose="020B0502040204020203" pitchFamily="34" charset="0"/>
              </a:rPr>
              <a:t>value_counts</a:t>
            </a:r>
            <a:r>
              <a:rPr lang="en-US" sz="1600" dirty="0">
                <a:latin typeface="Bahnschrift" panose="020B0502040204020203" pitchFamily="34" charset="0"/>
              </a:rPr>
              <a:t>()</a:t>
            </a:r>
            <a:r>
              <a:rPr lang="ru-RU" sz="1600" dirty="0">
                <a:latin typeface="Bahnschrift" panose="020B0502040204020203" pitchFamily="34" charset="0"/>
              </a:rPr>
              <a:t> применяется к столбцу или строке и возвращает</a:t>
            </a:r>
            <a:r>
              <a:rPr lang="en-US" sz="1600" dirty="0">
                <a:latin typeface="Bahnschrift" panose="020B0502040204020203" pitchFamily="34" charset="0"/>
              </a:rPr>
              <a:t> Series</a:t>
            </a:r>
            <a:r>
              <a:rPr lang="ru-RU" sz="1600" dirty="0">
                <a:latin typeface="Bahnschrift" panose="020B0502040204020203" pitchFamily="34" charset="0"/>
              </a:rPr>
              <a:t> в формате </a:t>
            </a:r>
            <a:r>
              <a:rPr lang="en-US" sz="1600" dirty="0">
                <a:latin typeface="Bahnschrift" panose="020B0502040204020203" pitchFamily="34" charset="0"/>
              </a:rPr>
              <a:t>‘[</a:t>
            </a:r>
            <a:r>
              <a:rPr lang="ru-RU" sz="1600" dirty="0">
                <a:latin typeface="Bahnschrift" panose="020B0502040204020203" pitchFamily="34" charset="0"/>
              </a:rPr>
              <a:t>элемент</a:t>
            </a:r>
            <a:r>
              <a:rPr lang="en-US" sz="1600" dirty="0">
                <a:latin typeface="Bahnschrift" panose="020B0502040204020203" pitchFamily="34" charset="0"/>
              </a:rPr>
              <a:t>]</a:t>
            </a:r>
            <a:r>
              <a:rPr lang="ru-RU" sz="1600" dirty="0">
                <a:latin typeface="Bahnschrift" panose="020B0502040204020203" pitchFamily="34" charset="0"/>
              </a:rPr>
              <a:t>	</a:t>
            </a:r>
            <a:r>
              <a:rPr lang="en-US" sz="1600" dirty="0">
                <a:latin typeface="Bahnschrift" panose="020B0502040204020203" pitchFamily="34" charset="0"/>
              </a:rPr>
              <a:t>[</a:t>
            </a:r>
            <a:r>
              <a:rPr lang="ru-RU" sz="1600" dirty="0">
                <a:latin typeface="Bahnschrift" panose="020B0502040204020203" pitchFamily="34" charset="0"/>
              </a:rPr>
              <a:t>встретился столько раз</a:t>
            </a:r>
            <a:r>
              <a:rPr lang="en-US" sz="1600" dirty="0">
                <a:latin typeface="Bahnschrift" panose="020B0502040204020203" pitchFamily="34" charset="0"/>
              </a:rPr>
              <a:t>]’</a:t>
            </a:r>
            <a:r>
              <a:rPr lang="ru-RU" sz="1600" dirty="0">
                <a:latin typeface="Bahnschrift" panose="020B0502040204020203" pitchFamily="34" charset="0"/>
              </a:rPr>
              <a:t>.</a:t>
            </a:r>
          </a:p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Почти как </a:t>
            </a:r>
            <a:r>
              <a:rPr lang="en-US" sz="1600" dirty="0">
                <a:latin typeface="Bahnschrift" panose="020B0502040204020203" pitchFamily="34" charset="0"/>
              </a:rPr>
              <a:t>Counter</a:t>
            </a:r>
            <a:r>
              <a:rPr lang="ru-RU" sz="1600" dirty="0">
                <a:latin typeface="Bahnschrift" panose="020B0502040204020203" pitchFamily="34" charset="0"/>
              </a:rPr>
              <a:t> из модуля </a:t>
            </a:r>
            <a:r>
              <a:rPr lang="en-US" sz="1600" dirty="0">
                <a:latin typeface="Bahnschrift" panose="020B0502040204020203" pitchFamily="34" charset="0"/>
              </a:rPr>
              <a:t>collections</a:t>
            </a:r>
            <a:r>
              <a:rPr lang="ru-RU" sz="1600" dirty="0">
                <a:latin typeface="Bahnschrift" panose="020B0502040204020203" pitchFamily="34" charset="0"/>
              </a:rPr>
              <a:t>!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8BF90D-F2EF-808A-5115-E0CD84788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1" y="2362552"/>
            <a:ext cx="2728196" cy="96782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A0E5C0-4BA3-446C-4122-04BA27138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702" y="2196037"/>
            <a:ext cx="3871295" cy="161558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7" name="Google Shape;2317;p35">
            <a:extLst>
              <a:ext uri="{FF2B5EF4-FFF2-40B4-BE49-F238E27FC236}">
                <a16:creationId xmlns:a16="http://schemas.microsoft.com/office/drawing/2014/main" id="{FA272C6D-A9FE-DB41-C6F2-505C78643E0B}"/>
              </a:ext>
            </a:extLst>
          </p:cNvPr>
          <p:cNvSpPr txBox="1">
            <a:spLocks/>
          </p:cNvSpPr>
          <p:nvPr/>
        </p:nvSpPr>
        <p:spPr>
          <a:xfrm>
            <a:off x="843638" y="3251821"/>
            <a:ext cx="2784089" cy="101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Какие и сколько таких оценок получила Катя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8" name="Google Shape;2317;p35">
            <a:extLst>
              <a:ext uri="{FF2B5EF4-FFF2-40B4-BE49-F238E27FC236}">
                <a16:creationId xmlns:a16="http://schemas.microsoft.com/office/drawing/2014/main" id="{DCE7BFE8-01A2-DA08-63A6-F11FFB85E2D1}"/>
              </a:ext>
            </a:extLst>
          </p:cNvPr>
          <p:cNvSpPr txBox="1">
            <a:spLocks/>
          </p:cNvSpPr>
          <p:nvPr/>
        </p:nvSpPr>
        <p:spPr>
          <a:xfrm>
            <a:off x="4422468" y="3783338"/>
            <a:ext cx="4001529" cy="101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Сколько на Титанике было женщин и мужчин</a:t>
            </a:r>
            <a:endParaRPr lang="en-US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8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FD9C1C9D-DEFF-FEC9-772E-94D027ACB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8">
            <a:extLst>
              <a:ext uri="{FF2B5EF4-FFF2-40B4-BE49-F238E27FC236}">
                <a16:creationId xmlns:a16="http://schemas.microsoft.com/office/drawing/2014/main" id="{F691A4E9-A494-B7A9-C5D7-C9EC29E20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Агрегация</a:t>
            </a:r>
            <a:endParaRPr dirty="0"/>
          </a:p>
        </p:txBody>
      </p:sp>
      <p:sp>
        <p:nvSpPr>
          <p:cNvPr id="26" name="Google Shape;2317;p35">
            <a:extLst>
              <a:ext uri="{FF2B5EF4-FFF2-40B4-BE49-F238E27FC236}">
                <a16:creationId xmlns:a16="http://schemas.microsoft.com/office/drawing/2014/main" id="{4394F359-0FEF-CCAF-EA63-DB6484E29BF6}"/>
              </a:ext>
            </a:extLst>
          </p:cNvPr>
          <p:cNvSpPr txBox="1">
            <a:spLocks/>
          </p:cNvSpPr>
          <p:nvPr/>
        </p:nvSpPr>
        <p:spPr>
          <a:xfrm>
            <a:off x="973872" y="1180523"/>
            <a:ext cx="7196253" cy="1015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Агрегация =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группировка данных</a:t>
            </a:r>
            <a:r>
              <a:rPr lang="ru-RU" sz="1400" dirty="0">
                <a:latin typeface="Bahnschrift" panose="020B0502040204020203" pitchFamily="34" charset="0"/>
              </a:rPr>
              <a:t>. Нам может понадобиться сгруппировать данные в нашей таблице, чтобы получить еще больше полезной информации. </a:t>
            </a:r>
            <a:endParaRPr lang="en-US" sz="1400" dirty="0">
              <a:latin typeface="Bahnschrift" panose="020B0502040204020203" pitchFamily="34" charset="0"/>
            </a:endParaRPr>
          </a:p>
          <a:p>
            <a:pPr marL="0" indent="0"/>
            <a:r>
              <a:rPr lang="ru-RU" sz="1400" dirty="0">
                <a:latin typeface="Bahnschrift" panose="020B0502040204020203" pitchFamily="34" charset="0"/>
              </a:rPr>
              <a:t>Самый простой способ группировки – метод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groupby</a:t>
            </a:r>
            <a:r>
              <a:rPr lang="en-US" sz="1400" dirty="0">
                <a:latin typeface="Bahnschrift" panose="020B0502040204020203" pitchFamily="34" charset="0"/>
              </a:rPr>
              <a:t>. </a:t>
            </a:r>
            <a:r>
              <a:rPr lang="ru-RU" sz="1400" dirty="0">
                <a:latin typeface="Bahnschrift" panose="020B0502040204020203" pitchFamily="34" charset="0"/>
              </a:rPr>
              <a:t>Он позволяет группировать данные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по любым столбцам</a:t>
            </a:r>
            <a:r>
              <a:rPr lang="ru-RU" sz="1400" dirty="0">
                <a:latin typeface="Bahnschrift" panose="020B0502040204020203" pitchFamily="34" charset="0"/>
              </a:rPr>
              <a:t>, но этого часто может оказаться мало.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02A9ED-864D-8E9B-B62E-126592CC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2" y="2261369"/>
            <a:ext cx="7978831" cy="2225233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469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61B52CDD-D20D-96AC-2094-4A5B67F90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8">
            <a:extLst>
              <a:ext uri="{FF2B5EF4-FFF2-40B4-BE49-F238E27FC236}">
                <a16:creationId xmlns:a16="http://schemas.microsoft.com/office/drawing/2014/main" id="{CA6156FF-C36C-C4FF-704C-DEAF01E68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Агрегация</a:t>
            </a:r>
            <a:endParaRPr dirty="0"/>
          </a:p>
        </p:txBody>
      </p:sp>
      <p:sp>
        <p:nvSpPr>
          <p:cNvPr id="26" name="Google Shape;2317;p35">
            <a:extLst>
              <a:ext uri="{FF2B5EF4-FFF2-40B4-BE49-F238E27FC236}">
                <a16:creationId xmlns:a16="http://schemas.microsoft.com/office/drawing/2014/main" id="{D7342E14-0A02-3345-7F4B-080E4FC311AD}"/>
              </a:ext>
            </a:extLst>
          </p:cNvPr>
          <p:cNvSpPr txBox="1">
            <a:spLocks/>
          </p:cNvSpPr>
          <p:nvPr/>
        </p:nvSpPr>
        <p:spPr>
          <a:xfrm>
            <a:off x="4572000" y="1052557"/>
            <a:ext cx="4003981" cy="3184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Более продвинутый способ группировки – метод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pivot_table</a:t>
            </a:r>
            <a:r>
              <a:rPr lang="ru-RU" sz="14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(сводная таблица)</a:t>
            </a:r>
            <a:r>
              <a:rPr lang="en-US" sz="1400" dirty="0">
                <a:latin typeface="Bahnschrift" panose="020B0502040204020203" pitchFamily="34" charset="0"/>
              </a:rPr>
              <a:t>.</a:t>
            </a:r>
            <a:r>
              <a:rPr lang="ru-RU" sz="1400" dirty="0">
                <a:latin typeface="Bahnschrift" panose="020B0502040204020203" pitchFamily="34" charset="0"/>
              </a:rPr>
              <a:t> </a:t>
            </a:r>
          </a:p>
          <a:p>
            <a:pPr marL="0" indent="0" algn="l"/>
            <a:endParaRPr lang="ru-RU" sz="1400" dirty="0">
              <a:latin typeface="Bahnschrift" panose="020B0502040204020203" pitchFamily="34" charset="0"/>
            </a:endParaRPr>
          </a:p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Он обладает множеством параметров, что позволяет удобно и качественно сгруппировать данные произвольным образом, а также посчитать для них любые функции агрегации. </a:t>
            </a:r>
          </a:p>
          <a:p>
            <a:pPr marL="0" indent="0" algn="l"/>
            <a:endParaRPr lang="ru-RU" sz="1400" dirty="0">
              <a:latin typeface="Bahnschrift" panose="020B0502040204020203" pitchFamily="34" charset="0"/>
            </a:endParaRPr>
          </a:p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Больше про </a:t>
            </a:r>
            <a:r>
              <a:rPr lang="en-US" sz="1400" dirty="0" err="1">
                <a:latin typeface="Bahnschrift" panose="020B0502040204020203" pitchFamily="34" charset="0"/>
              </a:rPr>
              <a:t>pivot_table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можно узнать </a:t>
            </a:r>
            <a:r>
              <a:rPr lang="ru-RU" sz="1400" b="1" dirty="0">
                <a:solidFill>
                  <a:srgbClr val="0098A4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здесь</a:t>
            </a:r>
            <a:r>
              <a:rPr lang="ru-RU" sz="1400" dirty="0">
                <a:latin typeface="Bahnschrift" panose="020B0502040204020203" pitchFamily="34" charset="0"/>
              </a:rPr>
              <a:t>, а также в </a:t>
            </a:r>
            <a:r>
              <a:rPr lang="ru-RU" sz="1400" b="1" dirty="0">
                <a:solidFill>
                  <a:srgbClr val="0098A4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этой тетрадке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A78527-ABA5-5822-2C03-03FA878E8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19" y="1170125"/>
            <a:ext cx="3840041" cy="3420692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750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0C694057-F336-B6C0-F639-58527C142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7;p35">
            <a:extLst>
              <a:ext uri="{FF2B5EF4-FFF2-40B4-BE49-F238E27FC236}">
                <a16:creationId xmlns:a16="http://schemas.microsoft.com/office/drawing/2014/main" id="{230E7C38-96B4-E6E7-F724-42D4FFB5626C}"/>
              </a:ext>
            </a:extLst>
          </p:cNvPr>
          <p:cNvSpPr txBox="1">
            <a:spLocks/>
          </p:cNvSpPr>
          <p:nvPr/>
        </p:nvSpPr>
        <p:spPr>
          <a:xfrm>
            <a:off x="720000" y="1843668"/>
            <a:ext cx="7704000" cy="1323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2400" dirty="0">
                <a:latin typeface="Comic Sans MS" panose="030F0702030302020204" pitchFamily="66" charset="0"/>
              </a:rPr>
              <a:t>У </a:t>
            </a:r>
            <a:r>
              <a:rPr lang="en-US" sz="2400" dirty="0">
                <a:latin typeface="Comic Sans MS" panose="030F0702030302020204" pitchFamily="66" charset="0"/>
              </a:rPr>
              <a:t>Pandas </a:t>
            </a:r>
            <a:r>
              <a:rPr lang="ru-RU" sz="2400" dirty="0">
                <a:latin typeface="Comic Sans MS" panose="030F0702030302020204" pitchFamily="66" charset="0"/>
              </a:rPr>
              <a:t>есть простая и доступная </a:t>
            </a:r>
            <a:r>
              <a:rPr lang="ru-RU" sz="2400" b="1" dirty="0">
                <a:solidFill>
                  <a:srgbClr val="0098A4"/>
                </a:solidFill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документация</a:t>
            </a:r>
            <a:r>
              <a:rPr lang="ru-RU" sz="2400" dirty="0">
                <a:latin typeface="Comic Sans MS" panose="030F0702030302020204" pitchFamily="66" charset="0"/>
              </a:rPr>
              <a:t>. Не забывайте и про </a:t>
            </a:r>
            <a:r>
              <a:rPr lang="en-US" sz="2400" dirty="0">
                <a:latin typeface="Comic Sans MS" panose="030F0702030302020204" pitchFamily="66" charset="0"/>
              </a:rPr>
              <a:t>Stack Overflow, </a:t>
            </a:r>
            <a:r>
              <a:rPr lang="ru-RU" sz="2400" dirty="0">
                <a:latin typeface="Comic Sans MS" panose="030F0702030302020204" pitchFamily="66" charset="0"/>
              </a:rPr>
              <a:t>где можно найти решение Вашей проблемы.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0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>
          <a:extLst>
            <a:ext uri="{FF2B5EF4-FFF2-40B4-BE49-F238E27FC236}">
              <a16:creationId xmlns:a16="http://schemas.microsoft.com/office/drawing/2014/main" id="{0C4995E1-0D03-82DA-557C-7B96E870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35">
            <a:extLst>
              <a:ext uri="{FF2B5EF4-FFF2-40B4-BE49-F238E27FC236}">
                <a16:creationId xmlns:a16="http://schemas.microsoft.com/office/drawing/2014/main" id="{77C993CA-1567-DB30-CA1F-7E171C64DEF2}"/>
              </a:ext>
            </a:extLst>
          </p:cNvPr>
          <p:cNvSpPr/>
          <p:nvPr/>
        </p:nvSpPr>
        <p:spPr>
          <a:xfrm rot="1431935">
            <a:off x="7573201" y="1511481"/>
            <a:ext cx="1266915" cy="399749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5">
            <a:extLst>
              <a:ext uri="{FF2B5EF4-FFF2-40B4-BE49-F238E27FC236}">
                <a16:creationId xmlns:a16="http://schemas.microsoft.com/office/drawing/2014/main" id="{0BEC180B-C936-8434-5A0B-8791744A8D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Series</a:t>
            </a:r>
            <a:endParaRPr dirty="0"/>
          </a:p>
        </p:txBody>
      </p:sp>
      <p:sp>
        <p:nvSpPr>
          <p:cNvPr id="2317" name="Google Shape;2317;p35">
            <a:extLst>
              <a:ext uri="{FF2B5EF4-FFF2-40B4-BE49-F238E27FC236}">
                <a16:creationId xmlns:a16="http://schemas.microsoft.com/office/drawing/2014/main" id="{3963D2E2-53ED-BF09-EA48-362266105FC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825" y="1093814"/>
            <a:ext cx="8066047" cy="1449324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Pandas.DataFrame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400" dirty="0">
                <a:latin typeface="Bahnschrift" panose="020B0502040204020203" pitchFamily="34" charset="0"/>
              </a:rPr>
              <a:t>– </a:t>
            </a:r>
            <a:r>
              <a:rPr lang="ru-RU" sz="1400" dirty="0">
                <a:latin typeface="Bahnschrift" panose="020B0502040204020203" pitchFamily="34" charset="0"/>
              </a:rPr>
              <a:t>основной тип данных в библиотеке </a:t>
            </a:r>
            <a:r>
              <a:rPr lang="en-US" sz="1400" dirty="0">
                <a:latin typeface="Bahnschrift" panose="020B0502040204020203" pitchFamily="34" charset="0"/>
              </a:rPr>
              <a:t>Pandas. </a:t>
            </a:r>
            <a:endParaRPr lang="ru-RU" sz="1400" dirty="0">
              <a:latin typeface="Bahnschrift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Bahnschrift" panose="020B0502040204020203" pitchFamily="34" charset="0"/>
              </a:rPr>
              <a:t>Это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таблица</a:t>
            </a:r>
            <a:r>
              <a:rPr lang="ru-RU" sz="1400" dirty="0">
                <a:latin typeface="Bahnschrift" panose="020B0502040204020203" pitchFamily="34" charset="0"/>
              </a:rPr>
              <a:t>, которую можно создать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ручками</a:t>
            </a:r>
            <a:r>
              <a:rPr lang="ru-RU" sz="1400" dirty="0">
                <a:latin typeface="Bahnschrift" panose="020B0502040204020203" pitchFamily="34" charset="0"/>
              </a:rPr>
              <a:t>, в которую можно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преобразовать объекты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Python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или которую можно получить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при чтении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 .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json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,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.csv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и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 excel-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файлов</a:t>
            </a:r>
            <a:r>
              <a:rPr lang="ru-RU" sz="1400" dirty="0">
                <a:latin typeface="Bahnschrift" panose="020B0502040204020203" pitchFamily="34" charset="0"/>
              </a:rPr>
              <a:t>. </a:t>
            </a:r>
            <a:endParaRPr lang="en-US" sz="1400" dirty="0">
              <a:latin typeface="Bahnschrift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Bahnschrift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Pandas.Series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400" dirty="0">
                <a:latin typeface="Bahnschrift" panose="020B0502040204020203" pitchFamily="34" charset="0"/>
              </a:rPr>
              <a:t>– </a:t>
            </a:r>
            <a:r>
              <a:rPr lang="ru-RU" sz="1400" dirty="0">
                <a:latin typeface="Bahnschrift" panose="020B0502040204020203" pitchFamily="34" charset="0"/>
              </a:rPr>
              <a:t>это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колонка или строка </a:t>
            </a:r>
            <a:r>
              <a:rPr lang="ru-RU" sz="1400" dirty="0">
                <a:latin typeface="Bahnschrift" panose="020B0502040204020203" pitchFamily="34" charset="0"/>
              </a:rPr>
              <a:t>в таблице </a:t>
            </a:r>
            <a:r>
              <a:rPr lang="en-US" sz="1400" dirty="0" err="1">
                <a:latin typeface="Bahnschrift" panose="020B0502040204020203" pitchFamily="34" charset="0"/>
              </a:rPr>
              <a:t>DataFrame</a:t>
            </a:r>
            <a:r>
              <a:rPr lang="en-US" sz="1400" dirty="0">
                <a:latin typeface="Bahnschrift" panose="020B0502040204020203" pitchFamily="34" charset="0"/>
              </a:rPr>
              <a:t>, </a:t>
            </a:r>
            <a:r>
              <a:rPr lang="ru-RU" sz="1400" dirty="0">
                <a:latin typeface="Bahnschrift" panose="020B0502040204020203" pitchFamily="34" charset="0"/>
              </a:rPr>
              <a:t>которую можно получить путем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обращения к столбцу </a:t>
            </a:r>
            <a:r>
              <a:rPr lang="ru-RU" sz="1400" dirty="0">
                <a:latin typeface="Bahnschrift" panose="020B0502040204020203" pitchFamily="34" charset="0"/>
              </a:rPr>
              <a:t>с помощью квадратных скобок, а также с помощью методов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loc </a:t>
            </a:r>
            <a:r>
              <a:rPr lang="ru-RU" sz="1400" dirty="0">
                <a:latin typeface="Bahnschrift" panose="020B0502040204020203" pitchFamily="34" charset="0"/>
              </a:rPr>
              <a:t>и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iloc</a:t>
            </a:r>
            <a:r>
              <a:rPr lang="ru-RU" sz="1400" dirty="0">
                <a:latin typeface="Bahnschrift" panose="020B0502040204020203" pitchFamily="34" charset="0"/>
              </a:rPr>
              <a:t>. </a:t>
            </a:r>
            <a:endParaRPr sz="14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81D44B-90BC-932B-0354-F8769463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6" y="2951605"/>
            <a:ext cx="8066048" cy="144932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4" name="Google Shape;2317;p35">
            <a:extLst>
              <a:ext uri="{FF2B5EF4-FFF2-40B4-BE49-F238E27FC236}">
                <a16:creationId xmlns:a16="http://schemas.microsoft.com/office/drawing/2014/main" id="{A2487B07-4557-9751-4337-B83BD5964BDE}"/>
              </a:ext>
            </a:extLst>
          </p:cNvPr>
          <p:cNvSpPr txBox="1">
            <a:spLocks/>
          </p:cNvSpPr>
          <p:nvPr/>
        </p:nvSpPr>
        <p:spPr>
          <a:xfrm>
            <a:off x="1642946" y="2543138"/>
            <a:ext cx="5858107" cy="37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en-US" sz="1400" dirty="0" err="1">
                <a:latin typeface="Bahnschrift" panose="020B0502040204020203" pitchFamily="34" charset="0"/>
              </a:rPr>
              <a:t>DataFrame</a:t>
            </a:r>
            <a:r>
              <a:rPr lang="en-US" sz="1400" dirty="0">
                <a:latin typeface="Bahnschrift" panose="020B0502040204020203" pitchFamily="34" charset="0"/>
              </a:rPr>
              <a:t> ‘</a:t>
            </a:r>
            <a:r>
              <a:rPr lang="ru-RU" sz="1400" dirty="0">
                <a:latin typeface="Bahnschrift" panose="020B0502040204020203" pitchFamily="34" charset="0"/>
              </a:rPr>
              <a:t>Титаник</a:t>
            </a:r>
            <a:r>
              <a:rPr lang="en-US" sz="1400" dirty="0">
                <a:latin typeface="Bahnschrift" panose="020B0502040204020203" pitchFamily="34" charset="0"/>
              </a:rPr>
              <a:t>’ </a:t>
            </a:r>
            <a:r>
              <a:rPr lang="ru-RU" sz="1400" dirty="0">
                <a:latin typeface="Bahnschrift" panose="020B0502040204020203" pitchFamily="34" charset="0"/>
              </a:rPr>
              <a:t>в </a:t>
            </a:r>
            <a:r>
              <a:rPr lang="en-US" sz="1400" dirty="0">
                <a:latin typeface="Bahnschrift" panose="020B0502040204020203" pitchFamily="34" charset="0"/>
              </a:rPr>
              <a:t>.</a:t>
            </a:r>
            <a:r>
              <a:rPr lang="en-US" sz="1400" dirty="0" err="1">
                <a:latin typeface="Bahnschrift" panose="020B0502040204020203" pitchFamily="34" charset="0"/>
              </a:rPr>
              <a:t>ipynb</a:t>
            </a:r>
            <a:endParaRPr lang="ru-RU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>
          <a:extLst>
            <a:ext uri="{FF2B5EF4-FFF2-40B4-BE49-F238E27FC236}">
              <a16:creationId xmlns:a16="http://schemas.microsoft.com/office/drawing/2014/main" id="{EB31ECC4-7561-E543-2912-6ACE1776F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35">
            <a:extLst>
              <a:ext uri="{FF2B5EF4-FFF2-40B4-BE49-F238E27FC236}">
                <a16:creationId xmlns:a16="http://schemas.microsoft.com/office/drawing/2014/main" id="{1AF9F04F-4DD0-3AF3-4357-C971FA0B9DA4}"/>
              </a:ext>
            </a:extLst>
          </p:cNvPr>
          <p:cNvSpPr/>
          <p:nvPr/>
        </p:nvSpPr>
        <p:spPr>
          <a:xfrm rot="1431935">
            <a:off x="7573201" y="1511481"/>
            <a:ext cx="1266915" cy="399749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5">
            <a:extLst>
              <a:ext uri="{FF2B5EF4-FFF2-40B4-BE49-F238E27FC236}">
                <a16:creationId xmlns:a16="http://schemas.microsoft.com/office/drawing/2014/main" id="{4AF763A2-77FD-3229-6F5D-D10489D071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317" name="Google Shape;2317;p35">
            <a:extLst>
              <a:ext uri="{FF2B5EF4-FFF2-40B4-BE49-F238E27FC236}">
                <a16:creationId xmlns:a16="http://schemas.microsoft.com/office/drawing/2014/main" id="{EAD7A979-4ED5-35D4-673C-1885A1FC183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825" y="1093814"/>
            <a:ext cx="8066047" cy="1449324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Pandas.DataFrame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состоит из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строк</a:t>
            </a:r>
            <a:r>
              <a:rPr lang="ru-RU" sz="1400" dirty="0">
                <a:latin typeface="Bahnschrift" panose="020B0502040204020203" pitchFamily="34" charset="0"/>
              </a:rPr>
              <a:t> и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столбцов</a:t>
            </a:r>
            <a:r>
              <a:rPr lang="ru-RU" sz="1400" dirty="0">
                <a:latin typeface="Bahnschrift" panose="020B0502040204020203" pitchFamily="34" charset="0"/>
              </a:rPr>
              <a:t>. В отличие от обычных таблиц, это 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неравноценные</a:t>
            </a:r>
            <a:r>
              <a:rPr lang="ru-RU" sz="1400" dirty="0">
                <a:latin typeface="Bahnschrift" panose="020B0502040204020203" pitchFamily="34" charset="0"/>
              </a:rPr>
              <a:t> сущности. Проще всего воспринимать </a:t>
            </a:r>
            <a:r>
              <a:rPr lang="ru-RU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строки</a:t>
            </a:r>
            <a:r>
              <a:rPr lang="ru-RU" sz="1400" dirty="0">
                <a:latin typeface="Bahnschrift" panose="020B0502040204020203" pitchFamily="34" charset="0"/>
              </a:rPr>
              <a:t> как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объекты</a:t>
            </a:r>
            <a:r>
              <a:rPr lang="ru-RU" sz="1400" dirty="0">
                <a:latin typeface="Bahnschrift" panose="020B0502040204020203" pitchFamily="34" charset="0"/>
              </a:rPr>
              <a:t> (Маша, Петя), а </a:t>
            </a:r>
            <a:r>
              <a:rPr lang="ru-RU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столбцы</a:t>
            </a:r>
            <a:r>
              <a:rPr lang="ru-RU" sz="1400" dirty="0">
                <a:latin typeface="Bahnschrift" panose="020B0502040204020203" pitchFamily="34" charset="0"/>
              </a:rPr>
              <a:t> как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параметры этих объектов </a:t>
            </a:r>
            <a:r>
              <a:rPr lang="ru-RU" sz="1400" dirty="0">
                <a:latin typeface="Bahnschrift" panose="020B0502040204020203" pitchFamily="34" charset="0"/>
              </a:rPr>
              <a:t>(рост, вес, класс).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Bahnschrift" panose="020B0502040204020203" pitchFamily="34" charset="0"/>
              </a:rPr>
              <a:t>Исходя из этой неравноценности, данные в </a:t>
            </a:r>
            <a:r>
              <a:rPr lang="en-US" sz="1400" dirty="0">
                <a:latin typeface="Bahnschrift" panose="020B0502040204020203" pitchFamily="34" charset="0"/>
              </a:rPr>
              <a:t>Pandas </a:t>
            </a:r>
            <a:r>
              <a:rPr lang="ru-RU" sz="1400" dirty="0">
                <a:latin typeface="Bahnschrift" panose="020B0502040204020203" pitchFamily="34" charset="0"/>
              </a:rPr>
              <a:t>типизированы </a:t>
            </a:r>
            <a:r>
              <a:rPr lang="ru-RU" sz="14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по столбцам</a:t>
            </a:r>
            <a:r>
              <a:rPr lang="ru-RU" sz="1400" dirty="0">
                <a:latin typeface="Bahnschrift" panose="020B0502040204020203" pitchFamily="34" charset="0"/>
              </a:rPr>
              <a:t>. Например, столбец </a:t>
            </a:r>
            <a:r>
              <a:rPr lang="en-US" sz="1400" dirty="0">
                <a:latin typeface="Bahnschrift" panose="020B0502040204020203" pitchFamily="34" charset="0"/>
              </a:rPr>
              <a:t>‘</a:t>
            </a:r>
            <a:r>
              <a:rPr lang="ru-RU" sz="1400" dirty="0">
                <a:latin typeface="Bahnschrift" panose="020B0502040204020203" pitchFamily="34" charset="0"/>
              </a:rPr>
              <a:t>Класс</a:t>
            </a:r>
            <a:r>
              <a:rPr lang="en-US" sz="1400" dirty="0">
                <a:latin typeface="Bahnschrift" panose="020B0502040204020203" pitchFamily="34" charset="0"/>
              </a:rPr>
              <a:t>’ </a:t>
            </a:r>
            <a:r>
              <a:rPr lang="ru-RU" sz="1400" dirty="0">
                <a:latin typeface="Bahnschrift" panose="020B0502040204020203" pitchFamily="34" charset="0"/>
              </a:rPr>
              <a:t>будет состоять из строк (</a:t>
            </a:r>
            <a:r>
              <a:rPr lang="en-US" sz="1400" dirty="0">
                <a:latin typeface="Bahnschrift" panose="020B0502040204020203" pitchFamily="34" charset="0"/>
              </a:rPr>
              <a:t>‘A’, ‘</a:t>
            </a:r>
            <a:r>
              <a:rPr lang="ru-RU" sz="1400" dirty="0">
                <a:latin typeface="Bahnschrift" panose="020B0502040204020203" pitchFamily="34" charset="0"/>
              </a:rPr>
              <a:t>Б</a:t>
            </a:r>
            <a:r>
              <a:rPr lang="en-US" sz="1400" dirty="0">
                <a:latin typeface="Bahnschrift" panose="020B0502040204020203" pitchFamily="34" charset="0"/>
              </a:rPr>
              <a:t>’</a:t>
            </a:r>
            <a:r>
              <a:rPr lang="ru-RU" sz="1400" dirty="0">
                <a:latin typeface="Bahnschrift" panose="020B0502040204020203" pitchFamily="34" charset="0"/>
              </a:rPr>
              <a:t>), а столбец </a:t>
            </a:r>
            <a:r>
              <a:rPr lang="en-US" sz="1400" dirty="0">
                <a:latin typeface="Bahnschrift" panose="020B0502040204020203" pitchFamily="34" charset="0"/>
              </a:rPr>
              <a:t>‘</a:t>
            </a:r>
            <a:r>
              <a:rPr lang="ru-RU" sz="1400" dirty="0">
                <a:latin typeface="Bahnschrift" panose="020B0502040204020203" pitchFamily="34" charset="0"/>
              </a:rPr>
              <a:t>Рост</a:t>
            </a:r>
            <a:r>
              <a:rPr lang="en-US" sz="1400" dirty="0">
                <a:latin typeface="Bahnschrift" panose="020B0502040204020203" pitchFamily="34" charset="0"/>
              </a:rPr>
              <a:t>’ – </a:t>
            </a:r>
            <a:r>
              <a:rPr lang="ru-RU" sz="1400" dirty="0">
                <a:latin typeface="Bahnschrift" panose="020B0502040204020203" pitchFamily="34" charset="0"/>
              </a:rPr>
              <a:t>из чисел с плавающей точкой. </a:t>
            </a:r>
            <a:endParaRPr sz="14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4B4D1F-8699-DE8E-143B-D67E19FC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6" y="2951605"/>
            <a:ext cx="8066048" cy="144932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1A7DDE-4B98-CD08-99DD-DD108238AEF6}"/>
              </a:ext>
            </a:extLst>
          </p:cNvPr>
          <p:cNvSpPr/>
          <p:nvPr/>
        </p:nvSpPr>
        <p:spPr>
          <a:xfrm>
            <a:off x="720000" y="3024659"/>
            <a:ext cx="7704000" cy="1794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2317;p35">
            <a:extLst>
              <a:ext uri="{FF2B5EF4-FFF2-40B4-BE49-F238E27FC236}">
                <a16:creationId xmlns:a16="http://schemas.microsoft.com/office/drawing/2014/main" id="{E6364F73-489C-0C21-F00D-2DF4418EA5A1}"/>
              </a:ext>
            </a:extLst>
          </p:cNvPr>
          <p:cNvSpPr txBox="1">
            <a:spLocks/>
          </p:cNvSpPr>
          <p:nvPr/>
        </p:nvSpPr>
        <p:spPr>
          <a:xfrm>
            <a:off x="2696208" y="2571750"/>
            <a:ext cx="3729280" cy="46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Параметры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70ADC6-3690-DEDD-81CF-95F05914CC85}"/>
              </a:ext>
            </a:extLst>
          </p:cNvPr>
          <p:cNvSpPr/>
          <p:nvPr/>
        </p:nvSpPr>
        <p:spPr>
          <a:xfrm>
            <a:off x="602356" y="3262302"/>
            <a:ext cx="185664" cy="104950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Google Shape;2317;p35">
            <a:extLst>
              <a:ext uri="{FF2B5EF4-FFF2-40B4-BE49-F238E27FC236}">
                <a16:creationId xmlns:a16="http://schemas.microsoft.com/office/drawing/2014/main" id="{5CA441F3-3BC6-F6C5-25FA-A16752A5011D}"/>
              </a:ext>
            </a:extLst>
          </p:cNvPr>
          <p:cNvSpPr txBox="1">
            <a:spLocks/>
          </p:cNvSpPr>
          <p:nvPr/>
        </p:nvSpPr>
        <p:spPr>
          <a:xfrm>
            <a:off x="-976041" y="2502910"/>
            <a:ext cx="3729280" cy="46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Объекты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4E6F763-B78A-7EBA-DB39-B623BF1695D9}"/>
              </a:ext>
            </a:extLst>
          </p:cNvPr>
          <p:cNvCxnSpPr>
            <a:cxnSpLocks/>
          </p:cNvCxnSpPr>
          <p:nvPr/>
        </p:nvCxnSpPr>
        <p:spPr>
          <a:xfrm>
            <a:off x="646960" y="2805607"/>
            <a:ext cx="0" cy="42639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2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>
          <a:extLst>
            <a:ext uri="{FF2B5EF4-FFF2-40B4-BE49-F238E27FC236}">
              <a16:creationId xmlns:a16="http://schemas.microsoft.com/office/drawing/2014/main" id="{1C95A027-48A0-E780-6A23-AD3E5C407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35">
            <a:extLst>
              <a:ext uri="{FF2B5EF4-FFF2-40B4-BE49-F238E27FC236}">
                <a16:creationId xmlns:a16="http://schemas.microsoft.com/office/drawing/2014/main" id="{8882CDCD-D1D7-EC6B-19A3-E71AF07C59CC}"/>
              </a:ext>
            </a:extLst>
          </p:cNvPr>
          <p:cNvSpPr/>
          <p:nvPr/>
        </p:nvSpPr>
        <p:spPr>
          <a:xfrm rot="1431935">
            <a:off x="7573201" y="1511481"/>
            <a:ext cx="1266915" cy="399749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5">
            <a:extLst>
              <a:ext uri="{FF2B5EF4-FFF2-40B4-BE49-F238E27FC236}">
                <a16:creationId xmlns:a16="http://schemas.microsoft.com/office/drawing/2014/main" id="{73BEA1FA-DF7E-A5C7-3497-63915D217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317" name="Google Shape;2317;p35">
            <a:extLst>
              <a:ext uri="{FF2B5EF4-FFF2-40B4-BE49-F238E27FC236}">
                <a16:creationId xmlns:a16="http://schemas.microsoft.com/office/drawing/2014/main" id="{68ABE5FE-64D1-E562-592A-0D332018E9C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87297" y="1093814"/>
            <a:ext cx="8006575" cy="1449324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DataFrame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можно создать многими способами.</a:t>
            </a:r>
            <a:endParaRPr sz="14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4BB69C-F307-1CDC-2FF3-A1E308AC8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3" y="2037761"/>
            <a:ext cx="3346864" cy="1612405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Google Shape;2317;p35">
            <a:extLst>
              <a:ext uri="{FF2B5EF4-FFF2-40B4-BE49-F238E27FC236}">
                <a16:creationId xmlns:a16="http://schemas.microsoft.com/office/drawing/2014/main" id="{1C08810C-5215-CAB7-8AB8-830F583EBD5F}"/>
              </a:ext>
            </a:extLst>
          </p:cNvPr>
          <p:cNvSpPr txBox="1">
            <a:spLocks/>
          </p:cNvSpPr>
          <p:nvPr/>
        </p:nvSpPr>
        <p:spPr>
          <a:xfrm>
            <a:off x="878030" y="1425771"/>
            <a:ext cx="3077737" cy="144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1. Преобразованием из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списка списков</a:t>
            </a:r>
            <a:r>
              <a:rPr lang="ru-RU" sz="1400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7" name="Google Shape;2317;p35">
            <a:extLst>
              <a:ext uri="{FF2B5EF4-FFF2-40B4-BE49-F238E27FC236}">
                <a16:creationId xmlns:a16="http://schemas.microsoft.com/office/drawing/2014/main" id="{B0874901-4FB6-489F-8068-08CB731D6EFD}"/>
              </a:ext>
            </a:extLst>
          </p:cNvPr>
          <p:cNvSpPr txBox="1">
            <a:spLocks/>
          </p:cNvSpPr>
          <p:nvPr/>
        </p:nvSpPr>
        <p:spPr>
          <a:xfrm>
            <a:off x="4795474" y="1425771"/>
            <a:ext cx="3077737" cy="144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2. Преобразованием из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списка словарей</a:t>
            </a:r>
            <a:r>
              <a:rPr lang="ru-RU" sz="1400" dirty="0">
                <a:latin typeface="Bahnschrift" panose="020B0502040204020203" pitchFamily="34" charset="0"/>
              </a:rPr>
              <a:t>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E7BCD5-4703-A7C1-3E8D-DA645576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108" y="2037761"/>
            <a:ext cx="3122932" cy="1679312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76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>
          <a:extLst>
            <a:ext uri="{FF2B5EF4-FFF2-40B4-BE49-F238E27FC236}">
              <a16:creationId xmlns:a16="http://schemas.microsoft.com/office/drawing/2014/main" id="{86D7896F-7555-02FF-896D-7E373D125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35">
            <a:extLst>
              <a:ext uri="{FF2B5EF4-FFF2-40B4-BE49-F238E27FC236}">
                <a16:creationId xmlns:a16="http://schemas.microsoft.com/office/drawing/2014/main" id="{EC9F0B8A-9049-6C47-0401-AFD94D53BE0B}"/>
              </a:ext>
            </a:extLst>
          </p:cNvPr>
          <p:cNvSpPr/>
          <p:nvPr/>
        </p:nvSpPr>
        <p:spPr>
          <a:xfrm rot="1431935">
            <a:off x="7573201" y="1511481"/>
            <a:ext cx="1266915" cy="399749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5">
            <a:extLst>
              <a:ext uri="{FF2B5EF4-FFF2-40B4-BE49-F238E27FC236}">
                <a16:creationId xmlns:a16="http://schemas.microsoft.com/office/drawing/2014/main" id="{8DEEE8CC-6BC9-0DE6-56E9-1C7696D78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6" name="Google Shape;2317;p35">
            <a:extLst>
              <a:ext uri="{FF2B5EF4-FFF2-40B4-BE49-F238E27FC236}">
                <a16:creationId xmlns:a16="http://schemas.microsoft.com/office/drawing/2014/main" id="{F48B4B39-6769-0F15-A21E-3473BF40C201}"/>
              </a:ext>
            </a:extLst>
          </p:cNvPr>
          <p:cNvSpPr txBox="1">
            <a:spLocks/>
          </p:cNvSpPr>
          <p:nvPr/>
        </p:nvSpPr>
        <p:spPr>
          <a:xfrm>
            <a:off x="878030" y="1425771"/>
            <a:ext cx="3077737" cy="144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3. Преобразованием из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словаря списков</a:t>
            </a:r>
            <a:r>
              <a:rPr lang="ru-RU" sz="1400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7" name="Google Shape;2317;p35">
            <a:extLst>
              <a:ext uri="{FF2B5EF4-FFF2-40B4-BE49-F238E27FC236}">
                <a16:creationId xmlns:a16="http://schemas.microsoft.com/office/drawing/2014/main" id="{BD2FF35E-F062-798A-7B37-B2853490690D}"/>
              </a:ext>
            </a:extLst>
          </p:cNvPr>
          <p:cNvSpPr txBox="1">
            <a:spLocks/>
          </p:cNvSpPr>
          <p:nvPr/>
        </p:nvSpPr>
        <p:spPr>
          <a:xfrm>
            <a:off x="4270986" y="1425771"/>
            <a:ext cx="3743025" cy="144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4. Преобразованием из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словаря </a:t>
            </a:r>
          </a:p>
          <a:p>
            <a:pPr marL="0" indent="0" algn="l"/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словарей</a:t>
            </a:r>
            <a:r>
              <a:rPr lang="ru-RU" sz="1400" dirty="0">
                <a:latin typeface="Bahnschrift" panose="020B0502040204020203" pitchFamily="34" charset="0"/>
              </a:rPr>
              <a:t>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C9BC06-BA6E-7886-B0FE-726AE77D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04" y="2030443"/>
            <a:ext cx="3180436" cy="214179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EFF24B-CC7A-DE8F-8AC1-183B5F6CE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986" y="2030443"/>
            <a:ext cx="3842917" cy="179163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92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>
          <a:extLst>
            <a:ext uri="{FF2B5EF4-FFF2-40B4-BE49-F238E27FC236}">
              <a16:creationId xmlns:a16="http://schemas.microsoft.com/office/drawing/2014/main" id="{7EF343EF-E33A-5686-2163-B41C755BD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AD41D2-96AD-6AAF-919F-1F8EC4FC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34" y="1457356"/>
            <a:ext cx="5688192" cy="1113373"/>
          </a:xfrm>
          <a:prstGeom prst="rect">
            <a:avLst/>
          </a:prstGeom>
        </p:spPr>
      </p:pic>
      <p:sp>
        <p:nvSpPr>
          <p:cNvPr id="2321" name="Google Shape;2321;p35">
            <a:extLst>
              <a:ext uri="{FF2B5EF4-FFF2-40B4-BE49-F238E27FC236}">
                <a16:creationId xmlns:a16="http://schemas.microsoft.com/office/drawing/2014/main" id="{B41AE605-5F68-B806-A81D-E89958E969CB}"/>
              </a:ext>
            </a:extLst>
          </p:cNvPr>
          <p:cNvSpPr/>
          <p:nvPr/>
        </p:nvSpPr>
        <p:spPr>
          <a:xfrm rot="1431935">
            <a:off x="7573201" y="1511481"/>
            <a:ext cx="1266915" cy="399749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5">
            <a:extLst>
              <a:ext uri="{FF2B5EF4-FFF2-40B4-BE49-F238E27FC236}">
                <a16:creationId xmlns:a16="http://schemas.microsoft.com/office/drawing/2014/main" id="{416AE82B-942E-D51B-13E9-0D50B23CB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6" name="Google Shape;2317;p35">
            <a:extLst>
              <a:ext uri="{FF2B5EF4-FFF2-40B4-BE49-F238E27FC236}">
                <a16:creationId xmlns:a16="http://schemas.microsoft.com/office/drawing/2014/main" id="{F4F8B6D5-2446-B1FE-D888-6362161A3778}"/>
              </a:ext>
            </a:extLst>
          </p:cNvPr>
          <p:cNvSpPr txBox="1">
            <a:spLocks/>
          </p:cNvSpPr>
          <p:nvPr/>
        </p:nvSpPr>
        <p:spPr>
          <a:xfrm>
            <a:off x="1062760" y="1272278"/>
            <a:ext cx="7018473" cy="4356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en-US" sz="1400" dirty="0">
                <a:latin typeface="Bahnschrift" panose="020B0502040204020203" pitchFamily="34" charset="0"/>
              </a:rPr>
              <a:t>5. </a:t>
            </a:r>
            <a:r>
              <a:rPr lang="ru-RU" sz="1400" dirty="0">
                <a:latin typeface="Bahnschrift" panose="020B0502040204020203" pitchFamily="34" charset="0"/>
              </a:rPr>
              <a:t>Открытием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.csv, .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json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и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excel</a:t>
            </a:r>
            <a:r>
              <a:rPr lang="en-US" sz="1400" dirty="0">
                <a:latin typeface="Bahnschrift" panose="020B0502040204020203" pitchFamily="34" charset="0"/>
              </a:rPr>
              <a:t>-</a:t>
            </a:r>
            <a:r>
              <a:rPr lang="ru-RU" sz="1400" dirty="0">
                <a:latin typeface="Bahnschrift" panose="020B0502040204020203" pitchFamily="34" charset="0"/>
              </a:rPr>
              <a:t>файлов (последнее требует установки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openpyxl</a:t>
            </a:r>
            <a:r>
              <a:rPr lang="ru-RU" sz="1400" dirty="0">
                <a:latin typeface="Bahnschrift" panose="020B0502040204020203" pitchFamily="34" charset="0"/>
              </a:rPr>
              <a:t>)</a:t>
            </a:r>
            <a:r>
              <a:rPr lang="en-US" sz="1400" dirty="0">
                <a:latin typeface="Bahnschrift" panose="020B0502040204020203" pitchFamily="34" charset="0"/>
              </a:rPr>
              <a:t>.</a:t>
            </a:r>
            <a:endParaRPr lang="ru-RU" sz="1400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EE6963-2C49-2999-05C6-299238001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06" y="2624254"/>
            <a:ext cx="2984727" cy="192182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C8AB30-1C4C-8CEB-75E5-AE4F98026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13" y="2798151"/>
            <a:ext cx="3299746" cy="148602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727B4DA-2286-948A-D98C-630D3C0DE763}"/>
              </a:ext>
            </a:extLst>
          </p:cNvPr>
          <p:cNvCxnSpPr/>
          <p:nvPr/>
        </p:nvCxnSpPr>
        <p:spPr>
          <a:xfrm>
            <a:off x="4133385" y="3541165"/>
            <a:ext cx="743415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6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>
          <a:extLst>
            <a:ext uri="{FF2B5EF4-FFF2-40B4-BE49-F238E27FC236}">
              <a16:creationId xmlns:a16="http://schemas.microsoft.com/office/drawing/2014/main" id="{C488B9AE-85D7-B588-2F14-CFBDFB455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32">
            <a:extLst>
              <a:ext uri="{FF2B5EF4-FFF2-40B4-BE49-F238E27FC236}">
                <a16:creationId xmlns:a16="http://schemas.microsoft.com/office/drawing/2014/main" id="{0A1061CF-BBC3-3CEE-42C0-F749CE8DE7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</a:t>
            </a:r>
            <a:r>
              <a:rPr lang="en-US" dirty="0"/>
              <a:t>Series</a:t>
            </a:r>
            <a:endParaRPr dirty="0"/>
          </a:p>
        </p:txBody>
      </p:sp>
      <p:sp>
        <p:nvSpPr>
          <p:cNvPr id="2209" name="Google Shape;2317;p35">
            <a:extLst>
              <a:ext uri="{FF2B5EF4-FFF2-40B4-BE49-F238E27FC236}">
                <a16:creationId xmlns:a16="http://schemas.microsoft.com/office/drawing/2014/main" id="{7282D269-5DB8-2622-E2F4-A0510A31C13E}"/>
              </a:ext>
            </a:extLst>
          </p:cNvPr>
          <p:cNvSpPr txBox="1">
            <a:spLocks/>
          </p:cNvSpPr>
          <p:nvPr/>
        </p:nvSpPr>
        <p:spPr>
          <a:xfrm>
            <a:off x="5115958" y="1583741"/>
            <a:ext cx="3308041" cy="6534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Так лучше не делать, если Ваши названия столбцов </a:t>
            </a:r>
            <a:r>
              <a:rPr lang="ru-RU" sz="1400" dirty="0">
                <a:solidFill>
                  <a:srgbClr val="FF0000"/>
                </a:solidFill>
                <a:latin typeface="Bahnschrift" panose="020B0502040204020203" pitchFamily="34" charset="0"/>
              </a:rPr>
              <a:t>не на латинице</a:t>
            </a:r>
            <a:r>
              <a:rPr lang="ru-RU" sz="1400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2210" name="Google Shape;2317;p35">
            <a:extLst>
              <a:ext uri="{FF2B5EF4-FFF2-40B4-BE49-F238E27FC236}">
                <a16:creationId xmlns:a16="http://schemas.microsoft.com/office/drawing/2014/main" id="{35352B30-77CA-D026-A8D5-D11737A2A514}"/>
              </a:ext>
            </a:extLst>
          </p:cNvPr>
          <p:cNvSpPr txBox="1">
            <a:spLocks/>
          </p:cNvSpPr>
          <p:nvPr/>
        </p:nvSpPr>
        <p:spPr>
          <a:xfrm>
            <a:off x="1263958" y="1570390"/>
            <a:ext cx="3308041" cy="6534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en-US" sz="1400" dirty="0" err="1">
                <a:latin typeface="Bahnschrift" panose="020B0502040204020203" pitchFamily="34" charset="0"/>
              </a:rPr>
              <a:t>DataFrame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по способу обращения напоминает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списки и словари</a:t>
            </a:r>
            <a:r>
              <a:rPr lang="ru-RU" sz="1400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26" name="Google Shape;2317;p35">
            <a:extLst>
              <a:ext uri="{FF2B5EF4-FFF2-40B4-BE49-F238E27FC236}">
                <a16:creationId xmlns:a16="http://schemas.microsoft.com/office/drawing/2014/main" id="{4C08F2F1-3E34-0F2F-E31B-A9CA3627D31C}"/>
              </a:ext>
            </a:extLst>
          </p:cNvPr>
          <p:cNvSpPr txBox="1">
            <a:spLocks/>
          </p:cNvSpPr>
          <p:nvPr/>
        </p:nvSpPr>
        <p:spPr>
          <a:xfrm>
            <a:off x="1062763" y="1170125"/>
            <a:ext cx="7018473" cy="4356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Мы можем получить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столбец </a:t>
            </a:r>
            <a:r>
              <a:rPr lang="ru-RU" sz="1600" dirty="0">
                <a:latin typeface="Bahnschrift" panose="020B0502040204020203" pitchFamily="34" charset="0"/>
              </a:rPr>
              <a:t>из нашего </a:t>
            </a:r>
            <a:r>
              <a:rPr lang="en-US" sz="1600" dirty="0" err="1">
                <a:latin typeface="Bahnschrift" panose="020B0502040204020203" pitchFamily="34" charset="0"/>
              </a:rPr>
              <a:t>DataFrame</a:t>
            </a:r>
            <a:r>
              <a:rPr lang="ru-RU" sz="16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B0B4CAC-9EBE-DBC0-9332-C1366FE2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28" y="2215182"/>
            <a:ext cx="2832301" cy="184366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8B724CA-1E49-62E4-65B6-06D6AF554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602" y="2183273"/>
            <a:ext cx="2956150" cy="1907485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138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>
          <a:extLst>
            <a:ext uri="{FF2B5EF4-FFF2-40B4-BE49-F238E27FC236}">
              <a16:creationId xmlns:a16="http://schemas.microsoft.com/office/drawing/2014/main" id="{491575AA-2A92-00E9-88FA-3F6C633B1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32">
            <a:extLst>
              <a:ext uri="{FF2B5EF4-FFF2-40B4-BE49-F238E27FC236}">
                <a16:creationId xmlns:a16="http://schemas.microsoft.com/office/drawing/2014/main" id="{35853441-440F-A2F1-35FD-D72B25159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</a:t>
            </a:r>
            <a:r>
              <a:rPr lang="en-US" dirty="0"/>
              <a:t>Series</a:t>
            </a:r>
            <a:endParaRPr dirty="0"/>
          </a:p>
        </p:txBody>
      </p:sp>
      <p:sp>
        <p:nvSpPr>
          <p:cNvPr id="2209" name="Google Shape;2317;p35">
            <a:extLst>
              <a:ext uri="{FF2B5EF4-FFF2-40B4-BE49-F238E27FC236}">
                <a16:creationId xmlns:a16="http://schemas.microsoft.com/office/drawing/2014/main" id="{CA64785E-9B98-0EEB-185E-6B1DE39FEE97}"/>
              </a:ext>
            </a:extLst>
          </p:cNvPr>
          <p:cNvSpPr txBox="1">
            <a:spLocks/>
          </p:cNvSpPr>
          <p:nvPr/>
        </p:nvSpPr>
        <p:spPr>
          <a:xfrm>
            <a:off x="5115959" y="1742825"/>
            <a:ext cx="3308041" cy="6534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И </a:t>
            </a:r>
            <a:r>
              <a:rPr lang="ru-RU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по индексу </a:t>
            </a:r>
            <a:r>
              <a:rPr lang="ru-RU" sz="1400" dirty="0">
                <a:latin typeface="Bahnschrift" panose="020B0502040204020203" pitchFamily="34" charset="0"/>
              </a:rPr>
              <a:t>строки:</a:t>
            </a:r>
          </a:p>
        </p:txBody>
      </p:sp>
      <p:sp>
        <p:nvSpPr>
          <p:cNvPr id="2210" name="Google Shape;2317;p35">
            <a:extLst>
              <a:ext uri="{FF2B5EF4-FFF2-40B4-BE49-F238E27FC236}">
                <a16:creationId xmlns:a16="http://schemas.microsoft.com/office/drawing/2014/main" id="{83ABF8E3-E124-04F0-D7F7-B18CF72D28E0}"/>
              </a:ext>
            </a:extLst>
          </p:cNvPr>
          <p:cNvSpPr txBox="1">
            <a:spLocks/>
          </p:cNvSpPr>
          <p:nvPr/>
        </p:nvSpPr>
        <p:spPr>
          <a:xfrm>
            <a:off x="1056123" y="1565388"/>
            <a:ext cx="3717072" cy="6534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l"/>
            <a:r>
              <a:rPr lang="ru-RU" sz="1400" dirty="0">
                <a:latin typeface="Bahnschrift" panose="020B0502040204020203" pitchFamily="34" charset="0"/>
              </a:rPr>
              <a:t>Мы можем обратиться </a:t>
            </a:r>
            <a:r>
              <a:rPr lang="ru-RU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по имени строки </a:t>
            </a:r>
            <a:r>
              <a:rPr lang="ru-RU" sz="1400" dirty="0">
                <a:latin typeface="Bahnschrift" panose="020B0502040204020203" pitchFamily="34" charset="0"/>
              </a:rPr>
              <a:t>(здесь это </a:t>
            </a:r>
            <a:r>
              <a:rPr lang="en-US" sz="1400" dirty="0">
                <a:latin typeface="Bahnschrift" panose="020B0502040204020203" pitchFamily="34" charset="0"/>
              </a:rPr>
              <a:t>str</a:t>
            </a:r>
            <a:r>
              <a:rPr lang="ru-RU" sz="1400" dirty="0">
                <a:latin typeface="Bahnschrift" panose="020B0502040204020203" pitchFamily="34" charset="0"/>
              </a:rPr>
              <a:t>, а могут быть числа):</a:t>
            </a:r>
          </a:p>
        </p:txBody>
      </p:sp>
      <p:sp>
        <p:nvSpPr>
          <p:cNvPr id="26" name="Google Shape;2317;p35">
            <a:extLst>
              <a:ext uri="{FF2B5EF4-FFF2-40B4-BE49-F238E27FC236}">
                <a16:creationId xmlns:a16="http://schemas.microsoft.com/office/drawing/2014/main" id="{E7AEBE78-A598-77F6-BF24-CDB29156446C}"/>
              </a:ext>
            </a:extLst>
          </p:cNvPr>
          <p:cNvSpPr txBox="1">
            <a:spLocks/>
          </p:cNvSpPr>
          <p:nvPr/>
        </p:nvSpPr>
        <p:spPr>
          <a:xfrm>
            <a:off x="1062763" y="1170125"/>
            <a:ext cx="7018473" cy="4356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None/>
              <a:defRPr sz="12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Также мы можем получить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строку </a:t>
            </a:r>
            <a:r>
              <a:rPr lang="ru-RU" sz="1600" dirty="0">
                <a:latin typeface="Bahnschrift" panose="020B0502040204020203" pitchFamily="34" charset="0"/>
              </a:rPr>
              <a:t>из нашего </a:t>
            </a:r>
            <a:r>
              <a:rPr lang="en-US" sz="1600" dirty="0" err="1">
                <a:latin typeface="Bahnschrift" panose="020B0502040204020203" pitchFamily="34" charset="0"/>
              </a:rPr>
              <a:t>DataFrame</a:t>
            </a:r>
            <a:r>
              <a:rPr lang="ru-RU" sz="16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E2FA59-FD2F-8622-7EBF-7D43A83A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17" y="2178476"/>
            <a:ext cx="2886226" cy="185354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039A50-F83B-36BA-F028-A53315A7D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844" y="2178476"/>
            <a:ext cx="2913979" cy="185354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25572"/>
      </p:ext>
    </p:extLst>
  </p:cSld>
  <p:clrMapOvr>
    <a:masterClrMapping/>
  </p:clrMapOvr>
</p:sld>
</file>

<file path=ppt/theme/theme1.xml><?xml version="1.0" encoding="utf-8"?>
<a:theme xmlns:a="http://schemas.openxmlformats.org/drawingml/2006/main" name="Kawaii Interface Social Media Strategy by Slidesgo">
  <a:themeElements>
    <a:clrScheme name="Simple Light">
      <a:dk1>
        <a:srgbClr val="A44205"/>
      </a:dk1>
      <a:lt1>
        <a:srgbClr val="FFE8DA"/>
      </a:lt1>
      <a:dk2>
        <a:srgbClr val="8DA2CF"/>
      </a:dk2>
      <a:lt2>
        <a:srgbClr val="FFFFFF"/>
      </a:lt2>
      <a:accent1>
        <a:srgbClr val="FFCFC6"/>
      </a:accent1>
      <a:accent2>
        <a:srgbClr val="E6AA9F"/>
      </a:accent2>
      <a:accent3>
        <a:srgbClr val="FFD7AE"/>
      </a:accent3>
      <a:accent4>
        <a:srgbClr val="FFCC99"/>
      </a:accent4>
      <a:accent5>
        <a:srgbClr val="FFC080"/>
      </a:accent5>
      <a:accent6>
        <a:srgbClr val="CAD4E9"/>
      </a:accent6>
      <a:hlink>
        <a:srgbClr val="A4420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1189</Words>
  <Application>Microsoft Office PowerPoint</Application>
  <PresentationFormat>Экран (16:9)</PresentationFormat>
  <Paragraphs>109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Bahnschrift</vt:lpstr>
      <vt:lpstr>Balsamiq Sans</vt:lpstr>
      <vt:lpstr>Arial</vt:lpstr>
      <vt:lpstr>Comic Sans MS</vt:lpstr>
      <vt:lpstr>Varela Round</vt:lpstr>
      <vt:lpstr>Bebas Neue</vt:lpstr>
      <vt:lpstr>Raleway</vt:lpstr>
      <vt:lpstr>Kawaii Interface Social Media Strategy by Slidesgo</vt:lpstr>
      <vt:lpstr>Программирование в лингвистике</vt:lpstr>
      <vt:lpstr>Pandas</vt:lpstr>
      <vt:lpstr>DataFrame и Series</vt:lpstr>
      <vt:lpstr>Структура DataFrame</vt:lpstr>
      <vt:lpstr>Создание DataFrame</vt:lpstr>
      <vt:lpstr>Создание DataFrame</vt:lpstr>
      <vt:lpstr>Создание DataFrame</vt:lpstr>
      <vt:lpstr>Получение Series</vt:lpstr>
      <vt:lpstr>Получение Series</vt:lpstr>
      <vt:lpstr>Получение значения ячейки</vt:lpstr>
      <vt:lpstr>Добавление строки в DataFrame</vt:lpstr>
      <vt:lpstr>Добавление столбца в DataFrame</vt:lpstr>
      <vt:lpstr>Удаление столбца или строки</vt:lpstr>
      <vt:lpstr>Параметр inplace</vt:lpstr>
      <vt:lpstr>Операции над DataFrame</vt:lpstr>
      <vt:lpstr>Применение функции к DataFrame</vt:lpstr>
      <vt:lpstr>Функционал для просмотра DataFrame</vt:lpstr>
      <vt:lpstr>Применение условия к DataFrame</vt:lpstr>
      <vt:lpstr>NaN</vt:lpstr>
      <vt:lpstr>Уникальные значения в DataFrame</vt:lpstr>
      <vt:lpstr>Удаление дубликатов</vt:lpstr>
      <vt:lpstr>Среднее арифметическое и сумма</vt:lpstr>
      <vt:lpstr>Подсчет значений</vt:lpstr>
      <vt:lpstr>Агрегация</vt:lpstr>
      <vt:lpstr>Агрегация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в лингвистике</dc:title>
  <cp:lastModifiedBy>Melinkolia</cp:lastModifiedBy>
  <cp:revision>11</cp:revision>
  <dcterms:modified xsi:type="dcterms:W3CDTF">2024-02-27T20:17:00Z</dcterms:modified>
</cp:coreProperties>
</file>