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0"/>
  </p:notesMasterIdLst>
  <p:sldIdLst>
    <p:sldId id="256" r:id="rId2"/>
    <p:sldId id="303" r:id="rId3"/>
    <p:sldId id="304" r:id="rId4"/>
    <p:sldId id="267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5" r:id="rId25"/>
    <p:sldId id="258" r:id="rId26"/>
    <p:sldId id="326" r:id="rId27"/>
    <p:sldId id="327" r:id="rId28"/>
    <p:sldId id="266" r:id="rId29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31"/>
    </p:embeddedFont>
    <p:embeddedFont>
      <p:font typeface="Bahnschrift" panose="020B0502040204020203" pitchFamily="34" charset="0"/>
      <p:regular r:id="rId32"/>
      <p:bold r:id="rId33"/>
    </p:embeddedFont>
    <p:embeddedFont>
      <p:font typeface="Bahnschrift Condensed" panose="020B0502040204020203" pitchFamily="34" charset="0"/>
      <p:regular r:id="rId34"/>
      <p:bold r:id="rId35"/>
    </p:embeddedFont>
    <p:embeddedFont>
      <p:font typeface="Bahnschrift SemiBold" panose="020B0502040204020203" pitchFamily="34" charset="0"/>
      <p:bold r:id="rId36"/>
    </p:embeddedFont>
    <p:embeddedFont>
      <p:font typeface="Bowlby One SC" panose="020B0604020202020204" charset="0"/>
      <p:regular r:id="rId37"/>
    </p:embeddedFont>
    <p:embeddedFont>
      <p:font typeface="Franklin Gothic Heavy" panose="020B0903020102020204" pitchFamily="34" charset="0"/>
      <p:regular r:id="rId38"/>
      <p:italic r:id="rId39"/>
    </p:embeddedFont>
    <p:embeddedFont>
      <p:font typeface="Passion One" panose="020B0604020202020204" charset="0"/>
      <p:regular r:id="rId40"/>
      <p:bold r:id="rId41"/>
    </p:embeddedFont>
    <p:embeddedFont>
      <p:font typeface="Poppins" panose="000005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482447-F898-4961-B3D7-004567F6ECEF}">
  <a:tblStyle styleId="{32482447-F898-4961-B3D7-004567F6EC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781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13e681789d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13e681789d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0eea31b1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0eea31b1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440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0eea31b1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0eea31b1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63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g10eea31b1e4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9" name="Google Shape;2399;g10eea31b1e4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831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10eea31b1e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10eea31b1e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287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0eea31b1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0eea31b1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25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0eea31b1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0eea31b1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335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g10eea31b1e4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9" name="Google Shape;2399;g10eea31b1e4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865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10eea31b1e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10eea31b1e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74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0eea31b1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0eea31b1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804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0eea31b1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0eea31b1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464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0eea31b1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0eea31b1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27780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g10eea31b1e4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9" name="Google Shape;2399;g10eea31b1e4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4126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10eea31b1e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10eea31b1e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789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0eea31b1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0eea31b1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536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0eea31b1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0eea31b1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5073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g10eea31b1e4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9" name="Google Shape;2399;g10eea31b1e4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413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14067fc8d0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14067fc8d0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14067fc8d0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14067fc8d0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3011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14067fc8d0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14067fc8d0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17957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10eea31b1e4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10eea31b1e4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0eea31b1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0eea31b1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900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10eea31b1e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10eea31b1e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10eea31b1e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10eea31b1e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778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0eea31b1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0eea31b1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846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0eea31b1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0eea31b1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516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g10eea31b1e4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9" name="Google Shape;2399;g10eea31b1e4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68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10eea31b1e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10eea31b1e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98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" name="Google Shape;25;p2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26" name="Google Shape;26;p2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2" name="Google Shape;52;p2"/>
          <p:cNvSpPr/>
          <p:nvPr/>
        </p:nvSpPr>
        <p:spPr>
          <a:xfrm>
            <a:off x="1460958" y="552433"/>
            <a:ext cx="6232179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7694333" y="3417438"/>
            <a:ext cx="68" cy="1419"/>
          </a:xfrm>
          <a:custGeom>
            <a:avLst/>
            <a:gdLst/>
            <a:ahLst/>
            <a:cxnLst/>
            <a:rect l="l" t="t" r="r" b="b"/>
            <a:pathLst>
              <a:path w="1" h="21" extrusionOk="0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7694333" y="3492021"/>
            <a:ext cx="743" cy="6148"/>
          </a:xfrm>
          <a:custGeom>
            <a:avLst/>
            <a:gdLst/>
            <a:ahLst/>
            <a:cxnLst/>
            <a:rect l="l" t="t" r="r" b="b"/>
            <a:pathLst>
              <a:path w="11" h="91" extrusionOk="0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7694333" y="3568022"/>
            <a:ext cx="1419" cy="8107"/>
          </a:xfrm>
          <a:custGeom>
            <a:avLst/>
            <a:gdLst/>
            <a:ahLst/>
            <a:cxnLst/>
            <a:rect l="l" t="t" r="r" b="b"/>
            <a:pathLst>
              <a:path w="21" h="120" extrusionOk="0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7694333" y="3643955"/>
            <a:ext cx="2094" cy="10134"/>
          </a:xfrm>
          <a:custGeom>
            <a:avLst/>
            <a:gdLst/>
            <a:ahLst/>
            <a:cxnLst/>
            <a:rect l="l" t="t" r="r" b="b"/>
            <a:pathLst>
              <a:path w="31" h="150" extrusionOk="0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7694333" y="3720565"/>
            <a:ext cx="2770" cy="10809"/>
          </a:xfrm>
          <a:custGeom>
            <a:avLst/>
            <a:gdLst/>
            <a:ahLst/>
            <a:cxnLst/>
            <a:rect l="l" t="t" r="r" b="b"/>
            <a:pathLst>
              <a:path w="41" h="160" extrusionOk="0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7694333" y="3796498"/>
            <a:ext cx="3445" cy="12160"/>
          </a:xfrm>
          <a:custGeom>
            <a:avLst/>
            <a:gdLst/>
            <a:ahLst/>
            <a:cxnLst/>
            <a:rect l="l" t="t" r="r" b="b"/>
            <a:pathLst>
              <a:path w="51" h="180" extrusionOk="0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7694333" y="3873107"/>
            <a:ext cx="4121" cy="12836"/>
          </a:xfrm>
          <a:custGeom>
            <a:avLst/>
            <a:gdLst/>
            <a:ahLst/>
            <a:cxnLst/>
            <a:rect l="l" t="t" r="r" b="b"/>
            <a:pathLst>
              <a:path w="61" h="190" extrusionOk="0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7694333" y="3949716"/>
            <a:ext cx="4797" cy="13511"/>
          </a:xfrm>
          <a:custGeom>
            <a:avLst/>
            <a:gdLst/>
            <a:ahLst/>
            <a:cxnLst/>
            <a:rect l="l" t="t" r="r" b="b"/>
            <a:pathLst>
              <a:path w="71" h="200" extrusionOk="0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7694333" y="4026325"/>
            <a:ext cx="5472" cy="13511"/>
          </a:xfrm>
          <a:custGeom>
            <a:avLst/>
            <a:gdLst/>
            <a:ahLst/>
            <a:cxnLst/>
            <a:rect l="l" t="t" r="r" b="b"/>
            <a:pathLst>
              <a:path w="81" h="200" extrusionOk="0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7694333" y="4102935"/>
            <a:ext cx="6148" cy="14187"/>
          </a:xfrm>
          <a:custGeom>
            <a:avLst/>
            <a:gdLst/>
            <a:ahLst/>
            <a:cxnLst/>
            <a:rect l="l" t="t" r="r" b="b"/>
            <a:pathLst>
              <a:path w="91" h="210" extrusionOk="0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7694333" y="4179544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694333" y="4256153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694333" y="4333437"/>
            <a:ext cx="7431" cy="14863"/>
          </a:xfrm>
          <a:custGeom>
            <a:avLst/>
            <a:gdLst/>
            <a:ahLst/>
            <a:cxnLst/>
            <a:rect l="l" t="t" r="r" b="b"/>
            <a:pathLst>
              <a:path w="11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7694333" y="4410047"/>
            <a:ext cx="8107" cy="14863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7694333" y="4486723"/>
            <a:ext cx="8782" cy="14795"/>
          </a:xfrm>
          <a:custGeom>
            <a:avLst/>
            <a:gdLst/>
            <a:ahLst/>
            <a:cxnLst/>
            <a:rect l="l" t="t" r="r" b="b"/>
            <a:pathLst>
              <a:path w="130" h="219" extrusionOk="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1440151" y="552433"/>
            <a:ext cx="6263729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2"/>
          <p:cNvPicPr preferRelativeResize="0"/>
          <p:nvPr/>
        </p:nvPicPr>
        <p:blipFill rotWithShape="1">
          <a:blip r:embed="rId2">
            <a:alphaModFix/>
          </a:blip>
          <a:srcRect l="15881" t="21982" r="15956" b="10399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"/>
          <p:cNvSpPr/>
          <p:nvPr/>
        </p:nvSpPr>
        <p:spPr>
          <a:xfrm rot="-676558">
            <a:off x="341091" y="1209903"/>
            <a:ext cx="737548" cy="1228818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 txBox="1">
            <a:spLocks noGrp="1"/>
          </p:cNvSpPr>
          <p:nvPr>
            <p:ph type="ctrTitle"/>
          </p:nvPr>
        </p:nvSpPr>
        <p:spPr>
          <a:xfrm>
            <a:off x="2635500" y="863181"/>
            <a:ext cx="3873000" cy="6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8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5" name="Google Shape;75;p2"/>
          <p:cNvSpPr txBox="1">
            <a:spLocks noGrp="1"/>
          </p:cNvSpPr>
          <p:nvPr>
            <p:ph type="subTitle" idx="1"/>
          </p:nvPr>
        </p:nvSpPr>
        <p:spPr>
          <a:xfrm>
            <a:off x="3158850" y="4009100"/>
            <a:ext cx="28263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3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78" name="Google Shape;78;p3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3" name="Google Shape;93;p3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94" name="Google Shape;94;p3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3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3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3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3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0" name="Google Shape;120;p3"/>
          <p:cNvSpPr/>
          <p:nvPr/>
        </p:nvSpPr>
        <p:spPr>
          <a:xfrm>
            <a:off x="1460958" y="552433"/>
            <a:ext cx="6232179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7694333" y="3417438"/>
            <a:ext cx="68" cy="1419"/>
          </a:xfrm>
          <a:custGeom>
            <a:avLst/>
            <a:gdLst/>
            <a:ahLst/>
            <a:cxnLst/>
            <a:rect l="l" t="t" r="r" b="b"/>
            <a:pathLst>
              <a:path w="1" h="21" extrusionOk="0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7694333" y="3492021"/>
            <a:ext cx="743" cy="6148"/>
          </a:xfrm>
          <a:custGeom>
            <a:avLst/>
            <a:gdLst/>
            <a:ahLst/>
            <a:cxnLst/>
            <a:rect l="l" t="t" r="r" b="b"/>
            <a:pathLst>
              <a:path w="11" h="91" extrusionOk="0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7694333" y="3568022"/>
            <a:ext cx="1419" cy="8107"/>
          </a:xfrm>
          <a:custGeom>
            <a:avLst/>
            <a:gdLst/>
            <a:ahLst/>
            <a:cxnLst/>
            <a:rect l="l" t="t" r="r" b="b"/>
            <a:pathLst>
              <a:path w="21" h="120" extrusionOk="0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7694333" y="3643955"/>
            <a:ext cx="2094" cy="10134"/>
          </a:xfrm>
          <a:custGeom>
            <a:avLst/>
            <a:gdLst/>
            <a:ahLst/>
            <a:cxnLst/>
            <a:rect l="l" t="t" r="r" b="b"/>
            <a:pathLst>
              <a:path w="31" h="150" extrusionOk="0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>
            <a:off x="7694333" y="3720565"/>
            <a:ext cx="2770" cy="10809"/>
          </a:xfrm>
          <a:custGeom>
            <a:avLst/>
            <a:gdLst/>
            <a:ahLst/>
            <a:cxnLst/>
            <a:rect l="l" t="t" r="r" b="b"/>
            <a:pathLst>
              <a:path w="41" h="160" extrusionOk="0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>
            <a:off x="7694333" y="3796498"/>
            <a:ext cx="3445" cy="12160"/>
          </a:xfrm>
          <a:custGeom>
            <a:avLst/>
            <a:gdLst/>
            <a:ahLst/>
            <a:cxnLst/>
            <a:rect l="l" t="t" r="r" b="b"/>
            <a:pathLst>
              <a:path w="51" h="180" extrusionOk="0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7694333" y="3873107"/>
            <a:ext cx="4121" cy="12836"/>
          </a:xfrm>
          <a:custGeom>
            <a:avLst/>
            <a:gdLst/>
            <a:ahLst/>
            <a:cxnLst/>
            <a:rect l="l" t="t" r="r" b="b"/>
            <a:pathLst>
              <a:path w="61" h="190" extrusionOk="0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"/>
          <p:cNvSpPr/>
          <p:nvPr/>
        </p:nvSpPr>
        <p:spPr>
          <a:xfrm>
            <a:off x="7694333" y="3949716"/>
            <a:ext cx="4797" cy="13511"/>
          </a:xfrm>
          <a:custGeom>
            <a:avLst/>
            <a:gdLst/>
            <a:ahLst/>
            <a:cxnLst/>
            <a:rect l="l" t="t" r="r" b="b"/>
            <a:pathLst>
              <a:path w="71" h="200" extrusionOk="0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"/>
          <p:cNvSpPr/>
          <p:nvPr/>
        </p:nvSpPr>
        <p:spPr>
          <a:xfrm>
            <a:off x="7694333" y="4026325"/>
            <a:ext cx="5472" cy="13511"/>
          </a:xfrm>
          <a:custGeom>
            <a:avLst/>
            <a:gdLst/>
            <a:ahLst/>
            <a:cxnLst/>
            <a:rect l="l" t="t" r="r" b="b"/>
            <a:pathLst>
              <a:path w="81" h="200" extrusionOk="0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7694333" y="4102935"/>
            <a:ext cx="6148" cy="14187"/>
          </a:xfrm>
          <a:custGeom>
            <a:avLst/>
            <a:gdLst/>
            <a:ahLst/>
            <a:cxnLst/>
            <a:rect l="l" t="t" r="r" b="b"/>
            <a:pathLst>
              <a:path w="91" h="210" extrusionOk="0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7694333" y="4179544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"/>
          <p:cNvSpPr/>
          <p:nvPr/>
        </p:nvSpPr>
        <p:spPr>
          <a:xfrm>
            <a:off x="7694333" y="4256153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"/>
          <p:cNvSpPr/>
          <p:nvPr/>
        </p:nvSpPr>
        <p:spPr>
          <a:xfrm>
            <a:off x="7694333" y="4333437"/>
            <a:ext cx="7431" cy="14863"/>
          </a:xfrm>
          <a:custGeom>
            <a:avLst/>
            <a:gdLst/>
            <a:ahLst/>
            <a:cxnLst/>
            <a:rect l="l" t="t" r="r" b="b"/>
            <a:pathLst>
              <a:path w="11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3"/>
          <p:cNvSpPr/>
          <p:nvPr/>
        </p:nvSpPr>
        <p:spPr>
          <a:xfrm>
            <a:off x="7694333" y="4410047"/>
            <a:ext cx="8107" cy="14863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"/>
          <p:cNvSpPr/>
          <p:nvPr/>
        </p:nvSpPr>
        <p:spPr>
          <a:xfrm>
            <a:off x="7694333" y="4486723"/>
            <a:ext cx="8782" cy="14795"/>
          </a:xfrm>
          <a:custGeom>
            <a:avLst/>
            <a:gdLst/>
            <a:ahLst/>
            <a:cxnLst/>
            <a:rect l="l" t="t" r="r" b="b"/>
            <a:pathLst>
              <a:path w="130" h="219" extrusionOk="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3"/>
          <p:cNvSpPr/>
          <p:nvPr/>
        </p:nvSpPr>
        <p:spPr>
          <a:xfrm>
            <a:off x="1440151" y="552433"/>
            <a:ext cx="6263729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3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0" name="Google Shape;140;p3"/>
          <p:cNvPicPr preferRelativeResize="0"/>
          <p:nvPr/>
        </p:nvPicPr>
        <p:blipFill rotWithShape="1">
          <a:blip r:embed="rId2">
            <a:alphaModFix/>
          </a:blip>
          <a:srcRect l="15881" t="21982" r="15956" b="10399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"/>
          <p:cNvSpPr txBox="1">
            <a:spLocks noGrp="1"/>
          </p:cNvSpPr>
          <p:nvPr>
            <p:ph type="subTitle" idx="1"/>
          </p:nvPr>
        </p:nvSpPr>
        <p:spPr>
          <a:xfrm>
            <a:off x="3058200" y="4018539"/>
            <a:ext cx="3027600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2" name="Google Shape;142;p3"/>
          <p:cNvSpPr txBox="1">
            <a:spLocks noGrp="1"/>
          </p:cNvSpPr>
          <p:nvPr>
            <p:ph type="title"/>
          </p:nvPr>
        </p:nvSpPr>
        <p:spPr>
          <a:xfrm>
            <a:off x="2157600" y="2175650"/>
            <a:ext cx="48288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3" name="Google Shape;143;p3"/>
          <p:cNvSpPr txBox="1">
            <a:spLocks noGrp="1"/>
          </p:cNvSpPr>
          <p:nvPr>
            <p:ph type="title" idx="2" hasCustomPrompt="1"/>
          </p:nvPr>
        </p:nvSpPr>
        <p:spPr>
          <a:xfrm>
            <a:off x="3765900" y="891749"/>
            <a:ext cx="161220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1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4" name="Google Shape;144;p3"/>
          <p:cNvSpPr/>
          <p:nvPr/>
        </p:nvSpPr>
        <p:spPr>
          <a:xfrm rot="498325" flipH="1">
            <a:off x="7647686" y="3264636"/>
            <a:ext cx="737544" cy="1228810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5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203" name="Google Shape;203;p5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5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5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5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5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5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5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5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5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5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5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5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5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5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5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18" name="Google Shape;218;p5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219" name="Google Shape;219;p5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" name="Google Shape;220;p5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5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5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5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5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5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5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5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5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5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5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5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5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5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5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5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" name="Google Shape;236;p5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5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Google Shape;238;p5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" name="Google Shape;239;p5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" name="Google Shape;240;p5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" name="Google Shape;241;p5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" name="Google Shape;242;p5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" name="Google Shape;243;p5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" name="Google Shape;244;p5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5" name="Google Shape;245;p5"/>
          <p:cNvSpPr/>
          <p:nvPr/>
        </p:nvSpPr>
        <p:spPr>
          <a:xfrm rot="-1562623">
            <a:off x="154302" y="3107738"/>
            <a:ext cx="737553" cy="1228826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5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7" name="Google Shape;247;p5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5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5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5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5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5"/>
          <p:cNvSpPr txBox="1">
            <a:spLocks noGrp="1"/>
          </p:cNvSpPr>
          <p:nvPr>
            <p:ph type="ctrTitle"/>
          </p:nvPr>
        </p:nvSpPr>
        <p:spPr>
          <a:xfrm>
            <a:off x="2616950" y="445175"/>
            <a:ext cx="39102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3" name="Google Shape;253;p5"/>
          <p:cNvSpPr txBox="1">
            <a:spLocks noGrp="1"/>
          </p:cNvSpPr>
          <p:nvPr>
            <p:ph type="ctrTitle" idx="2"/>
          </p:nvPr>
        </p:nvSpPr>
        <p:spPr>
          <a:xfrm>
            <a:off x="1835600" y="2843307"/>
            <a:ext cx="2226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subTitle" idx="1"/>
          </p:nvPr>
        </p:nvSpPr>
        <p:spPr>
          <a:xfrm>
            <a:off x="1835550" y="3197541"/>
            <a:ext cx="2226300" cy="9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ctrTitle" idx="3"/>
          </p:nvPr>
        </p:nvSpPr>
        <p:spPr>
          <a:xfrm>
            <a:off x="5082125" y="2843307"/>
            <a:ext cx="2226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subTitle" idx="4"/>
          </p:nvPr>
        </p:nvSpPr>
        <p:spPr>
          <a:xfrm>
            <a:off x="5082050" y="3197541"/>
            <a:ext cx="2226300" cy="9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6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259" name="Google Shape;259;p6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6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6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6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6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6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6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6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6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6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6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6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6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6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6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4" name="Google Shape;274;p6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275" name="Google Shape;275;p6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" name="Google Shape;276;p6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" name="Google Shape;277;p6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" name="Google Shape;278;p6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" name="Google Shape;279;p6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" name="Google Shape;280;p6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6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6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6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6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6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6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6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" name="Google Shape;288;p6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6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6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6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6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6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6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" name="Google Shape;295;p6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6" name="Google Shape;296;p6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6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6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6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" name="Google Shape;300;p6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01" name="Google Shape;301;p6"/>
          <p:cNvSpPr/>
          <p:nvPr/>
        </p:nvSpPr>
        <p:spPr>
          <a:xfrm rot="-2108708">
            <a:off x="239979" y="2682166"/>
            <a:ext cx="737559" cy="1228835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6"/>
          <p:cNvSpPr/>
          <p:nvPr/>
        </p:nvSpPr>
        <p:spPr>
          <a:xfrm rot="2848518">
            <a:off x="7975113" y="1435777"/>
            <a:ext cx="696838" cy="1061543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6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6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6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6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6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6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309" name="Google Shape;309;p6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6"/>
          <p:cNvSpPr/>
          <p:nvPr/>
        </p:nvSpPr>
        <p:spPr>
          <a:xfrm>
            <a:off x="533850" y="44518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19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049" name="Google Shape;1049;p19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0" name="Google Shape;1050;p19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1" name="Google Shape;1051;p19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2" name="Google Shape;1052;p19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3" name="Google Shape;1053;p19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4" name="Google Shape;1054;p19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5" name="Google Shape;1055;p19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6" name="Google Shape;1056;p19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7" name="Google Shape;1057;p19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19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19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19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19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19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19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4" name="Google Shape;1064;p19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065" name="Google Shape;1065;p19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6" name="Google Shape;1066;p19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7" name="Google Shape;1067;p19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8" name="Google Shape;1068;p19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9" name="Google Shape;1069;p19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0" name="Google Shape;1070;p19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1" name="Google Shape;1071;p19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2" name="Google Shape;1072;p19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3" name="Google Shape;1073;p19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4" name="Google Shape;1074;p19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5" name="Google Shape;1075;p19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6" name="Google Shape;1076;p19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7" name="Google Shape;1077;p19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8" name="Google Shape;1078;p19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9" name="Google Shape;1079;p19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0" name="Google Shape;1080;p19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1" name="Google Shape;1081;p19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2" name="Google Shape;1082;p19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3" name="Google Shape;1083;p19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4" name="Google Shape;1084;p19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5" name="Google Shape;1085;p19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6" name="Google Shape;1086;p19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7" name="Google Shape;1087;p19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8" name="Google Shape;1088;p19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9" name="Google Shape;1089;p19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0" name="Google Shape;1090;p19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91" name="Google Shape;1091;p19"/>
          <p:cNvSpPr/>
          <p:nvPr/>
        </p:nvSpPr>
        <p:spPr>
          <a:xfrm rot="2108708" flipH="1">
            <a:off x="8182364" y="2682166"/>
            <a:ext cx="737559" cy="1228835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19"/>
          <p:cNvSpPr/>
          <p:nvPr/>
        </p:nvSpPr>
        <p:spPr>
          <a:xfrm rot="-2848518" flipH="1">
            <a:off x="460371" y="1435777"/>
            <a:ext cx="696838" cy="1061543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19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19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19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19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19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19"/>
          <p:cNvSpPr txBox="1">
            <a:spLocks noGrp="1"/>
          </p:cNvSpPr>
          <p:nvPr>
            <p:ph type="ctrTitle"/>
          </p:nvPr>
        </p:nvSpPr>
        <p:spPr>
          <a:xfrm>
            <a:off x="2203175" y="445175"/>
            <a:ext cx="47376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1099" name="Google Shape;1099;p19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Google Shape;1100;p19"/>
          <p:cNvSpPr/>
          <p:nvPr/>
        </p:nvSpPr>
        <p:spPr>
          <a:xfrm>
            <a:off x="1174500" y="1673125"/>
            <a:ext cx="6795900" cy="2784600"/>
          </a:xfrm>
          <a:prstGeom prst="roundRect">
            <a:avLst>
              <a:gd name="adj" fmla="val 452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19"/>
          <p:cNvSpPr txBox="1">
            <a:spLocks noGrp="1"/>
          </p:cNvSpPr>
          <p:nvPr>
            <p:ph type="body" idx="1"/>
          </p:nvPr>
        </p:nvSpPr>
        <p:spPr>
          <a:xfrm>
            <a:off x="1368600" y="1758238"/>
            <a:ext cx="6406800" cy="16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/>
            </a:lvl1pPr>
            <a:lvl2pPr marL="91440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1102" name="Google Shape;1102;p19"/>
          <p:cNvSpPr/>
          <p:nvPr/>
        </p:nvSpPr>
        <p:spPr>
          <a:xfrm flipH="1">
            <a:off x="7032483" y="44518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7" name="Google Shape;1397;p25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398" name="Google Shape;1398;p25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Google Shape;1399;p25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5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1" name="Google Shape;1401;p25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2" name="Google Shape;1402;p25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3" name="Google Shape;1403;p25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4" name="Google Shape;1404;p25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5" name="Google Shape;1405;p25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6" name="Google Shape;1406;p25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7" name="Google Shape;1407;p25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8" name="Google Shape;1408;p25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9" name="Google Shape;1409;p25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0" name="Google Shape;1410;p25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1" name="Google Shape;1411;p25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2" name="Google Shape;1412;p25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13" name="Google Shape;1413;p25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414" name="Google Shape;1414;p25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5" name="Google Shape;1415;p25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6" name="Google Shape;1416;p25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7" name="Google Shape;1417;p25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8" name="Google Shape;1418;p25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9" name="Google Shape;1419;p25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0" name="Google Shape;1420;p25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1" name="Google Shape;1421;p25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2" name="Google Shape;1422;p25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25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25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5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5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5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5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5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5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5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5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5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5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5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5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5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8" name="Google Shape;1438;p25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9" name="Google Shape;1439;p25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40" name="Google Shape;1440;p25"/>
          <p:cNvSpPr/>
          <p:nvPr/>
        </p:nvSpPr>
        <p:spPr>
          <a:xfrm rot="1548771">
            <a:off x="8094475" y="2494337"/>
            <a:ext cx="696832" cy="1061534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25"/>
          <p:cNvSpPr/>
          <p:nvPr/>
        </p:nvSpPr>
        <p:spPr>
          <a:xfrm rot="-1562623">
            <a:off x="157252" y="1177213"/>
            <a:ext cx="737553" cy="1228826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25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25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25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25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25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47" name="Google Shape;1447;p25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Google Shape;1449;p26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450" name="Google Shape;1450;p26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1" name="Google Shape;1451;p26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2" name="Google Shape;1452;p26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3" name="Google Shape;1453;p26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4" name="Google Shape;1454;p26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5" name="Google Shape;1455;p26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6" name="Google Shape;1456;p26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7" name="Google Shape;1457;p26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8" name="Google Shape;1458;p26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9" name="Google Shape;1459;p26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0" name="Google Shape;1460;p26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1" name="Google Shape;1461;p26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2" name="Google Shape;1462;p26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3" name="Google Shape;1463;p26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4" name="Google Shape;1464;p26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65" name="Google Shape;1465;p26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466" name="Google Shape;1466;p26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7" name="Google Shape;1467;p26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8" name="Google Shape;1468;p26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9" name="Google Shape;1469;p26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0" name="Google Shape;1470;p26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1" name="Google Shape;1471;p26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2" name="Google Shape;1472;p26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3" name="Google Shape;1473;p26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4" name="Google Shape;1474;p26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5" name="Google Shape;1475;p26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6" name="Google Shape;1476;p26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7" name="Google Shape;1477;p26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8" name="Google Shape;1478;p26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9" name="Google Shape;1479;p26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0" name="Google Shape;1480;p26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1" name="Google Shape;1481;p26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2" name="Google Shape;1482;p26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3" name="Google Shape;1483;p26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4" name="Google Shape;1484;p26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5" name="Google Shape;1485;p26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6" name="Google Shape;1486;p26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7" name="Google Shape;1487;p26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8" name="Google Shape;1488;p26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9" name="Google Shape;1489;p26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0" name="Google Shape;1490;p26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1" name="Google Shape;1491;p26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wlby One SC"/>
              <a:buNone/>
              <a:defRPr sz="34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  <p:sldLayoutId id="2147483665" r:id="rId6"/>
    <p:sldLayoutId id="2147483671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lorelei.aether@gmail.co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2" name="Google Shape;1502;p30"/>
          <p:cNvGrpSpPr/>
          <p:nvPr/>
        </p:nvGrpSpPr>
        <p:grpSpPr>
          <a:xfrm>
            <a:off x="1070896" y="1809482"/>
            <a:ext cx="7002600" cy="1897494"/>
            <a:chOff x="1070896" y="1809482"/>
            <a:chExt cx="7002600" cy="1897494"/>
          </a:xfrm>
        </p:grpSpPr>
        <p:sp>
          <p:nvSpPr>
            <p:cNvPr id="1503" name="Google Shape;1503;p30"/>
            <p:cNvSpPr/>
            <p:nvPr/>
          </p:nvSpPr>
          <p:spPr>
            <a:xfrm>
              <a:off x="1070896" y="1961576"/>
              <a:ext cx="7002600" cy="17454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0"/>
            <p:cNvSpPr/>
            <p:nvPr/>
          </p:nvSpPr>
          <p:spPr>
            <a:xfrm>
              <a:off x="1070896" y="1809482"/>
              <a:ext cx="7002600" cy="17454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5" name="Google Shape;1505;p30"/>
          <p:cNvSpPr/>
          <p:nvPr/>
        </p:nvSpPr>
        <p:spPr>
          <a:xfrm>
            <a:off x="2445725" y="771850"/>
            <a:ext cx="4255500" cy="84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30"/>
          <p:cNvSpPr/>
          <p:nvPr/>
        </p:nvSpPr>
        <p:spPr>
          <a:xfrm>
            <a:off x="2890165" y="3869682"/>
            <a:ext cx="3368400" cy="84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7" name="Google Shape;1507;p30"/>
          <p:cNvGrpSpPr/>
          <p:nvPr/>
        </p:nvGrpSpPr>
        <p:grpSpPr>
          <a:xfrm rot="-4289601">
            <a:off x="316595" y="403316"/>
            <a:ext cx="1793128" cy="1729891"/>
            <a:chOff x="-1645450" y="733766"/>
            <a:chExt cx="834921" cy="805476"/>
          </a:xfrm>
        </p:grpSpPr>
        <p:sp>
          <p:nvSpPr>
            <p:cNvPr id="1508" name="Google Shape;1508;p30"/>
            <p:cNvSpPr/>
            <p:nvPr/>
          </p:nvSpPr>
          <p:spPr>
            <a:xfrm>
              <a:off x="-1566320" y="1296525"/>
              <a:ext cx="178944" cy="175331"/>
            </a:xfrm>
            <a:custGeom>
              <a:avLst/>
              <a:gdLst/>
              <a:ahLst/>
              <a:cxnLst/>
              <a:rect l="l" t="t" r="r" b="b"/>
              <a:pathLst>
                <a:path w="1981" h="1941" extrusionOk="0">
                  <a:moveTo>
                    <a:pt x="642" y="0"/>
                  </a:moveTo>
                  <a:cubicBezTo>
                    <a:pt x="590" y="0"/>
                    <a:pt x="538" y="20"/>
                    <a:pt x="498" y="60"/>
                  </a:cubicBezTo>
                  <a:lnTo>
                    <a:pt x="80" y="478"/>
                  </a:lnTo>
                  <a:cubicBezTo>
                    <a:pt x="0" y="557"/>
                    <a:pt x="0" y="687"/>
                    <a:pt x="80" y="766"/>
                  </a:cubicBezTo>
                  <a:lnTo>
                    <a:pt x="1194" y="1880"/>
                  </a:lnTo>
                  <a:cubicBezTo>
                    <a:pt x="1234" y="1920"/>
                    <a:pt x="1286" y="1940"/>
                    <a:pt x="1338" y="1940"/>
                  </a:cubicBezTo>
                  <a:cubicBezTo>
                    <a:pt x="1391" y="1940"/>
                    <a:pt x="1443" y="1920"/>
                    <a:pt x="1483" y="1880"/>
                  </a:cubicBezTo>
                  <a:lnTo>
                    <a:pt x="1900" y="1463"/>
                  </a:lnTo>
                  <a:cubicBezTo>
                    <a:pt x="1980" y="1383"/>
                    <a:pt x="1980" y="1254"/>
                    <a:pt x="1900" y="1174"/>
                  </a:cubicBezTo>
                  <a:lnTo>
                    <a:pt x="786" y="60"/>
                  </a:lnTo>
                  <a:cubicBezTo>
                    <a:pt x="746" y="20"/>
                    <a:pt x="694" y="0"/>
                    <a:pt x="642" y="0"/>
                  </a:cubicBez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0"/>
            <p:cNvSpPr/>
            <p:nvPr/>
          </p:nvSpPr>
          <p:spPr>
            <a:xfrm>
              <a:off x="-1566320" y="1294719"/>
              <a:ext cx="178944" cy="178853"/>
            </a:xfrm>
            <a:custGeom>
              <a:avLst/>
              <a:gdLst/>
              <a:ahLst/>
              <a:cxnLst/>
              <a:rect l="l" t="t" r="r" b="b"/>
              <a:pathLst>
                <a:path w="1981" h="1980" fill="none" extrusionOk="0">
                  <a:moveTo>
                    <a:pt x="1194" y="1900"/>
                  </a:moveTo>
                  <a:lnTo>
                    <a:pt x="80" y="786"/>
                  </a:lnTo>
                  <a:cubicBezTo>
                    <a:pt x="0" y="707"/>
                    <a:pt x="0" y="577"/>
                    <a:pt x="80" y="498"/>
                  </a:cubicBezTo>
                  <a:lnTo>
                    <a:pt x="498" y="80"/>
                  </a:lnTo>
                  <a:cubicBezTo>
                    <a:pt x="577" y="0"/>
                    <a:pt x="707" y="0"/>
                    <a:pt x="786" y="80"/>
                  </a:cubicBezTo>
                  <a:lnTo>
                    <a:pt x="1900" y="1194"/>
                  </a:lnTo>
                  <a:cubicBezTo>
                    <a:pt x="1980" y="1274"/>
                    <a:pt x="1980" y="1403"/>
                    <a:pt x="1900" y="1483"/>
                  </a:cubicBezTo>
                  <a:lnTo>
                    <a:pt x="1483" y="1900"/>
                  </a:lnTo>
                  <a:cubicBezTo>
                    <a:pt x="1403" y="1980"/>
                    <a:pt x="1274" y="1980"/>
                    <a:pt x="1194" y="190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0"/>
            <p:cNvSpPr/>
            <p:nvPr/>
          </p:nvSpPr>
          <p:spPr>
            <a:xfrm>
              <a:off x="-1529466" y="733766"/>
              <a:ext cx="718936" cy="699425"/>
            </a:xfrm>
            <a:custGeom>
              <a:avLst/>
              <a:gdLst/>
              <a:ahLst/>
              <a:cxnLst/>
              <a:rect l="l" t="t" r="r" b="b"/>
              <a:pathLst>
                <a:path w="7959" h="7743" extrusionOk="0">
                  <a:moveTo>
                    <a:pt x="6193" y="0"/>
                  </a:moveTo>
                  <a:cubicBezTo>
                    <a:pt x="5780" y="0"/>
                    <a:pt x="5367" y="157"/>
                    <a:pt x="5054" y="470"/>
                  </a:cubicBezTo>
                  <a:lnTo>
                    <a:pt x="239" y="5295"/>
                  </a:lnTo>
                  <a:cubicBezTo>
                    <a:pt x="0" y="5524"/>
                    <a:pt x="0" y="5912"/>
                    <a:pt x="239" y="6141"/>
                  </a:cubicBezTo>
                  <a:lnTo>
                    <a:pt x="1652" y="7563"/>
                  </a:lnTo>
                  <a:cubicBezTo>
                    <a:pt x="1771" y="7683"/>
                    <a:pt x="1925" y="7742"/>
                    <a:pt x="2079" y="7742"/>
                  </a:cubicBezTo>
                  <a:cubicBezTo>
                    <a:pt x="2234" y="7742"/>
                    <a:pt x="2388" y="7683"/>
                    <a:pt x="2507" y="7563"/>
                  </a:cubicBezTo>
                  <a:lnTo>
                    <a:pt x="7332" y="2738"/>
                  </a:lnTo>
                  <a:cubicBezTo>
                    <a:pt x="7959" y="2112"/>
                    <a:pt x="7959" y="1097"/>
                    <a:pt x="7332" y="470"/>
                  </a:cubicBezTo>
                  <a:cubicBezTo>
                    <a:pt x="7019" y="157"/>
                    <a:pt x="6606" y="0"/>
                    <a:pt x="6193" y="0"/>
                  </a:cubicBez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0"/>
            <p:cNvSpPr/>
            <p:nvPr/>
          </p:nvSpPr>
          <p:spPr>
            <a:xfrm>
              <a:off x="-1182596" y="773963"/>
              <a:ext cx="321755" cy="313716"/>
            </a:xfrm>
            <a:custGeom>
              <a:avLst/>
              <a:gdLst/>
              <a:ahLst/>
              <a:cxnLst/>
              <a:rect l="l" t="t" r="r" b="b"/>
              <a:pathLst>
                <a:path w="3562" h="3473" extrusionOk="0">
                  <a:moveTo>
                    <a:pt x="508" y="0"/>
                  </a:moveTo>
                  <a:cubicBezTo>
                    <a:pt x="388" y="0"/>
                    <a:pt x="269" y="45"/>
                    <a:pt x="179" y="135"/>
                  </a:cubicBezTo>
                  <a:cubicBezTo>
                    <a:pt x="0" y="314"/>
                    <a:pt x="0" y="612"/>
                    <a:pt x="179" y="791"/>
                  </a:cubicBezTo>
                  <a:lnTo>
                    <a:pt x="2726" y="3338"/>
                  </a:lnTo>
                  <a:cubicBezTo>
                    <a:pt x="2816" y="3428"/>
                    <a:pt x="2935" y="3472"/>
                    <a:pt x="3054" y="3472"/>
                  </a:cubicBezTo>
                  <a:cubicBezTo>
                    <a:pt x="3174" y="3472"/>
                    <a:pt x="3293" y="3428"/>
                    <a:pt x="3383" y="3338"/>
                  </a:cubicBezTo>
                  <a:cubicBezTo>
                    <a:pt x="3562" y="3159"/>
                    <a:pt x="3562" y="2860"/>
                    <a:pt x="3383" y="2681"/>
                  </a:cubicBezTo>
                  <a:lnTo>
                    <a:pt x="836" y="135"/>
                  </a:lnTo>
                  <a:cubicBezTo>
                    <a:pt x="746" y="45"/>
                    <a:pt x="627" y="0"/>
                    <a:pt x="508" y="0"/>
                  </a:cubicBez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0"/>
            <p:cNvSpPr/>
            <p:nvPr/>
          </p:nvSpPr>
          <p:spPr>
            <a:xfrm>
              <a:off x="-1383943" y="934390"/>
              <a:ext cx="369450" cy="365114"/>
            </a:xfrm>
            <a:custGeom>
              <a:avLst/>
              <a:gdLst/>
              <a:ahLst/>
              <a:cxnLst/>
              <a:rect l="l" t="t" r="r" b="b"/>
              <a:pathLst>
                <a:path w="4090" h="4042" extrusionOk="0">
                  <a:moveTo>
                    <a:pt x="3393" y="0"/>
                  </a:moveTo>
                  <a:lnTo>
                    <a:pt x="190" y="3203"/>
                  </a:lnTo>
                  <a:cubicBezTo>
                    <a:pt x="1" y="3392"/>
                    <a:pt x="1" y="3701"/>
                    <a:pt x="190" y="3900"/>
                  </a:cubicBezTo>
                  <a:cubicBezTo>
                    <a:pt x="284" y="3994"/>
                    <a:pt x="409" y="4042"/>
                    <a:pt x="534" y="4042"/>
                  </a:cubicBezTo>
                  <a:cubicBezTo>
                    <a:pt x="660" y="4042"/>
                    <a:pt x="787" y="3994"/>
                    <a:pt x="886" y="3900"/>
                  </a:cubicBezTo>
                  <a:lnTo>
                    <a:pt x="4089" y="697"/>
                  </a:lnTo>
                  <a:lnTo>
                    <a:pt x="3393" y="0"/>
                  </a:ln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0"/>
            <p:cNvSpPr/>
            <p:nvPr/>
          </p:nvSpPr>
          <p:spPr>
            <a:xfrm>
              <a:off x="-989379" y="770892"/>
              <a:ext cx="135766" cy="119145"/>
            </a:xfrm>
            <a:custGeom>
              <a:avLst/>
              <a:gdLst/>
              <a:ahLst/>
              <a:cxnLst/>
              <a:rect l="l" t="t" r="r" b="b"/>
              <a:pathLst>
                <a:path w="1503" h="1319" extrusionOk="0">
                  <a:moveTo>
                    <a:pt x="434" y="0"/>
                  </a:moveTo>
                  <a:cubicBezTo>
                    <a:pt x="335" y="0"/>
                    <a:pt x="249" y="29"/>
                    <a:pt x="189" y="89"/>
                  </a:cubicBezTo>
                  <a:cubicBezTo>
                    <a:pt x="0" y="278"/>
                    <a:pt x="100" y="686"/>
                    <a:pt x="418" y="994"/>
                  </a:cubicBezTo>
                  <a:cubicBezTo>
                    <a:pt x="621" y="1204"/>
                    <a:pt x="867" y="1319"/>
                    <a:pt x="1065" y="1319"/>
                  </a:cubicBezTo>
                  <a:cubicBezTo>
                    <a:pt x="1168" y="1319"/>
                    <a:pt x="1259" y="1288"/>
                    <a:pt x="1323" y="1223"/>
                  </a:cubicBezTo>
                  <a:cubicBezTo>
                    <a:pt x="1502" y="1044"/>
                    <a:pt x="1403" y="636"/>
                    <a:pt x="1084" y="318"/>
                  </a:cubicBezTo>
                  <a:cubicBezTo>
                    <a:pt x="879" y="113"/>
                    <a:pt x="631" y="0"/>
                    <a:pt x="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0"/>
            <p:cNvSpPr/>
            <p:nvPr/>
          </p:nvSpPr>
          <p:spPr>
            <a:xfrm>
              <a:off x="-1645450" y="1361202"/>
              <a:ext cx="182557" cy="178040"/>
            </a:xfrm>
            <a:custGeom>
              <a:avLst/>
              <a:gdLst/>
              <a:ahLst/>
              <a:cxnLst/>
              <a:rect l="l" t="t" r="r" b="b"/>
              <a:pathLst>
                <a:path w="2021" h="1971" extrusionOk="0">
                  <a:moveTo>
                    <a:pt x="906" y="0"/>
                  </a:moveTo>
                  <a:lnTo>
                    <a:pt x="71" y="1642"/>
                  </a:lnTo>
                  <a:cubicBezTo>
                    <a:pt x="1" y="1712"/>
                    <a:pt x="1" y="1841"/>
                    <a:pt x="71" y="1911"/>
                  </a:cubicBezTo>
                  <a:cubicBezTo>
                    <a:pt x="110" y="1950"/>
                    <a:pt x="160" y="1970"/>
                    <a:pt x="209" y="1970"/>
                  </a:cubicBezTo>
                  <a:cubicBezTo>
                    <a:pt x="257" y="1970"/>
                    <a:pt x="304" y="1950"/>
                    <a:pt x="339" y="1911"/>
                  </a:cubicBezTo>
                  <a:lnTo>
                    <a:pt x="2020" y="1234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5" name="Google Shape;1515;p30"/>
          <p:cNvSpPr txBox="1">
            <a:spLocks noGrp="1"/>
          </p:cNvSpPr>
          <p:nvPr>
            <p:ph type="ctrTitle"/>
          </p:nvPr>
        </p:nvSpPr>
        <p:spPr>
          <a:xfrm>
            <a:off x="2635500" y="863181"/>
            <a:ext cx="3873000" cy="6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BONITO ESTILO DE INTERFAZ EN COLORES PASTEL</a:t>
            </a:r>
            <a:endParaRPr dirty="0"/>
          </a:p>
        </p:txBody>
      </p:sp>
      <p:sp>
        <p:nvSpPr>
          <p:cNvPr id="1516" name="Google Shape;1516;p30"/>
          <p:cNvSpPr txBox="1">
            <a:spLocks noGrp="1"/>
          </p:cNvSpPr>
          <p:nvPr>
            <p:ph type="subTitle" idx="1"/>
          </p:nvPr>
        </p:nvSpPr>
        <p:spPr>
          <a:xfrm>
            <a:off x="2678653" y="3990288"/>
            <a:ext cx="3782821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latin typeface="Bahnschrift" panose="020B0502040204020203" pitchFamily="34" charset="0"/>
              </a:rPr>
              <a:t>Верещагина Анна Дмитриевна (Аня)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Bahnschrift" panose="020B0502040204020203" pitchFamily="34" charset="0"/>
              </a:rPr>
              <a:t>lorelei.aether@gmail.com</a:t>
            </a:r>
            <a:endParaRPr lang="ru-RU" sz="1400" dirty="0">
              <a:latin typeface="Bahnschrift" panose="020B0502040204020203" pitchFamily="34" charset="0"/>
            </a:endParaRPr>
          </a:p>
        </p:txBody>
      </p:sp>
      <p:sp>
        <p:nvSpPr>
          <p:cNvPr id="1517" name="Google Shape;1517;p30"/>
          <p:cNvSpPr/>
          <p:nvPr/>
        </p:nvSpPr>
        <p:spPr>
          <a:xfrm>
            <a:off x="7419425" y="34663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30"/>
          <p:cNvSpPr/>
          <p:nvPr/>
        </p:nvSpPr>
        <p:spPr>
          <a:xfrm>
            <a:off x="1729788" y="39490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9" name="Google Shape;1519;p30"/>
          <p:cNvGrpSpPr/>
          <p:nvPr/>
        </p:nvGrpSpPr>
        <p:grpSpPr>
          <a:xfrm rot="-937322">
            <a:off x="6706379" y="2782157"/>
            <a:ext cx="1883740" cy="1978115"/>
            <a:chOff x="8540375" y="3022876"/>
            <a:chExt cx="1779279" cy="1868421"/>
          </a:xfrm>
        </p:grpSpPr>
        <p:sp>
          <p:nvSpPr>
            <p:cNvPr id="1520" name="Google Shape;1520;p30"/>
            <p:cNvSpPr/>
            <p:nvPr/>
          </p:nvSpPr>
          <p:spPr>
            <a:xfrm>
              <a:off x="9697404" y="3022876"/>
              <a:ext cx="622250" cy="1066773"/>
            </a:xfrm>
            <a:custGeom>
              <a:avLst/>
              <a:gdLst/>
              <a:ahLst/>
              <a:cxnLst/>
              <a:rect l="l" t="t" r="r" b="b"/>
              <a:pathLst>
                <a:path w="10556" h="18097" fill="none" extrusionOk="0">
                  <a:moveTo>
                    <a:pt x="139" y="18096"/>
                  </a:moveTo>
                  <a:cubicBezTo>
                    <a:pt x="0" y="16803"/>
                    <a:pt x="139" y="15480"/>
                    <a:pt x="547" y="14236"/>
                  </a:cubicBezTo>
                  <a:cubicBezTo>
                    <a:pt x="816" y="13411"/>
                    <a:pt x="1214" y="12595"/>
                    <a:pt x="1880" y="12028"/>
                  </a:cubicBezTo>
                  <a:cubicBezTo>
                    <a:pt x="2537" y="11451"/>
                    <a:pt x="3502" y="11172"/>
                    <a:pt x="4308" y="11501"/>
                  </a:cubicBezTo>
                  <a:cubicBezTo>
                    <a:pt x="5123" y="11819"/>
                    <a:pt x="5651" y="12824"/>
                    <a:pt x="5293" y="13620"/>
                  </a:cubicBezTo>
                  <a:cubicBezTo>
                    <a:pt x="4934" y="14415"/>
                    <a:pt x="3631" y="14604"/>
                    <a:pt x="3174" y="13868"/>
                  </a:cubicBezTo>
                  <a:cubicBezTo>
                    <a:pt x="2905" y="13450"/>
                    <a:pt x="2955" y="12913"/>
                    <a:pt x="3074" y="12436"/>
                  </a:cubicBezTo>
                  <a:cubicBezTo>
                    <a:pt x="3333" y="11371"/>
                    <a:pt x="3850" y="10386"/>
                    <a:pt x="4566" y="9571"/>
                  </a:cubicBezTo>
                  <a:cubicBezTo>
                    <a:pt x="5342" y="8705"/>
                    <a:pt x="6327" y="8049"/>
                    <a:pt x="7262" y="7372"/>
                  </a:cubicBezTo>
                  <a:cubicBezTo>
                    <a:pt x="8207" y="6686"/>
                    <a:pt x="9132" y="5940"/>
                    <a:pt x="9739" y="4945"/>
                  </a:cubicBezTo>
                  <a:cubicBezTo>
                    <a:pt x="10336" y="3950"/>
                    <a:pt x="10555" y="2657"/>
                    <a:pt x="10028" y="1622"/>
                  </a:cubicBezTo>
                  <a:cubicBezTo>
                    <a:pt x="9501" y="588"/>
                    <a:pt x="8098" y="1"/>
                    <a:pt x="7093" y="58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0"/>
            <p:cNvSpPr/>
            <p:nvPr/>
          </p:nvSpPr>
          <p:spPr>
            <a:xfrm>
              <a:off x="8540375" y="4178740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18"/>
                    <a:pt x="0" y="1144"/>
                  </a:cubicBezTo>
                  <a:lnTo>
                    <a:pt x="0" y="10943"/>
                  </a:lnTo>
                  <a:cubicBezTo>
                    <a:pt x="0" y="1158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80"/>
                    <a:pt x="29208" y="10943"/>
                  </a:cubicBezTo>
                  <a:lnTo>
                    <a:pt x="29208" y="1144"/>
                  </a:lnTo>
                  <a:cubicBezTo>
                    <a:pt x="29208" y="51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0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08"/>
                    <a:pt x="0" y="1144"/>
                  </a:cubicBez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0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24533" y="0"/>
                  </a:moveTo>
                  <a:lnTo>
                    <a:pt x="24533" y="6656"/>
                  </a:lnTo>
                  <a:cubicBezTo>
                    <a:pt x="24533" y="7282"/>
                    <a:pt x="24025" y="7800"/>
                    <a:pt x="23388" y="7800"/>
                  </a:cubicBezTo>
                  <a:lnTo>
                    <a:pt x="0" y="7800"/>
                  </a:ln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0"/>
            <p:cNvSpPr/>
            <p:nvPr/>
          </p:nvSpPr>
          <p:spPr>
            <a:xfrm>
              <a:off x="8688747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0"/>
            <p:cNvSpPr/>
            <p:nvPr/>
          </p:nvSpPr>
          <p:spPr>
            <a:xfrm>
              <a:off x="8688747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0"/>
            <p:cNvSpPr/>
            <p:nvPr/>
          </p:nvSpPr>
          <p:spPr>
            <a:xfrm>
              <a:off x="8907443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0"/>
            <p:cNvSpPr/>
            <p:nvPr/>
          </p:nvSpPr>
          <p:spPr>
            <a:xfrm>
              <a:off x="8907443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0"/>
            <p:cNvSpPr/>
            <p:nvPr/>
          </p:nvSpPr>
          <p:spPr>
            <a:xfrm>
              <a:off x="9125610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0"/>
            <p:cNvSpPr/>
            <p:nvPr/>
          </p:nvSpPr>
          <p:spPr>
            <a:xfrm>
              <a:off x="9125610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0"/>
            <p:cNvSpPr/>
            <p:nvPr/>
          </p:nvSpPr>
          <p:spPr>
            <a:xfrm>
              <a:off x="9343776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0"/>
            <p:cNvSpPr/>
            <p:nvPr/>
          </p:nvSpPr>
          <p:spPr>
            <a:xfrm>
              <a:off x="9343776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0"/>
            <p:cNvSpPr/>
            <p:nvPr/>
          </p:nvSpPr>
          <p:spPr>
            <a:xfrm>
              <a:off x="9561942" y="417874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9561942" y="413653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9780049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9780049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9998215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9998215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0"/>
            <p:cNvSpPr/>
            <p:nvPr/>
          </p:nvSpPr>
          <p:spPr>
            <a:xfrm>
              <a:off x="8688747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0"/>
            <p:cNvSpPr/>
            <p:nvPr/>
          </p:nvSpPr>
          <p:spPr>
            <a:xfrm>
              <a:off x="8688747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0"/>
            <p:cNvSpPr/>
            <p:nvPr/>
          </p:nvSpPr>
          <p:spPr>
            <a:xfrm>
              <a:off x="8907443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0"/>
            <p:cNvSpPr/>
            <p:nvPr/>
          </p:nvSpPr>
          <p:spPr>
            <a:xfrm>
              <a:off x="8907443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0"/>
            <p:cNvSpPr/>
            <p:nvPr/>
          </p:nvSpPr>
          <p:spPr>
            <a:xfrm>
              <a:off x="9125610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0"/>
            <p:cNvSpPr/>
            <p:nvPr/>
          </p:nvSpPr>
          <p:spPr>
            <a:xfrm>
              <a:off x="9125610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0"/>
            <p:cNvSpPr/>
            <p:nvPr/>
          </p:nvSpPr>
          <p:spPr>
            <a:xfrm>
              <a:off x="9343776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0"/>
            <p:cNvSpPr/>
            <p:nvPr/>
          </p:nvSpPr>
          <p:spPr>
            <a:xfrm>
              <a:off x="9343776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0"/>
            <p:cNvSpPr/>
            <p:nvPr/>
          </p:nvSpPr>
          <p:spPr>
            <a:xfrm>
              <a:off x="9561942" y="438282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0"/>
            <p:cNvSpPr/>
            <p:nvPr/>
          </p:nvSpPr>
          <p:spPr>
            <a:xfrm>
              <a:off x="9561942" y="434061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0"/>
            <p:cNvSpPr/>
            <p:nvPr/>
          </p:nvSpPr>
          <p:spPr>
            <a:xfrm>
              <a:off x="9780049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0"/>
            <p:cNvSpPr/>
            <p:nvPr/>
          </p:nvSpPr>
          <p:spPr>
            <a:xfrm>
              <a:off x="9780049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0"/>
            <p:cNvSpPr/>
            <p:nvPr/>
          </p:nvSpPr>
          <p:spPr>
            <a:xfrm>
              <a:off x="9998215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0"/>
            <p:cNvSpPr/>
            <p:nvPr/>
          </p:nvSpPr>
          <p:spPr>
            <a:xfrm>
              <a:off x="9998215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0"/>
            <p:cNvSpPr/>
            <p:nvPr/>
          </p:nvSpPr>
          <p:spPr>
            <a:xfrm>
              <a:off x="8688747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0"/>
            <p:cNvSpPr/>
            <p:nvPr/>
          </p:nvSpPr>
          <p:spPr>
            <a:xfrm>
              <a:off x="8688747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2" y="1951"/>
                    <a:pt x="1960" y="1513"/>
                    <a:pt x="1960" y="976"/>
                  </a:cubicBezTo>
                  <a:cubicBezTo>
                    <a:pt x="1960" y="439"/>
                    <a:pt x="1522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0"/>
            <p:cNvSpPr/>
            <p:nvPr/>
          </p:nvSpPr>
          <p:spPr>
            <a:xfrm>
              <a:off x="9780049" y="458631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0"/>
            <p:cNvSpPr/>
            <p:nvPr/>
          </p:nvSpPr>
          <p:spPr>
            <a:xfrm>
              <a:off x="9780049" y="4544044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1"/>
                  </a:moveTo>
                  <a:cubicBezTo>
                    <a:pt x="439" y="1"/>
                    <a:pt x="1" y="439"/>
                    <a:pt x="1" y="976"/>
                  </a:cubicBezTo>
                  <a:cubicBezTo>
                    <a:pt x="1" y="1513"/>
                    <a:pt x="439" y="1951"/>
                    <a:pt x="976" y="1951"/>
                  </a:cubicBezTo>
                  <a:cubicBezTo>
                    <a:pt x="1513" y="1951"/>
                    <a:pt x="1951" y="1513"/>
                    <a:pt x="1951" y="976"/>
                  </a:cubicBezTo>
                  <a:cubicBezTo>
                    <a:pt x="1951" y="439"/>
                    <a:pt x="1513" y="1"/>
                    <a:pt x="976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0"/>
            <p:cNvSpPr/>
            <p:nvPr/>
          </p:nvSpPr>
          <p:spPr>
            <a:xfrm>
              <a:off x="9998215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0"/>
            <p:cNvSpPr/>
            <p:nvPr/>
          </p:nvSpPr>
          <p:spPr>
            <a:xfrm>
              <a:off x="9998215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3" y="1951"/>
                    <a:pt x="1960" y="1513"/>
                    <a:pt x="1960" y="976"/>
                  </a:cubicBezTo>
                  <a:cubicBezTo>
                    <a:pt x="1960" y="439"/>
                    <a:pt x="1523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0"/>
            <p:cNvSpPr/>
            <p:nvPr/>
          </p:nvSpPr>
          <p:spPr>
            <a:xfrm>
              <a:off x="8907443" y="4573990"/>
              <a:ext cx="769442" cy="127327"/>
            </a:xfrm>
            <a:custGeom>
              <a:avLst/>
              <a:gdLst/>
              <a:ahLst/>
              <a:cxnLst/>
              <a:rect l="l" t="t" r="r" b="b"/>
              <a:pathLst>
                <a:path w="13053" h="2160" extrusionOk="0">
                  <a:moveTo>
                    <a:pt x="727" y="0"/>
                  </a:moveTo>
                  <a:cubicBezTo>
                    <a:pt x="319" y="0"/>
                    <a:pt x="1" y="329"/>
                    <a:pt x="1" y="727"/>
                  </a:cubicBezTo>
                  <a:lnTo>
                    <a:pt x="1" y="1433"/>
                  </a:lnTo>
                  <a:cubicBezTo>
                    <a:pt x="1" y="1841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1"/>
                    <a:pt x="13053" y="1433"/>
                  </a:cubicBezTo>
                  <a:lnTo>
                    <a:pt x="13053" y="727"/>
                  </a:lnTo>
                  <a:cubicBezTo>
                    <a:pt x="13053" y="329"/>
                    <a:pt x="12725" y="0"/>
                    <a:pt x="12327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0"/>
            <p:cNvSpPr/>
            <p:nvPr/>
          </p:nvSpPr>
          <p:spPr>
            <a:xfrm>
              <a:off x="8907443" y="4532372"/>
              <a:ext cx="769442" cy="127268"/>
            </a:xfrm>
            <a:custGeom>
              <a:avLst/>
              <a:gdLst/>
              <a:ahLst/>
              <a:cxnLst/>
              <a:rect l="l" t="t" r="r" b="b"/>
              <a:pathLst>
                <a:path w="13053" h="2159" extrusionOk="0">
                  <a:moveTo>
                    <a:pt x="727" y="0"/>
                  </a:moveTo>
                  <a:cubicBezTo>
                    <a:pt x="319" y="0"/>
                    <a:pt x="1" y="328"/>
                    <a:pt x="1" y="726"/>
                  </a:cubicBezTo>
                  <a:lnTo>
                    <a:pt x="1" y="1433"/>
                  </a:lnTo>
                  <a:cubicBezTo>
                    <a:pt x="1" y="1840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0"/>
                    <a:pt x="13053" y="1433"/>
                  </a:cubicBezTo>
                  <a:lnTo>
                    <a:pt x="13053" y="726"/>
                  </a:lnTo>
                  <a:cubicBezTo>
                    <a:pt x="13053" y="328"/>
                    <a:pt x="12725" y="0"/>
                    <a:pt x="12327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1" name="Google Shape;1561;p30"/>
          <p:cNvGrpSpPr/>
          <p:nvPr/>
        </p:nvGrpSpPr>
        <p:grpSpPr>
          <a:xfrm>
            <a:off x="7953250" y="1084584"/>
            <a:ext cx="580547" cy="528926"/>
            <a:chOff x="7953250" y="1084584"/>
            <a:chExt cx="580547" cy="528926"/>
          </a:xfrm>
        </p:grpSpPr>
        <p:sp>
          <p:nvSpPr>
            <p:cNvPr id="1562" name="Google Shape;1562;p30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0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0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0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7" name="Google Shape;1567;p30"/>
          <p:cNvSpPr/>
          <p:nvPr/>
        </p:nvSpPr>
        <p:spPr>
          <a:xfrm>
            <a:off x="2723413" y="1957048"/>
            <a:ext cx="3693302" cy="934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Bowlby One SC"/>
              </a:rPr>
              <a:t>PyQt5</a:t>
            </a:r>
            <a:endParaRPr b="1" i="0" dirty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2"/>
              </a:solidFill>
              <a:latin typeface="Bowlby One SC"/>
            </a:endParaRPr>
          </a:p>
        </p:txBody>
      </p:sp>
      <p:grpSp>
        <p:nvGrpSpPr>
          <p:cNvPr id="1569" name="Google Shape;1569;p30"/>
          <p:cNvGrpSpPr/>
          <p:nvPr/>
        </p:nvGrpSpPr>
        <p:grpSpPr>
          <a:xfrm rot="-151246">
            <a:off x="503137" y="2919271"/>
            <a:ext cx="1152792" cy="1848542"/>
            <a:chOff x="10740175" y="552419"/>
            <a:chExt cx="1095062" cy="1755969"/>
          </a:xfrm>
        </p:grpSpPr>
        <p:sp>
          <p:nvSpPr>
            <p:cNvPr id="1570" name="Google Shape;1570;p30"/>
            <p:cNvSpPr/>
            <p:nvPr/>
          </p:nvSpPr>
          <p:spPr>
            <a:xfrm>
              <a:off x="10818190" y="552419"/>
              <a:ext cx="476135" cy="578643"/>
            </a:xfrm>
            <a:custGeom>
              <a:avLst/>
              <a:gdLst/>
              <a:ahLst/>
              <a:cxnLst/>
              <a:rect l="l" t="t" r="r" b="b"/>
              <a:pathLst>
                <a:path w="5035" h="6119" fill="none" extrusionOk="0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0"/>
            <p:cNvSpPr/>
            <p:nvPr/>
          </p:nvSpPr>
          <p:spPr>
            <a:xfrm>
              <a:off x="10802209" y="126278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0"/>
            <p:cNvSpPr/>
            <p:nvPr/>
          </p:nvSpPr>
          <p:spPr>
            <a:xfrm>
              <a:off x="10740175" y="109247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0"/>
            <p:cNvSpPr/>
            <p:nvPr/>
          </p:nvSpPr>
          <p:spPr>
            <a:xfrm>
              <a:off x="11018571" y="1188266"/>
              <a:ext cx="321899" cy="430176"/>
            </a:xfrm>
            <a:custGeom>
              <a:avLst/>
              <a:gdLst/>
              <a:ahLst/>
              <a:cxnLst/>
              <a:rect l="l" t="t" r="r" b="b"/>
              <a:pathLst>
                <a:path w="3404" h="4549" extrusionOk="0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0"/>
            <p:cNvSpPr/>
            <p:nvPr/>
          </p:nvSpPr>
          <p:spPr>
            <a:xfrm>
              <a:off x="11255643" y="1611723"/>
              <a:ext cx="180714" cy="494859"/>
            </a:xfrm>
            <a:custGeom>
              <a:avLst/>
              <a:gdLst/>
              <a:ahLst/>
              <a:cxnLst/>
              <a:rect l="l" t="t" r="r" b="b"/>
              <a:pathLst>
                <a:path w="1911" h="5233" fill="none" extrusionOk="0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0"/>
            <p:cNvSpPr/>
            <p:nvPr/>
          </p:nvSpPr>
          <p:spPr>
            <a:xfrm>
              <a:off x="10932045" y="1120653"/>
              <a:ext cx="841156" cy="1017236"/>
            </a:xfrm>
            <a:custGeom>
              <a:avLst/>
              <a:gdLst/>
              <a:ahLst/>
              <a:cxnLst/>
              <a:rect l="l" t="t" r="r" b="b"/>
              <a:pathLst>
                <a:path w="8895" h="10757" extrusionOk="0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0"/>
            <p:cNvSpPr/>
            <p:nvPr/>
          </p:nvSpPr>
          <p:spPr>
            <a:xfrm>
              <a:off x="10932045" y="1120653"/>
              <a:ext cx="841156" cy="1060263"/>
            </a:xfrm>
            <a:custGeom>
              <a:avLst/>
              <a:gdLst/>
              <a:ahLst/>
              <a:cxnLst/>
              <a:rect l="l" t="t" r="r" b="b"/>
              <a:pathLst>
                <a:path w="8895" h="11212" fill="none" extrusionOk="0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515;p30">
            <a:extLst>
              <a:ext uri="{FF2B5EF4-FFF2-40B4-BE49-F238E27FC236}">
                <a16:creationId xmlns:a16="http://schemas.microsoft.com/office/drawing/2014/main" id="{9A2F75C4-9096-A4CB-51A8-AB482FDE670A}"/>
              </a:ext>
            </a:extLst>
          </p:cNvPr>
          <p:cNvSpPr txBox="1">
            <a:spLocks/>
          </p:cNvSpPr>
          <p:nvPr/>
        </p:nvSpPr>
        <p:spPr>
          <a:xfrm>
            <a:off x="1358259" y="2781111"/>
            <a:ext cx="6518792" cy="542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owlby One SC"/>
              <a:buNone/>
              <a:defRPr sz="1800" b="0" i="0" u="none" strike="noStrike" cap="none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owlby One SC"/>
              <a:buNone/>
              <a:defRPr sz="5200" b="1" i="0" u="none" strike="noStrike" cap="none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owlby One SC"/>
              <a:buNone/>
              <a:defRPr sz="5200" b="1" i="0" u="none" strike="noStrike" cap="none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owlby One SC"/>
              <a:buNone/>
              <a:defRPr sz="5200" b="1" i="0" u="none" strike="noStrike" cap="none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owlby One SC"/>
              <a:buNone/>
              <a:defRPr sz="5200" b="1" i="0" u="none" strike="noStrike" cap="none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owlby One SC"/>
              <a:buNone/>
              <a:defRPr sz="5200" b="1" i="0" u="none" strike="noStrike" cap="none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owlby One SC"/>
              <a:buNone/>
              <a:defRPr sz="5200" b="1" i="0" u="none" strike="noStrike" cap="none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owlby One SC"/>
              <a:buNone/>
              <a:defRPr sz="5200" b="1" i="0" u="none" strike="noStrike" cap="none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owlby One SC"/>
              <a:buNone/>
              <a:defRPr sz="5200" b="1" i="0" u="none" strike="noStrike" cap="none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9pPr>
          </a:lstStyle>
          <a:p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Разработка приложений. Лекция 1.2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3" name="Google Shape;1583;p31"/>
          <p:cNvGrpSpPr/>
          <p:nvPr/>
        </p:nvGrpSpPr>
        <p:grpSpPr>
          <a:xfrm>
            <a:off x="764326" y="204183"/>
            <a:ext cx="7450160" cy="666651"/>
            <a:chOff x="1979225" y="358525"/>
            <a:chExt cx="5186100" cy="1198496"/>
          </a:xfrm>
        </p:grpSpPr>
        <p:sp>
          <p:nvSpPr>
            <p:cNvPr id="1584" name="Google Shape;1584;p31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1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3D90F25-377F-5C7E-925B-A28E3F9A925B}"/>
              </a:ext>
            </a:extLst>
          </p:cNvPr>
          <p:cNvSpPr/>
          <p:nvPr/>
        </p:nvSpPr>
        <p:spPr>
          <a:xfrm>
            <a:off x="764326" y="1176062"/>
            <a:ext cx="7578629" cy="334303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87" name="Google Shape;1587;p31"/>
          <p:cNvSpPr txBox="1">
            <a:spLocks noGrp="1"/>
          </p:cNvSpPr>
          <p:nvPr>
            <p:ph type="ctrTitle"/>
          </p:nvPr>
        </p:nvSpPr>
        <p:spPr>
          <a:xfrm>
            <a:off x="873431" y="84359"/>
            <a:ext cx="7397135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ranklin Gothic Heavy" panose="020B0903020102020204" pitchFamily="34" charset="0"/>
              </a:rPr>
              <a:t>Создаем галерею виджетов!</a:t>
            </a:r>
            <a:endParaRPr dirty="0">
              <a:latin typeface="Franklin Gothic Heavy" panose="020B0903020102020204" pitchFamily="34" charset="0"/>
            </a:endParaRPr>
          </a:p>
        </p:txBody>
      </p:sp>
      <p:sp>
        <p:nvSpPr>
          <p:cNvPr id="2" name="Google Shape;1595;p32">
            <a:extLst>
              <a:ext uri="{FF2B5EF4-FFF2-40B4-BE49-F238E27FC236}">
                <a16:creationId xmlns:a16="http://schemas.microsoft.com/office/drawing/2014/main" id="{0A401A46-D07C-966C-3343-AE71D04880E5}"/>
              </a:ext>
            </a:extLst>
          </p:cNvPr>
          <p:cNvSpPr txBox="1">
            <a:spLocks/>
          </p:cNvSpPr>
          <p:nvPr/>
        </p:nvSpPr>
        <p:spPr>
          <a:xfrm>
            <a:off x="1110883" y="1176062"/>
            <a:ext cx="7722212" cy="4378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ES" sz="700" dirty="0"/>
          </a:p>
        </p:txBody>
      </p:sp>
      <p:sp>
        <p:nvSpPr>
          <p:cNvPr id="3" name="Google Shape;1595;p32">
            <a:extLst>
              <a:ext uri="{FF2B5EF4-FFF2-40B4-BE49-F238E27FC236}">
                <a16:creationId xmlns:a16="http://schemas.microsoft.com/office/drawing/2014/main" id="{1CEB177E-C456-2740-870F-C14E925A4D90}"/>
              </a:ext>
            </a:extLst>
          </p:cNvPr>
          <p:cNvSpPr txBox="1">
            <a:spLocks/>
          </p:cNvSpPr>
          <p:nvPr/>
        </p:nvSpPr>
        <p:spPr>
          <a:xfrm>
            <a:off x="1050427" y="1176062"/>
            <a:ext cx="7722212" cy="4378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050" dirty="0"/>
              <a:t>        label2 = </a:t>
            </a:r>
            <a:r>
              <a:rPr lang="es-ES" sz="1050" dirty="0" err="1"/>
              <a:t>QLabel</a:t>
            </a:r>
            <a:r>
              <a:rPr lang="es-ES" sz="1050" dirty="0"/>
              <a:t>("</a:t>
            </a:r>
            <a:r>
              <a:rPr lang="es-ES" sz="1050" dirty="0" err="1"/>
              <a:t>QSpinBox</a:t>
            </a:r>
            <a:r>
              <a:rPr lang="es-ES" sz="1050" dirty="0"/>
              <a:t>")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spinbox</a:t>
            </a:r>
            <a:r>
              <a:rPr lang="es-ES" sz="1050" dirty="0"/>
              <a:t> = </a:t>
            </a:r>
            <a:r>
              <a:rPr lang="es-ES" sz="1050" dirty="0" err="1"/>
              <a:t>QSpinBox</a:t>
            </a:r>
            <a:r>
              <a:rPr lang="es-ES" sz="1050" dirty="0"/>
              <a:t>()</a:t>
            </a:r>
          </a:p>
          <a:p>
            <a:endParaRPr lang="es-ES" sz="1050" dirty="0"/>
          </a:p>
          <a:p>
            <a:r>
              <a:rPr lang="es-ES" sz="1050" dirty="0"/>
              <a:t>        </a:t>
            </a:r>
            <a:r>
              <a:rPr lang="es-ES" sz="1050" dirty="0" err="1"/>
              <a:t>layout</a:t>
            </a:r>
            <a:r>
              <a:rPr lang="es-ES" sz="1050" dirty="0"/>
              <a:t> = </a:t>
            </a:r>
            <a:r>
              <a:rPr lang="es-ES" sz="1050" dirty="0" err="1"/>
              <a:t>QGridLayout</a:t>
            </a:r>
            <a:r>
              <a:rPr lang="es-ES" sz="1050" dirty="0"/>
              <a:t>()</a:t>
            </a:r>
          </a:p>
          <a:p>
            <a:r>
              <a:rPr lang="es-ES" sz="1050" dirty="0"/>
              <a:t>        layout2 = </a:t>
            </a:r>
            <a:r>
              <a:rPr lang="es-ES" sz="1050" dirty="0" err="1"/>
              <a:t>QHBoxLayout</a:t>
            </a:r>
            <a:r>
              <a:rPr lang="es-ES" sz="1050" dirty="0"/>
              <a:t>()</a:t>
            </a:r>
          </a:p>
          <a:p>
            <a:r>
              <a:rPr lang="es-ES" sz="1050" dirty="0"/>
              <a:t>        layout3 = </a:t>
            </a:r>
            <a:r>
              <a:rPr lang="es-ES" sz="1050" dirty="0" err="1"/>
              <a:t>QHBoxLayout</a:t>
            </a:r>
            <a:r>
              <a:rPr lang="es-ES" sz="1050" dirty="0"/>
              <a:t>()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layout.addWidget</a:t>
            </a:r>
            <a:r>
              <a:rPr lang="es-ES" sz="1050" dirty="0"/>
              <a:t>(</a:t>
            </a:r>
            <a:r>
              <a:rPr lang="es-ES" sz="1050" dirty="0" err="1"/>
              <a:t>label</a:t>
            </a:r>
            <a:r>
              <a:rPr lang="es-ES" sz="1050" dirty="0"/>
              <a:t>, 0, 0)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layout.addWidget</a:t>
            </a:r>
            <a:r>
              <a:rPr lang="es-ES" sz="1050" dirty="0"/>
              <a:t>(</a:t>
            </a:r>
            <a:r>
              <a:rPr lang="es-ES" sz="1050" dirty="0" err="1"/>
              <a:t>pushbutton</a:t>
            </a:r>
            <a:r>
              <a:rPr lang="es-ES" sz="1050" dirty="0"/>
              <a:t>, 0, 1)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layout.addWidget</a:t>
            </a:r>
            <a:r>
              <a:rPr lang="es-ES" sz="1050" dirty="0"/>
              <a:t>(</a:t>
            </a:r>
            <a:r>
              <a:rPr lang="es-ES" sz="1050" dirty="0" err="1"/>
              <a:t>lineedit</a:t>
            </a:r>
            <a:r>
              <a:rPr lang="es-ES" sz="1050" dirty="0"/>
              <a:t>, 1, 0)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layout.addWidget</a:t>
            </a:r>
            <a:r>
              <a:rPr lang="es-ES" sz="1050" dirty="0"/>
              <a:t>(</a:t>
            </a:r>
            <a:r>
              <a:rPr lang="es-ES" sz="1050" dirty="0" err="1"/>
              <a:t>checkbox</a:t>
            </a:r>
            <a:r>
              <a:rPr lang="es-ES" sz="1050" dirty="0"/>
              <a:t>, 1, 1)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layout.addWidget</a:t>
            </a:r>
            <a:r>
              <a:rPr lang="es-ES" sz="1050" dirty="0"/>
              <a:t>(</a:t>
            </a:r>
            <a:r>
              <a:rPr lang="es-ES" sz="1050" dirty="0" err="1"/>
              <a:t>combobox</a:t>
            </a:r>
            <a:r>
              <a:rPr lang="es-ES" sz="1050" dirty="0"/>
              <a:t>, 2, 0)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layout.addWidget</a:t>
            </a:r>
            <a:r>
              <a:rPr lang="es-ES" sz="1050" dirty="0"/>
              <a:t>(slider, 2, 1)</a:t>
            </a:r>
          </a:p>
          <a:p>
            <a:r>
              <a:rPr lang="es-ES" sz="1050" dirty="0"/>
              <a:t>        layout2.addWidget(radiobutton1)</a:t>
            </a:r>
          </a:p>
          <a:p>
            <a:r>
              <a:rPr lang="es-ES" sz="1050" dirty="0"/>
              <a:t>        layout2.addWidget(radiobutton2)</a:t>
            </a:r>
          </a:p>
          <a:p>
            <a:r>
              <a:rPr lang="es-ES" sz="1050" dirty="0"/>
              <a:t>        layout3.addWidget(label2)</a:t>
            </a:r>
          </a:p>
          <a:p>
            <a:r>
              <a:rPr lang="es-ES" sz="1050" dirty="0"/>
              <a:t>        layout3.addWidget(</a:t>
            </a:r>
            <a:r>
              <a:rPr lang="es-ES" sz="1050" dirty="0" err="1"/>
              <a:t>spinbox</a:t>
            </a:r>
            <a:r>
              <a:rPr lang="es-ES" sz="1050" dirty="0"/>
              <a:t>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layout.addLayout</a:t>
            </a:r>
            <a:r>
              <a:rPr lang="es-ES" sz="1050" dirty="0"/>
              <a:t>(layout2, 3, 0)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layout.addLayout</a:t>
            </a:r>
            <a:r>
              <a:rPr lang="es-ES" sz="1050" dirty="0"/>
              <a:t>(layout3, 3, 1)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self.setLayout</a:t>
            </a:r>
            <a:r>
              <a:rPr lang="es-ES" sz="1050" dirty="0"/>
              <a:t>(</a:t>
            </a:r>
            <a:r>
              <a:rPr lang="es-ES" sz="1050" dirty="0" err="1"/>
              <a:t>layout</a:t>
            </a:r>
            <a:r>
              <a:rPr lang="es-ES" sz="1050" dirty="0"/>
              <a:t>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180022F-8C3B-6CAD-7B38-935B7612763A}"/>
              </a:ext>
            </a:extLst>
          </p:cNvPr>
          <p:cNvSpPr/>
          <p:nvPr/>
        </p:nvSpPr>
        <p:spPr>
          <a:xfrm>
            <a:off x="1050427" y="1267424"/>
            <a:ext cx="5025421" cy="347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4FD0B6D-E8F8-A7B9-AF74-6937BF71CE23}"/>
              </a:ext>
            </a:extLst>
          </p:cNvPr>
          <p:cNvSpPr/>
          <p:nvPr/>
        </p:nvSpPr>
        <p:spPr>
          <a:xfrm>
            <a:off x="873431" y="2089479"/>
            <a:ext cx="4840939" cy="139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EAF2D97-0EB2-2E92-6997-51C4C8ED0204}"/>
              </a:ext>
            </a:extLst>
          </p:cNvPr>
          <p:cNvSpPr/>
          <p:nvPr/>
        </p:nvSpPr>
        <p:spPr>
          <a:xfrm>
            <a:off x="989971" y="3528453"/>
            <a:ext cx="4840939" cy="287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1FEB3C7-9E4F-DC25-3B96-26BE0A45A69B}"/>
              </a:ext>
            </a:extLst>
          </p:cNvPr>
          <p:cNvSpPr/>
          <p:nvPr/>
        </p:nvSpPr>
        <p:spPr>
          <a:xfrm>
            <a:off x="1142667" y="3977603"/>
            <a:ext cx="4840939" cy="16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99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3" name="Google Shape;1583;p31"/>
          <p:cNvGrpSpPr/>
          <p:nvPr/>
        </p:nvGrpSpPr>
        <p:grpSpPr>
          <a:xfrm>
            <a:off x="764326" y="204183"/>
            <a:ext cx="7450160" cy="666651"/>
            <a:chOff x="1979225" y="358525"/>
            <a:chExt cx="5186100" cy="1198496"/>
          </a:xfrm>
        </p:grpSpPr>
        <p:sp>
          <p:nvSpPr>
            <p:cNvPr id="1584" name="Google Shape;1584;p31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1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7" name="Google Shape;1587;p31"/>
          <p:cNvSpPr txBox="1">
            <a:spLocks noGrp="1"/>
          </p:cNvSpPr>
          <p:nvPr>
            <p:ph type="ctrTitle"/>
          </p:nvPr>
        </p:nvSpPr>
        <p:spPr>
          <a:xfrm>
            <a:off x="873431" y="84359"/>
            <a:ext cx="7397135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ranklin Gothic Heavy" panose="020B0903020102020204" pitchFamily="34" charset="0"/>
              </a:rPr>
              <a:t>Output:</a:t>
            </a:r>
            <a:endParaRPr dirty="0">
              <a:latin typeface="Franklin Gothic Heavy" panose="020B0903020102020204" pitchFamily="34" charset="0"/>
            </a:endParaRPr>
          </a:p>
        </p:txBody>
      </p:sp>
      <p:sp>
        <p:nvSpPr>
          <p:cNvPr id="2" name="Google Shape;1595;p32">
            <a:extLst>
              <a:ext uri="{FF2B5EF4-FFF2-40B4-BE49-F238E27FC236}">
                <a16:creationId xmlns:a16="http://schemas.microsoft.com/office/drawing/2014/main" id="{0A401A46-D07C-966C-3343-AE71D04880E5}"/>
              </a:ext>
            </a:extLst>
          </p:cNvPr>
          <p:cNvSpPr txBox="1">
            <a:spLocks/>
          </p:cNvSpPr>
          <p:nvPr/>
        </p:nvSpPr>
        <p:spPr>
          <a:xfrm>
            <a:off x="1110883" y="1176062"/>
            <a:ext cx="7722212" cy="4378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ES" sz="7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5E932A-3DE7-EAE9-ED5F-BFA8196B4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89" y="1615852"/>
            <a:ext cx="7186022" cy="2125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0938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49"/>
          <p:cNvSpPr/>
          <p:nvPr/>
        </p:nvSpPr>
        <p:spPr>
          <a:xfrm>
            <a:off x="950275" y="1723140"/>
            <a:ext cx="7239000" cy="2652300"/>
          </a:xfrm>
          <a:prstGeom prst="roundRect">
            <a:avLst>
              <a:gd name="adj" fmla="val 5765"/>
            </a:avLst>
          </a:prstGeom>
          <a:solidFill>
            <a:srgbClr val="FFF8F7"/>
          </a:solidFill>
          <a:ln w="28575" cap="flat" cmpd="sng">
            <a:solidFill>
              <a:srgbClr val="152A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2" name="Google Shape;2402;p49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2403" name="Google Shape;2403;p49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9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5" name="Google Shape;2405;p49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ranklin Gothic Heavy" panose="020B0903020102020204" pitchFamily="34" charset="0"/>
              </a:rPr>
              <a:t>Полезные методы </a:t>
            </a:r>
            <a:r>
              <a:rPr lang="en-US" dirty="0" err="1">
                <a:latin typeface="Franklin Gothic Heavy" panose="020B0903020102020204" pitchFamily="34" charset="0"/>
              </a:rPr>
              <a:t>QSpinBox</a:t>
            </a:r>
            <a:endParaRPr dirty="0">
              <a:latin typeface="Franklin Gothic Heavy" panose="020B0903020102020204" pitchFamily="34" charset="0"/>
            </a:endParaRPr>
          </a:p>
        </p:txBody>
      </p:sp>
      <p:graphicFrame>
        <p:nvGraphicFramePr>
          <p:cNvPr id="2406" name="Google Shape;2406;p49"/>
          <p:cNvGraphicFramePr/>
          <p:nvPr>
            <p:extLst>
              <p:ext uri="{D42A27DB-BD31-4B8C-83A1-F6EECF244321}">
                <p14:modId xmlns:p14="http://schemas.microsoft.com/office/powerpoint/2010/main" val="1351621335"/>
              </p:ext>
            </p:extLst>
          </p:nvPr>
        </p:nvGraphicFramePr>
        <p:xfrm>
          <a:off x="950274" y="1723250"/>
          <a:ext cx="7239000" cy="2652192"/>
        </p:xfrm>
        <a:graphic>
          <a:graphicData uri="http://schemas.openxmlformats.org/drawingml/2006/table">
            <a:tbl>
              <a:tblPr>
                <a:noFill/>
                <a:tableStyleId>{32482447-F898-4961-B3D7-004567F6ECEF}</a:tableStyleId>
              </a:tblPr>
              <a:tblGrid>
                <a:gridCol w="3130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8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0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spinbox.value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()</a:t>
                      </a:r>
                      <a:endParaRPr sz="1600" dirty="0">
                        <a:solidFill>
                          <a:schemeClr val="dk1"/>
                        </a:solidFill>
                        <a:latin typeface="Franklin Gothic Heavy" panose="020B0903020102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Получить значение из </a:t>
                      </a:r>
                      <a:r>
                        <a:rPr lang="en-US" sz="1400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QSpinBox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.</a:t>
                      </a:r>
                      <a:endParaRPr sz="1400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Bowlby One SC"/>
                        <a:cs typeface="Bowlby One SC"/>
                        <a:sym typeface="Bowlby One SC"/>
                      </a:endParaRPr>
                    </a:p>
                  </a:txBody>
                  <a:tcPr marL="91425" marR="91425" marT="0" marB="0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0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spinbox.setValue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(int)</a:t>
                      </a: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Установить значение в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QSpinBox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Bowlby One SC"/>
                        <a:cs typeface="Bowlby One SC"/>
                        <a:sym typeface="Bowlby One SC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0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spinbox.setRange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(int, int)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Franklin Gothic Heavy" panose="020B0903020102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Установить </a:t>
                      </a:r>
                      <a:r>
                        <a:rPr lang="ru-RU" sz="1400" b="0" i="0" u="none" strike="noStrike" cap="none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рэндж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 возможных чисел.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Bowlby One SC"/>
                        <a:cs typeface="Bowlby One SC"/>
                        <a:sym typeface="Bowlby One SC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0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spinbox.clear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()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Franklin Gothic Heavy" panose="020B0903020102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Очистить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QSpinBox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Bowlby One SC"/>
                        <a:cs typeface="Bowlby One SC"/>
                        <a:sym typeface="Bowlby One SC"/>
                      </a:endParaRPr>
                    </a:p>
                  </a:txBody>
                  <a:tcPr marL="91425" marR="91425" marT="0" marB="0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556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41"/>
          <p:cNvSpPr/>
          <p:nvPr/>
        </p:nvSpPr>
        <p:spPr>
          <a:xfrm>
            <a:off x="4709482" y="1665925"/>
            <a:ext cx="3590796" cy="2743526"/>
          </a:xfrm>
          <a:prstGeom prst="roundRect">
            <a:avLst>
              <a:gd name="adj" fmla="val 14901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41"/>
          <p:cNvSpPr/>
          <p:nvPr/>
        </p:nvSpPr>
        <p:spPr>
          <a:xfrm>
            <a:off x="869745" y="1642631"/>
            <a:ext cx="3653421" cy="2758597"/>
          </a:xfrm>
          <a:prstGeom prst="roundRect">
            <a:avLst>
              <a:gd name="adj" fmla="val 14901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4" name="Google Shape;2014;p41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2015" name="Google Shape;2015;p41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1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7" name="Google Shape;2017;p41"/>
          <p:cNvSpPr txBox="1">
            <a:spLocks noGrp="1"/>
          </p:cNvSpPr>
          <p:nvPr>
            <p:ph type="ctrTitle"/>
          </p:nvPr>
        </p:nvSpPr>
        <p:spPr>
          <a:xfrm>
            <a:off x="1918225" y="445175"/>
            <a:ext cx="5306936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latin typeface="Franklin Gothic Heavy" panose="020B0903020102020204" pitchFamily="34" charset="0"/>
              </a:rPr>
              <a:t>QDial</a:t>
            </a:r>
            <a:endParaRPr sz="3200" dirty="0">
              <a:latin typeface="Franklin Gothic Heavy" panose="020B0903020102020204" pitchFamily="34" charset="0"/>
            </a:endParaRPr>
          </a:p>
        </p:txBody>
      </p:sp>
      <p:sp>
        <p:nvSpPr>
          <p:cNvPr id="2019" name="Google Shape;2019;p41"/>
          <p:cNvSpPr txBox="1">
            <a:spLocks noGrp="1"/>
          </p:cNvSpPr>
          <p:nvPr>
            <p:ph type="subTitle" idx="1"/>
          </p:nvPr>
        </p:nvSpPr>
        <p:spPr>
          <a:xfrm>
            <a:off x="981008" y="1910938"/>
            <a:ext cx="3430893" cy="2395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Bahnschrift" panose="020B0502040204020203" pitchFamily="34" charset="0"/>
              </a:rPr>
              <a:t>from PyQt5.QtWidgets import </a:t>
            </a:r>
            <a:r>
              <a:rPr lang="en-US" sz="1600" dirty="0" err="1">
                <a:latin typeface="Bahnschrift" panose="020B0502040204020203" pitchFamily="34" charset="0"/>
              </a:rPr>
              <a:t>QDial</a:t>
            </a:r>
            <a:endParaRPr lang="en-US" sz="1600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B050"/>
                </a:solidFill>
                <a:latin typeface="Bahnschrift" panose="020B0502040204020203" pitchFamily="34" charset="0"/>
              </a:rPr>
              <a:t>dial </a:t>
            </a:r>
            <a:r>
              <a:rPr lang="en-US" sz="1600" dirty="0">
                <a:latin typeface="Bahnschrift" panose="020B0502040204020203" pitchFamily="34" charset="0"/>
              </a:rPr>
              <a:t>= </a:t>
            </a:r>
            <a:r>
              <a:rPr lang="en-US" sz="1600" dirty="0" err="1">
                <a:latin typeface="Bahnschrift" panose="020B0502040204020203" pitchFamily="34" charset="0"/>
              </a:rPr>
              <a:t>QDial</a:t>
            </a:r>
            <a:r>
              <a:rPr lang="en-US" sz="1600" dirty="0">
                <a:latin typeface="Bahnschrift" panose="020B0502040204020203" pitchFamily="34" charset="0"/>
              </a:rPr>
              <a:t>(</a:t>
            </a:r>
            <a:r>
              <a:rPr lang="ru-RU" sz="1600" dirty="0">
                <a:latin typeface="Bahnschrift" panose="020B0502040204020203" pitchFamily="34" charset="0"/>
              </a:rPr>
              <a:t>)</a:t>
            </a:r>
            <a:endParaRPr lang="en-US" sz="1600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00B050"/>
                </a:solidFill>
                <a:latin typeface="Bahnschrift" panose="020B0502040204020203" pitchFamily="34" charset="0"/>
              </a:rPr>
              <a:t>dial</a:t>
            </a:r>
            <a:r>
              <a:rPr lang="en-US" sz="1600" dirty="0" err="1">
                <a:latin typeface="Bahnschrift" panose="020B0502040204020203" pitchFamily="34" charset="0"/>
              </a:rPr>
              <a:t>.setRange</a:t>
            </a:r>
            <a:r>
              <a:rPr lang="en-US" sz="1600" dirty="0">
                <a:latin typeface="Bahnschrift" panose="020B0502040204020203" pitchFamily="34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Bahnschrift" panose="020B0502040204020203" pitchFamily="34" charset="0"/>
              </a:rPr>
              <a:t>0, 10</a:t>
            </a:r>
            <a:r>
              <a:rPr lang="en-US" sz="1600" dirty="0">
                <a:latin typeface="Bahnschrift" panose="020B0502040204020203" pitchFamily="34" charset="0"/>
              </a:rPr>
              <a:t>)</a:t>
            </a:r>
          </a:p>
        </p:txBody>
      </p:sp>
      <p:grpSp>
        <p:nvGrpSpPr>
          <p:cNvPr id="2035" name="Google Shape;2035;p41"/>
          <p:cNvGrpSpPr/>
          <p:nvPr/>
        </p:nvGrpSpPr>
        <p:grpSpPr>
          <a:xfrm rot="-291837">
            <a:off x="794971" y="1109536"/>
            <a:ext cx="689312" cy="597374"/>
            <a:chOff x="6005360" y="1996567"/>
            <a:chExt cx="295334" cy="255933"/>
          </a:xfrm>
        </p:grpSpPr>
        <p:sp>
          <p:nvSpPr>
            <p:cNvPr id="2036" name="Google Shape;2036;p41"/>
            <p:cNvSpPr/>
            <p:nvPr/>
          </p:nvSpPr>
          <p:spPr>
            <a:xfrm>
              <a:off x="6029683" y="2078778"/>
              <a:ext cx="222366" cy="158642"/>
            </a:xfrm>
            <a:custGeom>
              <a:avLst/>
              <a:gdLst/>
              <a:ahLst/>
              <a:cxnLst/>
              <a:rect l="l" t="t" r="r" b="b"/>
              <a:pathLst>
                <a:path w="8155" h="5818" extrusionOk="0">
                  <a:moveTo>
                    <a:pt x="536" y="1"/>
                  </a:moveTo>
                  <a:cubicBezTo>
                    <a:pt x="250" y="1"/>
                    <a:pt x="0" y="232"/>
                    <a:pt x="0" y="536"/>
                  </a:cubicBezTo>
                  <a:lnTo>
                    <a:pt x="0" y="5817"/>
                  </a:lnTo>
                  <a:lnTo>
                    <a:pt x="8154" y="5817"/>
                  </a:lnTo>
                  <a:lnTo>
                    <a:pt x="8154" y="536"/>
                  </a:lnTo>
                  <a:cubicBezTo>
                    <a:pt x="8154" y="232"/>
                    <a:pt x="7922" y="1"/>
                    <a:pt x="7619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1"/>
            <p:cNvSpPr/>
            <p:nvPr/>
          </p:nvSpPr>
          <p:spPr>
            <a:xfrm>
              <a:off x="6199968" y="2078778"/>
              <a:ext cx="52081" cy="158642"/>
            </a:xfrm>
            <a:custGeom>
              <a:avLst/>
              <a:gdLst/>
              <a:ahLst/>
              <a:cxnLst/>
              <a:rect l="l" t="t" r="r" b="b"/>
              <a:pathLst>
                <a:path w="1910" h="5818" extrusionOk="0">
                  <a:moveTo>
                    <a:pt x="0" y="1"/>
                  </a:moveTo>
                  <a:cubicBezTo>
                    <a:pt x="304" y="1"/>
                    <a:pt x="535" y="232"/>
                    <a:pt x="535" y="518"/>
                  </a:cubicBezTo>
                  <a:lnTo>
                    <a:pt x="535" y="5817"/>
                  </a:lnTo>
                  <a:lnTo>
                    <a:pt x="1909" y="5817"/>
                  </a:lnTo>
                  <a:lnTo>
                    <a:pt x="1909" y="518"/>
                  </a:lnTo>
                  <a:cubicBezTo>
                    <a:pt x="1909" y="232"/>
                    <a:pt x="1677" y="1"/>
                    <a:pt x="1392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1"/>
            <p:cNvSpPr/>
            <p:nvPr/>
          </p:nvSpPr>
          <p:spPr>
            <a:xfrm>
              <a:off x="6047679" y="2096284"/>
              <a:ext cx="186864" cy="123140"/>
            </a:xfrm>
            <a:custGeom>
              <a:avLst/>
              <a:gdLst/>
              <a:ahLst/>
              <a:cxnLst/>
              <a:rect l="l" t="t" r="r" b="b"/>
              <a:pathLst>
                <a:path w="6853" h="4516" extrusionOk="0">
                  <a:moveTo>
                    <a:pt x="143" y="1"/>
                  </a:moveTo>
                  <a:cubicBezTo>
                    <a:pt x="72" y="1"/>
                    <a:pt x="0" y="72"/>
                    <a:pt x="0" y="144"/>
                  </a:cubicBezTo>
                  <a:lnTo>
                    <a:pt x="0" y="4515"/>
                  </a:lnTo>
                  <a:lnTo>
                    <a:pt x="6852" y="4515"/>
                  </a:lnTo>
                  <a:lnTo>
                    <a:pt x="6852" y="144"/>
                  </a:lnTo>
                  <a:cubicBezTo>
                    <a:pt x="6852" y="72"/>
                    <a:pt x="6781" y="1"/>
                    <a:pt x="6709" y="1"/>
                  </a:cubicBezTo>
                  <a:close/>
                </a:path>
              </a:pathLst>
            </a:custGeom>
            <a:solidFill>
              <a:srgbClr val="9C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1"/>
            <p:cNvSpPr/>
            <p:nvPr/>
          </p:nvSpPr>
          <p:spPr>
            <a:xfrm>
              <a:off x="6009232" y="2219397"/>
              <a:ext cx="263731" cy="29203"/>
            </a:xfrm>
            <a:custGeom>
              <a:avLst/>
              <a:gdLst/>
              <a:ahLst/>
              <a:cxnLst/>
              <a:rect l="l" t="t" r="r" b="b"/>
              <a:pathLst>
                <a:path w="9672" h="1071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714"/>
                    <a:pt x="358" y="1071"/>
                    <a:pt x="804" y="1071"/>
                  </a:cubicBezTo>
                  <a:lnTo>
                    <a:pt x="8869" y="1071"/>
                  </a:lnTo>
                  <a:cubicBezTo>
                    <a:pt x="9315" y="1071"/>
                    <a:pt x="9672" y="714"/>
                    <a:pt x="9672" y="268"/>
                  </a:cubicBezTo>
                  <a:cubicBezTo>
                    <a:pt x="9672" y="125"/>
                    <a:pt x="9547" y="0"/>
                    <a:pt x="9404" y="0"/>
                  </a:cubicBezTo>
                  <a:close/>
                </a:path>
              </a:pathLst>
            </a:custGeom>
            <a:solidFill>
              <a:srgbClr val="D1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1"/>
            <p:cNvSpPr/>
            <p:nvPr/>
          </p:nvSpPr>
          <p:spPr>
            <a:xfrm>
              <a:off x="6213575" y="2219397"/>
              <a:ext cx="59389" cy="29203"/>
            </a:xfrm>
            <a:custGeom>
              <a:avLst/>
              <a:gdLst/>
              <a:ahLst/>
              <a:cxnLst/>
              <a:rect l="l" t="t" r="r" b="b"/>
              <a:pathLst>
                <a:path w="2178" h="1071" extrusionOk="0">
                  <a:moveTo>
                    <a:pt x="518" y="0"/>
                  </a:moveTo>
                  <a:cubicBezTo>
                    <a:pt x="679" y="0"/>
                    <a:pt x="786" y="125"/>
                    <a:pt x="786" y="268"/>
                  </a:cubicBezTo>
                  <a:cubicBezTo>
                    <a:pt x="786" y="714"/>
                    <a:pt x="429" y="1071"/>
                    <a:pt x="1" y="1071"/>
                  </a:cubicBezTo>
                  <a:lnTo>
                    <a:pt x="1375" y="1071"/>
                  </a:lnTo>
                  <a:cubicBezTo>
                    <a:pt x="1821" y="1071"/>
                    <a:pt x="2178" y="714"/>
                    <a:pt x="2160" y="268"/>
                  </a:cubicBezTo>
                  <a:cubicBezTo>
                    <a:pt x="2160" y="125"/>
                    <a:pt x="2053" y="0"/>
                    <a:pt x="1892" y="0"/>
                  </a:cubicBezTo>
                  <a:close/>
                </a:path>
              </a:pathLst>
            </a:custGeom>
            <a:solidFill>
              <a:srgbClr val="C1B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1"/>
            <p:cNvSpPr/>
            <p:nvPr/>
          </p:nvSpPr>
          <p:spPr>
            <a:xfrm>
              <a:off x="6107040" y="2219397"/>
              <a:ext cx="68141" cy="14615"/>
            </a:xfrm>
            <a:custGeom>
              <a:avLst/>
              <a:gdLst/>
              <a:ahLst/>
              <a:cxnLst/>
              <a:rect l="l" t="t" r="r" b="b"/>
              <a:pathLst>
                <a:path w="2499" h="536" extrusionOk="0">
                  <a:moveTo>
                    <a:pt x="0" y="0"/>
                  </a:moveTo>
                  <a:cubicBezTo>
                    <a:pt x="0" y="303"/>
                    <a:pt x="250" y="535"/>
                    <a:pt x="536" y="535"/>
                  </a:cubicBezTo>
                  <a:lnTo>
                    <a:pt x="1963" y="535"/>
                  </a:lnTo>
                  <a:cubicBezTo>
                    <a:pt x="2248" y="535"/>
                    <a:pt x="2498" y="303"/>
                    <a:pt x="2498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1"/>
            <p:cNvSpPr/>
            <p:nvPr/>
          </p:nvSpPr>
          <p:spPr>
            <a:xfrm>
              <a:off x="6152768" y="2001420"/>
              <a:ext cx="144027" cy="139691"/>
            </a:xfrm>
            <a:custGeom>
              <a:avLst/>
              <a:gdLst/>
              <a:ahLst/>
              <a:cxnLst/>
              <a:rect l="l" t="t" r="r" b="b"/>
              <a:pathLst>
                <a:path w="5282" h="5123" extrusionOk="0">
                  <a:moveTo>
                    <a:pt x="518" y="1"/>
                  </a:moveTo>
                  <a:cubicBezTo>
                    <a:pt x="232" y="1"/>
                    <a:pt x="0" y="215"/>
                    <a:pt x="0" y="500"/>
                  </a:cubicBezTo>
                  <a:lnTo>
                    <a:pt x="0" y="3373"/>
                  </a:lnTo>
                  <a:cubicBezTo>
                    <a:pt x="0" y="3658"/>
                    <a:pt x="232" y="3890"/>
                    <a:pt x="518" y="3890"/>
                  </a:cubicBezTo>
                  <a:lnTo>
                    <a:pt x="625" y="3890"/>
                  </a:lnTo>
                  <a:cubicBezTo>
                    <a:pt x="696" y="3890"/>
                    <a:pt x="768" y="3944"/>
                    <a:pt x="768" y="4033"/>
                  </a:cubicBezTo>
                  <a:lnTo>
                    <a:pt x="768" y="5014"/>
                  </a:lnTo>
                  <a:cubicBezTo>
                    <a:pt x="768" y="5083"/>
                    <a:pt x="812" y="5123"/>
                    <a:pt x="863" y="5123"/>
                  </a:cubicBezTo>
                  <a:cubicBezTo>
                    <a:pt x="891" y="5123"/>
                    <a:pt x="921" y="5111"/>
                    <a:pt x="946" y="5086"/>
                  </a:cubicBezTo>
                  <a:lnTo>
                    <a:pt x="1874" y="3944"/>
                  </a:lnTo>
                  <a:cubicBezTo>
                    <a:pt x="1892" y="3908"/>
                    <a:pt x="1927" y="3890"/>
                    <a:pt x="1981" y="3890"/>
                  </a:cubicBezTo>
                  <a:lnTo>
                    <a:pt x="4764" y="3890"/>
                  </a:lnTo>
                  <a:cubicBezTo>
                    <a:pt x="5050" y="3890"/>
                    <a:pt x="5282" y="3658"/>
                    <a:pt x="5282" y="3373"/>
                  </a:cubicBezTo>
                  <a:lnTo>
                    <a:pt x="5282" y="500"/>
                  </a:lnTo>
                  <a:cubicBezTo>
                    <a:pt x="5282" y="215"/>
                    <a:pt x="5050" y="1"/>
                    <a:pt x="4764" y="1"/>
                  </a:cubicBez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6173682" y="2107491"/>
              <a:ext cx="32639" cy="33512"/>
            </a:xfrm>
            <a:custGeom>
              <a:avLst/>
              <a:gdLst/>
              <a:ahLst/>
              <a:cxnLst/>
              <a:rect l="l" t="t" r="r" b="b"/>
              <a:pathLst>
                <a:path w="1197" h="1229" extrusionOk="0">
                  <a:moveTo>
                    <a:pt x="304" y="0"/>
                  </a:moveTo>
                  <a:cubicBezTo>
                    <a:pt x="143" y="0"/>
                    <a:pt x="1" y="143"/>
                    <a:pt x="1" y="304"/>
                  </a:cubicBezTo>
                  <a:lnTo>
                    <a:pt x="1" y="1124"/>
                  </a:lnTo>
                  <a:cubicBezTo>
                    <a:pt x="1" y="1185"/>
                    <a:pt x="50" y="1229"/>
                    <a:pt x="104" y="1229"/>
                  </a:cubicBezTo>
                  <a:cubicBezTo>
                    <a:pt x="129" y="1229"/>
                    <a:pt x="156" y="1219"/>
                    <a:pt x="179" y="1196"/>
                  </a:cubicBezTo>
                  <a:lnTo>
                    <a:pt x="1089" y="54"/>
                  </a:lnTo>
                  <a:cubicBezTo>
                    <a:pt x="1125" y="18"/>
                    <a:pt x="1160" y="0"/>
                    <a:pt x="1196" y="0"/>
                  </a:cubicBezTo>
                  <a:close/>
                </a:path>
              </a:pathLst>
            </a:custGeom>
            <a:solidFill>
              <a:srgbClr val="FFD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6244714" y="2001420"/>
              <a:ext cx="51617" cy="106098"/>
            </a:xfrm>
            <a:custGeom>
              <a:avLst/>
              <a:gdLst/>
              <a:ahLst/>
              <a:cxnLst/>
              <a:rect l="l" t="t" r="r" b="b"/>
              <a:pathLst>
                <a:path w="1893" h="3891" extrusionOk="0">
                  <a:moveTo>
                    <a:pt x="1" y="1"/>
                  </a:moveTo>
                  <a:cubicBezTo>
                    <a:pt x="286" y="1"/>
                    <a:pt x="500" y="215"/>
                    <a:pt x="500" y="500"/>
                  </a:cubicBezTo>
                  <a:lnTo>
                    <a:pt x="500" y="3373"/>
                  </a:lnTo>
                  <a:cubicBezTo>
                    <a:pt x="500" y="3658"/>
                    <a:pt x="286" y="3890"/>
                    <a:pt x="1" y="3890"/>
                  </a:cubicBezTo>
                  <a:lnTo>
                    <a:pt x="1375" y="3890"/>
                  </a:lnTo>
                  <a:cubicBezTo>
                    <a:pt x="1660" y="3890"/>
                    <a:pt x="1892" y="3658"/>
                    <a:pt x="1892" y="3373"/>
                  </a:cubicBezTo>
                  <a:lnTo>
                    <a:pt x="1892" y="500"/>
                  </a:lnTo>
                  <a:cubicBezTo>
                    <a:pt x="1892" y="215"/>
                    <a:pt x="1660" y="1"/>
                    <a:pt x="1375" y="1"/>
                  </a:cubicBezTo>
                  <a:close/>
                </a:path>
              </a:pathLst>
            </a:custGeom>
            <a:solidFill>
              <a:srgbClr val="FFD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6190234" y="2044721"/>
              <a:ext cx="68141" cy="33103"/>
            </a:xfrm>
            <a:custGeom>
              <a:avLst/>
              <a:gdLst/>
              <a:ahLst/>
              <a:cxnLst/>
              <a:rect l="l" t="t" r="r" b="b"/>
              <a:pathLst>
                <a:path w="2499" h="1214" extrusionOk="0">
                  <a:moveTo>
                    <a:pt x="0" y="1"/>
                  </a:moveTo>
                  <a:lnTo>
                    <a:pt x="0" y="946"/>
                  </a:lnTo>
                  <a:cubicBezTo>
                    <a:pt x="0" y="1107"/>
                    <a:pt x="125" y="1214"/>
                    <a:pt x="286" y="1214"/>
                  </a:cubicBezTo>
                  <a:lnTo>
                    <a:pt x="2231" y="1214"/>
                  </a:lnTo>
                  <a:cubicBezTo>
                    <a:pt x="2391" y="1214"/>
                    <a:pt x="2498" y="1107"/>
                    <a:pt x="2498" y="946"/>
                  </a:cubicBezTo>
                  <a:lnTo>
                    <a:pt x="2498" y="1"/>
                  </a:lnTo>
                  <a:close/>
                </a:path>
              </a:pathLst>
            </a:custGeom>
            <a:solidFill>
              <a:srgbClr val="756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1"/>
            <p:cNvSpPr/>
            <p:nvPr/>
          </p:nvSpPr>
          <p:spPr>
            <a:xfrm>
              <a:off x="6176600" y="2030378"/>
              <a:ext cx="96363" cy="29203"/>
            </a:xfrm>
            <a:custGeom>
              <a:avLst/>
              <a:gdLst/>
              <a:ahLst/>
              <a:cxnLst/>
              <a:rect l="l" t="t" r="r" b="b"/>
              <a:pathLst>
                <a:path w="3534" h="1071" extrusionOk="0">
                  <a:moveTo>
                    <a:pt x="1765" y="0"/>
                  </a:moveTo>
                  <a:cubicBezTo>
                    <a:pt x="1700" y="0"/>
                    <a:pt x="1633" y="9"/>
                    <a:pt x="1571" y="27"/>
                  </a:cubicBezTo>
                  <a:lnTo>
                    <a:pt x="54" y="473"/>
                  </a:lnTo>
                  <a:cubicBezTo>
                    <a:pt x="1" y="491"/>
                    <a:pt x="1" y="580"/>
                    <a:pt x="54" y="598"/>
                  </a:cubicBezTo>
                  <a:lnTo>
                    <a:pt x="1571" y="1044"/>
                  </a:lnTo>
                  <a:cubicBezTo>
                    <a:pt x="1633" y="1062"/>
                    <a:pt x="1700" y="1071"/>
                    <a:pt x="1765" y="1071"/>
                  </a:cubicBezTo>
                  <a:cubicBezTo>
                    <a:pt x="1830" y="1071"/>
                    <a:pt x="1892" y="1062"/>
                    <a:pt x="1946" y="1044"/>
                  </a:cubicBezTo>
                  <a:lnTo>
                    <a:pt x="3462" y="598"/>
                  </a:lnTo>
                  <a:cubicBezTo>
                    <a:pt x="3534" y="580"/>
                    <a:pt x="3534" y="491"/>
                    <a:pt x="3462" y="473"/>
                  </a:cubicBezTo>
                  <a:lnTo>
                    <a:pt x="1946" y="27"/>
                  </a:lnTo>
                  <a:cubicBezTo>
                    <a:pt x="1892" y="9"/>
                    <a:pt x="1830" y="0"/>
                    <a:pt x="1765" y="0"/>
                  </a:cubicBezTo>
                  <a:close/>
                </a:path>
              </a:pathLst>
            </a:custGeom>
            <a:solidFill>
              <a:srgbClr val="665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1"/>
            <p:cNvSpPr/>
            <p:nvPr/>
          </p:nvSpPr>
          <p:spPr>
            <a:xfrm>
              <a:off x="6005360" y="1996567"/>
              <a:ext cx="295334" cy="255933"/>
            </a:xfrm>
            <a:custGeom>
              <a:avLst/>
              <a:gdLst/>
              <a:ahLst/>
              <a:cxnLst/>
              <a:rect l="l" t="t" r="r" b="b"/>
              <a:pathLst>
                <a:path w="10831" h="9386" extrusionOk="0">
                  <a:moveTo>
                    <a:pt x="10170" y="321"/>
                  </a:moveTo>
                  <a:cubicBezTo>
                    <a:pt x="10349" y="321"/>
                    <a:pt x="10509" y="482"/>
                    <a:pt x="10509" y="678"/>
                  </a:cubicBezTo>
                  <a:lnTo>
                    <a:pt x="10509" y="3551"/>
                  </a:lnTo>
                  <a:cubicBezTo>
                    <a:pt x="10509" y="3747"/>
                    <a:pt x="10349" y="3890"/>
                    <a:pt x="10170" y="3890"/>
                  </a:cubicBezTo>
                  <a:lnTo>
                    <a:pt x="7387" y="3890"/>
                  </a:lnTo>
                  <a:cubicBezTo>
                    <a:pt x="7298" y="3890"/>
                    <a:pt x="7209" y="3943"/>
                    <a:pt x="7155" y="4015"/>
                  </a:cubicBezTo>
                  <a:lnTo>
                    <a:pt x="6334" y="5014"/>
                  </a:lnTo>
                  <a:lnTo>
                    <a:pt x="6334" y="4193"/>
                  </a:lnTo>
                  <a:cubicBezTo>
                    <a:pt x="6334" y="4033"/>
                    <a:pt x="6209" y="3890"/>
                    <a:pt x="6049" y="3890"/>
                  </a:cubicBezTo>
                  <a:lnTo>
                    <a:pt x="5924" y="3890"/>
                  </a:lnTo>
                  <a:cubicBezTo>
                    <a:pt x="5745" y="3890"/>
                    <a:pt x="5585" y="3747"/>
                    <a:pt x="5585" y="3551"/>
                  </a:cubicBezTo>
                  <a:lnTo>
                    <a:pt x="5585" y="678"/>
                  </a:lnTo>
                  <a:cubicBezTo>
                    <a:pt x="5585" y="482"/>
                    <a:pt x="5745" y="321"/>
                    <a:pt x="5924" y="321"/>
                  </a:cubicBezTo>
                  <a:close/>
                  <a:moveTo>
                    <a:pt x="5317" y="3818"/>
                  </a:moveTo>
                  <a:cubicBezTo>
                    <a:pt x="5424" y="4050"/>
                    <a:pt x="5656" y="4211"/>
                    <a:pt x="5942" y="4211"/>
                  </a:cubicBezTo>
                  <a:lnTo>
                    <a:pt x="6031" y="4211"/>
                  </a:lnTo>
                  <a:lnTo>
                    <a:pt x="6031" y="5174"/>
                  </a:lnTo>
                  <a:cubicBezTo>
                    <a:pt x="6031" y="5335"/>
                    <a:pt x="6156" y="5437"/>
                    <a:pt x="6284" y="5437"/>
                  </a:cubicBezTo>
                  <a:cubicBezTo>
                    <a:pt x="6355" y="5437"/>
                    <a:pt x="6426" y="5405"/>
                    <a:pt x="6477" y="5335"/>
                  </a:cubicBezTo>
                  <a:lnTo>
                    <a:pt x="7405" y="4211"/>
                  </a:lnTo>
                  <a:lnTo>
                    <a:pt x="8243" y="4211"/>
                  </a:lnTo>
                  <a:lnTo>
                    <a:pt x="8243" y="8011"/>
                  </a:lnTo>
                  <a:lnTo>
                    <a:pt x="1731" y="8011"/>
                  </a:lnTo>
                  <a:lnTo>
                    <a:pt x="1731" y="3818"/>
                  </a:lnTo>
                  <a:close/>
                  <a:moveTo>
                    <a:pt x="6013" y="8333"/>
                  </a:moveTo>
                  <a:cubicBezTo>
                    <a:pt x="5960" y="8458"/>
                    <a:pt x="5835" y="8529"/>
                    <a:pt x="5692" y="8529"/>
                  </a:cubicBezTo>
                  <a:lnTo>
                    <a:pt x="4282" y="8529"/>
                  </a:lnTo>
                  <a:cubicBezTo>
                    <a:pt x="4122" y="8529"/>
                    <a:pt x="3997" y="8458"/>
                    <a:pt x="3943" y="8333"/>
                  </a:cubicBezTo>
                  <a:close/>
                  <a:moveTo>
                    <a:pt x="9546" y="8333"/>
                  </a:moveTo>
                  <a:cubicBezTo>
                    <a:pt x="9599" y="8333"/>
                    <a:pt x="9653" y="8368"/>
                    <a:pt x="9653" y="8440"/>
                  </a:cubicBezTo>
                  <a:cubicBezTo>
                    <a:pt x="9653" y="8779"/>
                    <a:pt x="9368" y="9064"/>
                    <a:pt x="9011" y="9064"/>
                  </a:cubicBezTo>
                  <a:lnTo>
                    <a:pt x="946" y="9064"/>
                  </a:lnTo>
                  <a:cubicBezTo>
                    <a:pt x="589" y="9064"/>
                    <a:pt x="303" y="8779"/>
                    <a:pt x="303" y="8440"/>
                  </a:cubicBezTo>
                  <a:cubicBezTo>
                    <a:pt x="303" y="8368"/>
                    <a:pt x="357" y="8333"/>
                    <a:pt x="411" y="8333"/>
                  </a:cubicBezTo>
                  <a:lnTo>
                    <a:pt x="3604" y="8333"/>
                  </a:lnTo>
                  <a:cubicBezTo>
                    <a:pt x="3676" y="8636"/>
                    <a:pt x="3943" y="8850"/>
                    <a:pt x="4265" y="8850"/>
                  </a:cubicBezTo>
                  <a:lnTo>
                    <a:pt x="5692" y="8850"/>
                  </a:lnTo>
                  <a:cubicBezTo>
                    <a:pt x="6013" y="8850"/>
                    <a:pt x="6299" y="8636"/>
                    <a:pt x="6370" y="8333"/>
                  </a:cubicBezTo>
                  <a:close/>
                  <a:moveTo>
                    <a:pt x="5924" y="0"/>
                  </a:moveTo>
                  <a:cubicBezTo>
                    <a:pt x="5567" y="0"/>
                    <a:pt x="5264" y="303"/>
                    <a:pt x="5264" y="678"/>
                  </a:cubicBezTo>
                  <a:lnTo>
                    <a:pt x="5264" y="3497"/>
                  </a:lnTo>
                  <a:lnTo>
                    <a:pt x="1695" y="3497"/>
                  </a:lnTo>
                  <a:cubicBezTo>
                    <a:pt x="1535" y="3497"/>
                    <a:pt x="1410" y="3622"/>
                    <a:pt x="1410" y="3801"/>
                  </a:cubicBezTo>
                  <a:lnTo>
                    <a:pt x="1410" y="8011"/>
                  </a:lnTo>
                  <a:lnTo>
                    <a:pt x="1071" y="8011"/>
                  </a:lnTo>
                  <a:lnTo>
                    <a:pt x="1071" y="3319"/>
                  </a:lnTo>
                  <a:cubicBezTo>
                    <a:pt x="1071" y="3230"/>
                    <a:pt x="1142" y="3158"/>
                    <a:pt x="1231" y="3158"/>
                  </a:cubicBezTo>
                  <a:lnTo>
                    <a:pt x="4728" y="3158"/>
                  </a:lnTo>
                  <a:cubicBezTo>
                    <a:pt x="4746" y="3158"/>
                    <a:pt x="4764" y="3140"/>
                    <a:pt x="4782" y="3140"/>
                  </a:cubicBezTo>
                  <a:cubicBezTo>
                    <a:pt x="4907" y="2998"/>
                    <a:pt x="4800" y="2837"/>
                    <a:pt x="4675" y="2837"/>
                  </a:cubicBezTo>
                  <a:lnTo>
                    <a:pt x="1445" y="2837"/>
                  </a:lnTo>
                  <a:cubicBezTo>
                    <a:pt x="1053" y="2837"/>
                    <a:pt x="750" y="3158"/>
                    <a:pt x="750" y="3533"/>
                  </a:cubicBezTo>
                  <a:lnTo>
                    <a:pt x="750" y="8011"/>
                  </a:lnTo>
                  <a:lnTo>
                    <a:pt x="428" y="8011"/>
                  </a:lnTo>
                  <a:cubicBezTo>
                    <a:pt x="179" y="8011"/>
                    <a:pt x="0" y="8190"/>
                    <a:pt x="0" y="8440"/>
                  </a:cubicBezTo>
                  <a:cubicBezTo>
                    <a:pt x="0" y="8957"/>
                    <a:pt x="428" y="9385"/>
                    <a:pt x="946" y="9385"/>
                  </a:cubicBezTo>
                  <a:lnTo>
                    <a:pt x="9029" y="9385"/>
                  </a:lnTo>
                  <a:cubicBezTo>
                    <a:pt x="9546" y="9385"/>
                    <a:pt x="9974" y="8957"/>
                    <a:pt x="9974" y="8440"/>
                  </a:cubicBezTo>
                  <a:cubicBezTo>
                    <a:pt x="9974" y="8190"/>
                    <a:pt x="9778" y="8011"/>
                    <a:pt x="9546" y="8011"/>
                  </a:cubicBezTo>
                  <a:lnTo>
                    <a:pt x="9225" y="8011"/>
                  </a:lnTo>
                  <a:lnTo>
                    <a:pt x="9225" y="4835"/>
                  </a:lnTo>
                  <a:cubicBezTo>
                    <a:pt x="9225" y="4746"/>
                    <a:pt x="9171" y="4675"/>
                    <a:pt x="9082" y="4675"/>
                  </a:cubicBezTo>
                  <a:cubicBezTo>
                    <a:pt x="9073" y="4673"/>
                    <a:pt x="9063" y="4672"/>
                    <a:pt x="9054" y="4672"/>
                  </a:cubicBezTo>
                  <a:cubicBezTo>
                    <a:pt x="8975" y="4672"/>
                    <a:pt x="8904" y="4738"/>
                    <a:pt x="8904" y="4818"/>
                  </a:cubicBezTo>
                  <a:lnTo>
                    <a:pt x="8904" y="8011"/>
                  </a:lnTo>
                  <a:lnTo>
                    <a:pt x="8565" y="8011"/>
                  </a:lnTo>
                  <a:lnTo>
                    <a:pt x="8565" y="4211"/>
                  </a:lnTo>
                  <a:lnTo>
                    <a:pt x="10170" y="4211"/>
                  </a:lnTo>
                  <a:cubicBezTo>
                    <a:pt x="10527" y="4211"/>
                    <a:pt x="10831" y="3908"/>
                    <a:pt x="10831" y="3551"/>
                  </a:cubicBezTo>
                  <a:lnTo>
                    <a:pt x="10831" y="678"/>
                  </a:lnTo>
                  <a:cubicBezTo>
                    <a:pt x="10831" y="303"/>
                    <a:pt x="10527" y="0"/>
                    <a:pt x="10170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1"/>
            <p:cNvSpPr/>
            <p:nvPr/>
          </p:nvSpPr>
          <p:spPr>
            <a:xfrm>
              <a:off x="6172237" y="2025988"/>
              <a:ext cx="104135" cy="56716"/>
            </a:xfrm>
            <a:custGeom>
              <a:avLst/>
              <a:gdLst/>
              <a:ahLst/>
              <a:cxnLst/>
              <a:rect l="l" t="t" r="r" b="b"/>
              <a:pathLst>
                <a:path w="3819" h="2080" extrusionOk="0">
                  <a:moveTo>
                    <a:pt x="1927" y="317"/>
                  </a:moveTo>
                  <a:cubicBezTo>
                    <a:pt x="1976" y="317"/>
                    <a:pt x="2025" y="322"/>
                    <a:pt x="2070" y="331"/>
                  </a:cubicBezTo>
                  <a:lnTo>
                    <a:pt x="3265" y="688"/>
                  </a:lnTo>
                  <a:cubicBezTo>
                    <a:pt x="2998" y="777"/>
                    <a:pt x="2391" y="955"/>
                    <a:pt x="2070" y="1062"/>
                  </a:cubicBezTo>
                  <a:cubicBezTo>
                    <a:pt x="2025" y="1071"/>
                    <a:pt x="1976" y="1076"/>
                    <a:pt x="1927" y="1076"/>
                  </a:cubicBezTo>
                  <a:cubicBezTo>
                    <a:pt x="1878" y="1076"/>
                    <a:pt x="1829" y="1071"/>
                    <a:pt x="1784" y="1062"/>
                  </a:cubicBezTo>
                  <a:cubicBezTo>
                    <a:pt x="1463" y="955"/>
                    <a:pt x="874" y="777"/>
                    <a:pt x="589" y="688"/>
                  </a:cubicBezTo>
                  <a:lnTo>
                    <a:pt x="1784" y="331"/>
                  </a:lnTo>
                  <a:cubicBezTo>
                    <a:pt x="1829" y="322"/>
                    <a:pt x="1878" y="317"/>
                    <a:pt x="1927" y="317"/>
                  </a:cubicBezTo>
                  <a:close/>
                  <a:moveTo>
                    <a:pt x="3016" y="1151"/>
                  </a:moveTo>
                  <a:lnTo>
                    <a:pt x="3016" y="1651"/>
                  </a:lnTo>
                  <a:cubicBezTo>
                    <a:pt x="3016" y="1705"/>
                    <a:pt x="2962" y="1758"/>
                    <a:pt x="2909" y="1758"/>
                  </a:cubicBezTo>
                  <a:lnTo>
                    <a:pt x="946" y="1758"/>
                  </a:lnTo>
                  <a:cubicBezTo>
                    <a:pt x="892" y="1758"/>
                    <a:pt x="839" y="1705"/>
                    <a:pt x="839" y="1651"/>
                  </a:cubicBezTo>
                  <a:lnTo>
                    <a:pt x="839" y="1151"/>
                  </a:lnTo>
                  <a:lnTo>
                    <a:pt x="1695" y="1383"/>
                  </a:lnTo>
                  <a:cubicBezTo>
                    <a:pt x="1767" y="1410"/>
                    <a:pt x="1847" y="1424"/>
                    <a:pt x="1927" y="1424"/>
                  </a:cubicBezTo>
                  <a:cubicBezTo>
                    <a:pt x="2007" y="1424"/>
                    <a:pt x="2088" y="1410"/>
                    <a:pt x="2159" y="1383"/>
                  </a:cubicBezTo>
                  <a:lnTo>
                    <a:pt x="3016" y="1151"/>
                  </a:lnTo>
                  <a:close/>
                  <a:moveTo>
                    <a:pt x="1920" y="1"/>
                  </a:moveTo>
                  <a:cubicBezTo>
                    <a:pt x="1842" y="1"/>
                    <a:pt x="1767" y="10"/>
                    <a:pt x="1695" y="27"/>
                  </a:cubicBezTo>
                  <a:lnTo>
                    <a:pt x="179" y="491"/>
                  </a:lnTo>
                  <a:cubicBezTo>
                    <a:pt x="107" y="509"/>
                    <a:pt x="36" y="580"/>
                    <a:pt x="18" y="670"/>
                  </a:cubicBezTo>
                  <a:cubicBezTo>
                    <a:pt x="0" y="777"/>
                    <a:pt x="72" y="866"/>
                    <a:pt x="179" y="902"/>
                  </a:cubicBezTo>
                  <a:lnTo>
                    <a:pt x="518" y="1009"/>
                  </a:lnTo>
                  <a:lnTo>
                    <a:pt x="518" y="1651"/>
                  </a:lnTo>
                  <a:cubicBezTo>
                    <a:pt x="518" y="1883"/>
                    <a:pt x="714" y="2079"/>
                    <a:pt x="946" y="2079"/>
                  </a:cubicBezTo>
                  <a:lnTo>
                    <a:pt x="2909" y="2079"/>
                  </a:lnTo>
                  <a:cubicBezTo>
                    <a:pt x="3140" y="2079"/>
                    <a:pt x="3337" y="1883"/>
                    <a:pt x="3337" y="1651"/>
                  </a:cubicBezTo>
                  <a:lnTo>
                    <a:pt x="3337" y="1009"/>
                  </a:lnTo>
                  <a:lnTo>
                    <a:pt x="3497" y="955"/>
                  </a:lnTo>
                  <a:lnTo>
                    <a:pt x="3497" y="1169"/>
                  </a:lnTo>
                  <a:cubicBezTo>
                    <a:pt x="3497" y="1258"/>
                    <a:pt x="3569" y="1330"/>
                    <a:pt x="3640" y="1348"/>
                  </a:cubicBezTo>
                  <a:cubicBezTo>
                    <a:pt x="3747" y="1348"/>
                    <a:pt x="3818" y="1276"/>
                    <a:pt x="3818" y="1187"/>
                  </a:cubicBezTo>
                  <a:cubicBezTo>
                    <a:pt x="3818" y="1187"/>
                    <a:pt x="3818" y="688"/>
                    <a:pt x="3818" y="688"/>
                  </a:cubicBezTo>
                  <a:cubicBezTo>
                    <a:pt x="3818" y="598"/>
                    <a:pt x="3765" y="509"/>
                    <a:pt x="3676" y="491"/>
                  </a:cubicBezTo>
                  <a:lnTo>
                    <a:pt x="2159" y="27"/>
                  </a:lnTo>
                  <a:cubicBezTo>
                    <a:pt x="2079" y="10"/>
                    <a:pt x="1999" y="1"/>
                    <a:pt x="1920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1"/>
            <p:cNvSpPr/>
            <p:nvPr/>
          </p:nvSpPr>
          <p:spPr>
            <a:xfrm>
              <a:off x="6065185" y="2133259"/>
              <a:ext cx="88592" cy="8807"/>
            </a:xfrm>
            <a:custGeom>
              <a:avLst/>
              <a:gdLst/>
              <a:ahLst/>
              <a:cxnLst/>
              <a:rect l="l" t="t" r="r" b="b"/>
              <a:pathLst>
                <a:path w="3249" h="323" extrusionOk="0">
                  <a:moveTo>
                    <a:pt x="179" y="1"/>
                  </a:moveTo>
                  <a:cubicBezTo>
                    <a:pt x="90" y="1"/>
                    <a:pt x="19" y="72"/>
                    <a:pt x="19" y="144"/>
                  </a:cubicBezTo>
                  <a:cubicBezTo>
                    <a:pt x="1" y="251"/>
                    <a:pt x="72" y="322"/>
                    <a:pt x="179" y="322"/>
                  </a:cubicBezTo>
                  <a:lnTo>
                    <a:pt x="3070" y="322"/>
                  </a:lnTo>
                  <a:cubicBezTo>
                    <a:pt x="3159" y="322"/>
                    <a:pt x="3230" y="269"/>
                    <a:pt x="3248" y="179"/>
                  </a:cubicBezTo>
                  <a:cubicBezTo>
                    <a:pt x="3248" y="90"/>
                    <a:pt x="3177" y="1"/>
                    <a:pt x="3088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1"/>
            <p:cNvSpPr/>
            <p:nvPr/>
          </p:nvSpPr>
          <p:spPr>
            <a:xfrm>
              <a:off x="6065185" y="2157118"/>
              <a:ext cx="88592" cy="8780"/>
            </a:xfrm>
            <a:custGeom>
              <a:avLst/>
              <a:gdLst/>
              <a:ahLst/>
              <a:cxnLst/>
              <a:rect l="l" t="t" r="r" b="b"/>
              <a:pathLst>
                <a:path w="3249" h="322" extrusionOk="0">
                  <a:moveTo>
                    <a:pt x="179" y="0"/>
                  </a:moveTo>
                  <a:cubicBezTo>
                    <a:pt x="90" y="0"/>
                    <a:pt x="19" y="54"/>
                    <a:pt x="19" y="143"/>
                  </a:cubicBezTo>
                  <a:cubicBezTo>
                    <a:pt x="1" y="232"/>
                    <a:pt x="72" y="321"/>
                    <a:pt x="179" y="321"/>
                  </a:cubicBezTo>
                  <a:lnTo>
                    <a:pt x="3070" y="321"/>
                  </a:lnTo>
                  <a:cubicBezTo>
                    <a:pt x="3159" y="321"/>
                    <a:pt x="3230" y="268"/>
                    <a:pt x="3248" y="179"/>
                  </a:cubicBezTo>
                  <a:cubicBezTo>
                    <a:pt x="3248" y="89"/>
                    <a:pt x="3177" y="0"/>
                    <a:pt x="3088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1"/>
            <p:cNvSpPr/>
            <p:nvPr/>
          </p:nvSpPr>
          <p:spPr>
            <a:xfrm>
              <a:off x="6065185" y="2180459"/>
              <a:ext cx="152807" cy="8289"/>
            </a:xfrm>
            <a:custGeom>
              <a:avLst/>
              <a:gdLst/>
              <a:ahLst/>
              <a:cxnLst/>
              <a:rect l="l" t="t" r="r" b="b"/>
              <a:pathLst>
                <a:path w="5604" h="304" extrusionOk="0">
                  <a:moveTo>
                    <a:pt x="179" y="1"/>
                  </a:moveTo>
                  <a:cubicBezTo>
                    <a:pt x="90" y="1"/>
                    <a:pt x="19" y="54"/>
                    <a:pt x="19" y="126"/>
                  </a:cubicBezTo>
                  <a:cubicBezTo>
                    <a:pt x="1" y="233"/>
                    <a:pt x="72" y="304"/>
                    <a:pt x="179" y="304"/>
                  </a:cubicBezTo>
                  <a:lnTo>
                    <a:pt x="5425" y="304"/>
                  </a:lnTo>
                  <a:cubicBezTo>
                    <a:pt x="5514" y="304"/>
                    <a:pt x="5586" y="250"/>
                    <a:pt x="5586" y="179"/>
                  </a:cubicBezTo>
                  <a:cubicBezTo>
                    <a:pt x="5603" y="72"/>
                    <a:pt x="5532" y="1"/>
                    <a:pt x="5425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2" name="Google Shape;2052;p41"/>
          <p:cNvSpPr/>
          <p:nvPr/>
        </p:nvSpPr>
        <p:spPr>
          <a:xfrm flipH="1">
            <a:off x="7615976" y="1246991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3" name="Google Shape;2053;p41"/>
          <p:cNvSpPr/>
          <p:nvPr/>
        </p:nvSpPr>
        <p:spPr>
          <a:xfrm flipH="1">
            <a:off x="8237655" y="2287583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019;p41">
            <a:extLst>
              <a:ext uri="{FF2B5EF4-FFF2-40B4-BE49-F238E27FC236}">
                <a16:creationId xmlns:a16="http://schemas.microsoft.com/office/drawing/2014/main" id="{5024C68C-B217-1A35-2888-B3F79CF2352B}"/>
              </a:ext>
            </a:extLst>
          </p:cNvPr>
          <p:cNvSpPr txBox="1">
            <a:spLocks/>
          </p:cNvSpPr>
          <p:nvPr/>
        </p:nvSpPr>
        <p:spPr>
          <a:xfrm>
            <a:off x="5923833" y="1695173"/>
            <a:ext cx="1162092" cy="566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2400" dirty="0">
                <a:latin typeface="Bahnschrift" panose="020B0502040204020203" pitchFamily="34" charset="0"/>
              </a:rPr>
              <a:t>Output:</a:t>
            </a:r>
            <a:endParaRPr lang="ru-RU" sz="2400" dirty="0">
              <a:latin typeface="Bahnschrift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6C6857-C548-A01D-5BF7-39413CDE2A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2703" b="2141"/>
          <a:stretch/>
        </p:blipFill>
        <p:spPr>
          <a:xfrm>
            <a:off x="5819085" y="2287583"/>
            <a:ext cx="1371588" cy="152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7254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3" name="Google Shape;1583;p31"/>
          <p:cNvGrpSpPr/>
          <p:nvPr/>
        </p:nvGrpSpPr>
        <p:grpSpPr>
          <a:xfrm>
            <a:off x="764326" y="204183"/>
            <a:ext cx="7450160" cy="666651"/>
            <a:chOff x="1979225" y="358525"/>
            <a:chExt cx="5186100" cy="1198496"/>
          </a:xfrm>
        </p:grpSpPr>
        <p:sp>
          <p:nvSpPr>
            <p:cNvPr id="1584" name="Google Shape;1584;p31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1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3D90F25-377F-5C7E-925B-A28E3F9A925B}"/>
              </a:ext>
            </a:extLst>
          </p:cNvPr>
          <p:cNvSpPr/>
          <p:nvPr/>
        </p:nvSpPr>
        <p:spPr>
          <a:xfrm>
            <a:off x="764326" y="1176062"/>
            <a:ext cx="7578629" cy="334303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87" name="Google Shape;1587;p31"/>
          <p:cNvSpPr txBox="1">
            <a:spLocks noGrp="1"/>
          </p:cNvSpPr>
          <p:nvPr>
            <p:ph type="ctrTitle"/>
          </p:nvPr>
        </p:nvSpPr>
        <p:spPr>
          <a:xfrm>
            <a:off x="873431" y="84359"/>
            <a:ext cx="7397135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ranklin Gothic Heavy" panose="020B0903020102020204" pitchFamily="34" charset="0"/>
              </a:rPr>
              <a:t>Создаем галерею виджетов!</a:t>
            </a:r>
            <a:endParaRPr dirty="0">
              <a:latin typeface="Franklin Gothic Heavy" panose="020B0903020102020204" pitchFamily="34" charset="0"/>
            </a:endParaRPr>
          </a:p>
        </p:txBody>
      </p:sp>
      <p:sp>
        <p:nvSpPr>
          <p:cNvPr id="2" name="Google Shape;1595;p32">
            <a:extLst>
              <a:ext uri="{FF2B5EF4-FFF2-40B4-BE49-F238E27FC236}">
                <a16:creationId xmlns:a16="http://schemas.microsoft.com/office/drawing/2014/main" id="{0A401A46-D07C-966C-3343-AE71D04880E5}"/>
              </a:ext>
            </a:extLst>
          </p:cNvPr>
          <p:cNvSpPr txBox="1">
            <a:spLocks/>
          </p:cNvSpPr>
          <p:nvPr/>
        </p:nvSpPr>
        <p:spPr>
          <a:xfrm>
            <a:off x="1110883" y="1176062"/>
            <a:ext cx="7722212" cy="4378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ES" sz="700" dirty="0"/>
          </a:p>
        </p:txBody>
      </p:sp>
      <p:sp>
        <p:nvSpPr>
          <p:cNvPr id="3" name="Google Shape;1595;p32">
            <a:extLst>
              <a:ext uri="{FF2B5EF4-FFF2-40B4-BE49-F238E27FC236}">
                <a16:creationId xmlns:a16="http://schemas.microsoft.com/office/drawing/2014/main" id="{1CEB177E-C456-2740-870F-C14E925A4D90}"/>
              </a:ext>
            </a:extLst>
          </p:cNvPr>
          <p:cNvSpPr txBox="1">
            <a:spLocks/>
          </p:cNvSpPr>
          <p:nvPr/>
        </p:nvSpPr>
        <p:spPr>
          <a:xfrm>
            <a:off x="873431" y="1361465"/>
            <a:ext cx="7722212" cy="4378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600" dirty="0"/>
              <a:t>        dial = QDial()</a:t>
            </a:r>
          </a:p>
          <a:p>
            <a:r>
              <a:rPr lang="pt-BR" sz="1600" dirty="0"/>
              <a:t>        dial.setRange(0, 10)</a:t>
            </a:r>
          </a:p>
          <a:p>
            <a:endParaRPr lang="pt-BR" sz="1600" dirty="0"/>
          </a:p>
          <a:p>
            <a:r>
              <a:rPr lang="pt-BR" sz="1600" dirty="0"/>
              <a:t> </a:t>
            </a:r>
          </a:p>
          <a:p>
            <a:r>
              <a:rPr lang="es-ES" sz="1600" dirty="0"/>
              <a:t>        </a:t>
            </a:r>
            <a:r>
              <a:rPr lang="es-ES" sz="1600" dirty="0" err="1"/>
              <a:t>layout.addWidget</a:t>
            </a:r>
            <a:r>
              <a:rPr lang="es-ES" sz="1600" dirty="0"/>
              <a:t>(dial, 4, 0)</a:t>
            </a:r>
          </a:p>
        </p:txBody>
      </p:sp>
    </p:spTree>
    <p:extLst>
      <p:ext uri="{BB962C8B-B14F-4D97-AF65-F5344CB8AC3E}">
        <p14:creationId xmlns:p14="http://schemas.microsoft.com/office/powerpoint/2010/main" val="381417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3" name="Google Shape;1583;p31"/>
          <p:cNvGrpSpPr/>
          <p:nvPr/>
        </p:nvGrpSpPr>
        <p:grpSpPr>
          <a:xfrm>
            <a:off x="764326" y="204183"/>
            <a:ext cx="7450160" cy="666651"/>
            <a:chOff x="1979225" y="358525"/>
            <a:chExt cx="5186100" cy="1198496"/>
          </a:xfrm>
        </p:grpSpPr>
        <p:sp>
          <p:nvSpPr>
            <p:cNvPr id="1584" name="Google Shape;1584;p31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1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7" name="Google Shape;1587;p31"/>
          <p:cNvSpPr txBox="1">
            <a:spLocks noGrp="1"/>
          </p:cNvSpPr>
          <p:nvPr>
            <p:ph type="ctrTitle"/>
          </p:nvPr>
        </p:nvSpPr>
        <p:spPr>
          <a:xfrm>
            <a:off x="873431" y="84359"/>
            <a:ext cx="7397135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ranklin Gothic Heavy" panose="020B0903020102020204" pitchFamily="34" charset="0"/>
              </a:rPr>
              <a:t>Output:</a:t>
            </a:r>
            <a:endParaRPr dirty="0">
              <a:latin typeface="Franklin Gothic Heavy" panose="020B0903020102020204" pitchFamily="34" charset="0"/>
            </a:endParaRPr>
          </a:p>
        </p:txBody>
      </p:sp>
      <p:sp>
        <p:nvSpPr>
          <p:cNvPr id="2" name="Google Shape;1595;p32">
            <a:extLst>
              <a:ext uri="{FF2B5EF4-FFF2-40B4-BE49-F238E27FC236}">
                <a16:creationId xmlns:a16="http://schemas.microsoft.com/office/drawing/2014/main" id="{0A401A46-D07C-966C-3343-AE71D04880E5}"/>
              </a:ext>
            </a:extLst>
          </p:cNvPr>
          <p:cNvSpPr txBox="1">
            <a:spLocks/>
          </p:cNvSpPr>
          <p:nvPr/>
        </p:nvSpPr>
        <p:spPr>
          <a:xfrm>
            <a:off x="1110883" y="1176062"/>
            <a:ext cx="7722212" cy="4378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ES" sz="7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0805FF-CB60-3C3C-5C38-769D2395D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111" y="1512507"/>
            <a:ext cx="6601774" cy="2454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7086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49"/>
          <p:cNvSpPr/>
          <p:nvPr/>
        </p:nvSpPr>
        <p:spPr>
          <a:xfrm>
            <a:off x="950275" y="1723140"/>
            <a:ext cx="7239000" cy="2652300"/>
          </a:xfrm>
          <a:prstGeom prst="roundRect">
            <a:avLst>
              <a:gd name="adj" fmla="val 5765"/>
            </a:avLst>
          </a:prstGeom>
          <a:solidFill>
            <a:srgbClr val="FFF8F7"/>
          </a:solidFill>
          <a:ln w="28575" cap="flat" cmpd="sng">
            <a:solidFill>
              <a:srgbClr val="152A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2" name="Google Shape;2402;p49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2403" name="Google Shape;2403;p49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9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5" name="Google Shape;2405;p49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ranklin Gothic Heavy" panose="020B0903020102020204" pitchFamily="34" charset="0"/>
              </a:rPr>
              <a:t>Полезные методы </a:t>
            </a:r>
            <a:r>
              <a:rPr lang="en-US" dirty="0" err="1">
                <a:latin typeface="Franklin Gothic Heavy" panose="020B0903020102020204" pitchFamily="34" charset="0"/>
              </a:rPr>
              <a:t>QDial</a:t>
            </a:r>
            <a:endParaRPr dirty="0">
              <a:latin typeface="Franklin Gothic Heavy" panose="020B0903020102020204" pitchFamily="34" charset="0"/>
            </a:endParaRPr>
          </a:p>
        </p:txBody>
      </p:sp>
      <p:graphicFrame>
        <p:nvGraphicFramePr>
          <p:cNvPr id="2406" name="Google Shape;2406;p49"/>
          <p:cNvGraphicFramePr/>
          <p:nvPr>
            <p:extLst>
              <p:ext uri="{D42A27DB-BD31-4B8C-83A1-F6EECF244321}">
                <p14:modId xmlns:p14="http://schemas.microsoft.com/office/powerpoint/2010/main" val="3443895992"/>
              </p:ext>
            </p:extLst>
          </p:nvPr>
        </p:nvGraphicFramePr>
        <p:xfrm>
          <a:off x="950274" y="1723250"/>
          <a:ext cx="7239000" cy="2652190"/>
        </p:xfrm>
        <a:graphic>
          <a:graphicData uri="http://schemas.openxmlformats.org/drawingml/2006/table">
            <a:tbl>
              <a:tblPr>
                <a:noFill/>
                <a:tableStyleId>{32482447-F898-4961-B3D7-004567F6ECEF}</a:tableStyleId>
              </a:tblPr>
              <a:tblGrid>
                <a:gridCol w="3130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8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4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dial.value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(int)</a:t>
                      </a:r>
                      <a:endParaRPr sz="1600" dirty="0">
                        <a:solidFill>
                          <a:schemeClr val="dk1"/>
                        </a:solidFill>
                        <a:latin typeface="Franklin Gothic Heavy" panose="020B0903020102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Получить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 </a:t>
                      </a:r>
                      <a:r>
                        <a:rPr lang="ru-RU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набранное значение из </a:t>
                      </a:r>
                      <a:r>
                        <a:rPr lang="en-US" sz="1400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QDial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.</a:t>
                      </a:r>
                      <a:endParaRPr sz="1400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Bowlby One SC"/>
                        <a:cs typeface="Bowlby One SC"/>
                        <a:sym typeface="Bowlby One SC"/>
                      </a:endParaRPr>
                    </a:p>
                  </a:txBody>
                  <a:tcPr marL="91425" marR="91425" marT="0" marB="0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4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dial.setValue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(int)</a:t>
                      </a: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Установить значение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 (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положение ручки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)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 в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QDial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Bowlby One SC"/>
                        <a:cs typeface="Bowlby One SC"/>
                        <a:sym typeface="Bowlby One SC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4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dial.setRange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(int, int)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Franklin Gothic Heavy" panose="020B0903020102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Установить </a:t>
                      </a:r>
                      <a:r>
                        <a:rPr lang="ru-RU" sz="1400" b="0" i="0" u="none" strike="noStrike" cap="none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рэндж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 возможных чисел.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Bowlby One SC"/>
                        <a:cs typeface="Bowlby One SC"/>
                        <a:sym typeface="Bowlby One SC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4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dial.setMinimum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(int)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Franklin Gothic Heavy" panose="020B0903020102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Назначить минимум для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QDial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Bowlby One SC"/>
                        <a:cs typeface="Bowlby One SC"/>
                        <a:sym typeface="Bowlby One SC"/>
                      </a:endParaRPr>
                    </a:p>
                  </a:txBody>
                  <a:tcPr marL="91425" marR="91425" marT="0" marB="0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4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dial.setMaximum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(int)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Franklin Gothic Heavy" panose="020B0903020102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Назначить максимум для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QDial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Bowlby One SC"/>
                        <a:cs typeface="Bowlby One SC"/>
                        <a:sym typeface="Bowlby One SC"/>
                      </a:endParaRPr>
                    </a:p>
                  </a:txBody>
                  <a:tcPr marL="91425" marR="91425" marT="0" marB="0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088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422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41"/>
          <p:cNvSpPr/>
          <p:nvPr/>
        </p:nvSpPr>
        <p:spPr>
          <a:xfrm>
            <a:off x="4709482" y="1665925"/>
            <a:ext cx="3590796" cy="2743526"/>
          </a:xfrm>
          <a:prstGeom prst="roundRect">
            <a:avLst>
              <a:gd name="adj" fmla="val 14901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41"/>
          <p:cNvSpPr/>
          <p:nvPr/>
        </p:nvSpPr>
        <p:spPr>
          <a:xfrm>
            <a:off x="869745" y="1642631"/>
            <a:ext cx="3653421" cy="2758597"/>
          </a:xfrm>
          <a:prstGeom prst="roundRect">
            <a:avLst>
              <a:gd name="adj" fmla="val 14901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4" name="Google Shape;2014;p41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2015" name="Google Shape;2015;p41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1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7" name="Google Shape;2017;p41"/>
          <p:cNvSpPr txBox="1">
            <a:spLocks noGrp="1"/>
          </p:cNvSpPr>
          <p:nvPr>
            <p:ph type="ctrTitle"/>
          </p:nvPr>
        </p:nvSpPr>
        <p:spPr>
          <a:xfrm>
            <a:off x="1918225" y="445175"/>
            <a:ext cx="5306936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latin typeface="Franklin Gothic Heavy" panose="020B0903020102020204" pitchFamily="34" charset="0"/>
              </a:rPr>
              <a:t>QProgressBar</a:t>
            </a:r>
            <a:endParaRPr sz="3200" dirty="0">
              <a:latin typeface="Franklin Gothic Heavy" panose="020B0903020102020204" pitchFamily="34" charset="0"/>
            </a:endParaRPr>
          </a:p>
        </p:txBody>
      </p:sp>
      <p:sp>
        <p:nvSpPr>
          <p:cNvPr id="2019" name="Google Shape;2019;p41"/>
          <p:cNvSpPr txBox="1">
            <a:spLocks noGrp="1"/>
          </p:cNvSpPr>
          <p:nvPr>
            <p:ph type="subTitle" idx="1"/>
          </p:nvPr>
        </p:nvSpPr>
        <p:spPr>
          <a:xfrm>
            <a:off x="981008" y="1910938"/>
            <a:ext cx="3430893" cy="2395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Bahnschrift" panose="020B0502040204020203" pitchFamily="34" charset="0"/>
              </a:rPr>
              <a:t>from PyQt5.QtWidgets import </a:t>
            </a:r>
            <a:r>
              <a:rPr lang="en-US" sz="1600" dirty="0" err="1">
                <a:latin typeface="Bahnschrift" panose="020B0502040204020203" pitchFamily="34" charset="0"/>
              </a:rPr>
              <a:t>QProgressBar</a:t>
            </a:r>
            <a:endParaRPr lang="en-US" sz="1600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rgbClr val="00B050"/>
                </a:solidFill>
                <a:latin typeface="Bahnschrift" panose="020B0502040204020203" pitchFamily="34" charset="0"/>
              </a:rPr>
              <a:t>progressbar </a:t>
            </a:r>
            <a:r>
              <a:rPr lang="it-IT" sz="1600" dirty="0">
                <a:solidFill>
                  <a:schemeClr val="tx1"/>
                </a:solidFill>
                <a:latin typeface="Bahnschrift" panose="020B0502040204020203" pitchFamily="34" charset="0"/>
              </a:rPr>
              <a:t>= QProgressBar()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rgbClr val="00B050"/>
                </a:solidFill>
                <a:latin typeface="Bahnschrift" panose="020B0502040204020203" pitchFamily="34" charset="0"/>
              </a:rPr>
              <a:t>progressbar</a:t>
            </a:r>
            <a:r>
              <a:rPr lang="it-IT" sz="1600" dirty="0">
                <a:solidFill>
                  <a:schemeClr val="tx1"/>
                </a:solidFill>
                <a:latin typeface="Bahnschrift" panose="020B0502040204020203" pitchFamily="34" charset="0"/>
              </a:rPr>
              <a:t>.setRange(</a:t>
            </a:r>
            <a:r>
              <a:rPr lang="it-IT" sz="1600" dirty="0">
                <a:solidFill>
                  <a:srgbClr val="00B050"/>
                </a:solidFill>
                <a:latin typeface="Bahnschrift" panose="020B0502040204020203" pitchFamily="34" charset="0"/>
              </a:rPr>
              <a:t>0, 10</a:t>
            </a:r>
            <a:r>
              <a:rPr lang="it-IT" sz="1600" dirty="0">
                <a:solidFill>
                  <a:schemeClr val="tx1"/>
                </a:solidFill>
                <a:latin typeface="Bahnschrift" panose="020B0502040204020203" pitchFamily="34" charset="0"/>
              </a:rPr>
              <a:t>)</a:t>
            </a:r>
          </a:p>
          <a:p>
            <a:pPr marL="0" indent="0" algn="l"/>
            <a:r>
              <a:rPr lang="it-IT" sz="1600" dirty="0">
                <a:solidFill>
                  <a:srgbClr val="00B050"/>
                </a:solidFill>
                <a:latin typeface="Bahnschrift" panose="020B0502040204020203" pitchFamily="34" charset="0"/>
              </a:rPr>
              <a:t>progressbar</a:t>
            </a:r>
            <a:r>
              <a:rPr lang="it-IT" sz="1600" dirty="0">
                <a:solidFill>
                  <a:schemeClr val="tx1"/>
                </a:solidFill>
                <a:latin typeface="Bahnschrift" panose="020B0502040204020203" pitchFamily="34" charset="0"/>
              </a:rPr>
              <a:t>.setValue(</a:t>
            </a:r>
            <a:r>
              <a:rPr lang="it-IT" sz="1600" dirty="0">
                <a:solidFill>
                  <a:srgbClr val="00B050"/>
                </a:solidFill>
                <a:latin typeface="Bahnschrift" panose="020B0502040204020203" pitchFamily="34" charset="0"/>
              </a:rPr>
              <a:t>3</a:t>
            </a:r>
            <a:r>
              <a:rPr lang="it-IT" sz="1600" dirty="0">
                <a:solidFill>
                  <a:schemeClr val="tx1"/>
                </a:solidFill>
                <a:latin typeface="Bahnschrift" panose="020B0502040204020203" pitchFamily="34" charset="0"/>
              </a:rPr>
              <a:t>)</a:t>
            </a: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2035" name="Google Shape;2035;p41"/>
          <p:cNvGrpSpPr/>
          <p:nvPr/>
        </p:nvGrpSpPr>
        <p:grpSpPr>
          <a:xfrm rot="-291837">
            <a:off x="794971" y="1109536"/>
            <a:ext cx="689312" cy="597374"/>
            <a:chOff x="6005360" y="1996567"/>
            <a:chExt cx="295334" cy="255933"/>
          </a:xfrm>
        </p:grpSpPr>
        <p:sp>
          <p:nvSpPr>
            <p:cNvPr id="2036" name="Google Shape;2036;p41"/>
            <p:cNvSpPr/>
            <p:nvPr/>
          </p:nvSpPr>
          <p:spPr>
            <a:xfrm>
              <a:off x="6029683" y="2078778"/>
              <a:ext cx="222366" cy="158642"/>
            </a:xfrm>
            <a:custGeom>
              <a:avLst/>
              <a:gdLst/>
              <a:ahLst/>
              <a:cxnLst/>
              <a:rect l="l" t="t" r="r" b="b"/>
              <a:pathLst>
                <a:path w="8155" h="5818" extrusionOk="0">
                  <a:moveTo>
                    <a:pt x="536" y="1"/>
                  </a:moveTo>
                  <a:cubicBezTo>
                    <a:pt x="250" y="1"/>
                    <a:pt x="0" y="232"/>
                    <a:pt x="0" y="536"/>
                  </a:cubicBezTo>
                  <a:lnTo>
                    <a:pt x="0" y="5817"/>
                  </a:lnTo>
                  <a:lnTo>
                    <a:pt x="8154" y="5817"/>
                  </a:lnTo>
                  <a:lnTo>
                    <a:pt x="8154" y="536"/>
                  </a:lnTo>
                  <a:cubicBezTo>
                    <a:pt x="8154" y="232"/>
                    <a:pt x="7922" y="1"/>
                    <a:pt x="7619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1"/>
            <p:cNvSpPr/>
            <p:nvPr/>
          </p:nvSpPr>
          <p:spPr>
            <a:xfrm>
              <a:off x="6199968" y="2078778"/>
              <a:ext cx="52081" cy="158642"/>
            </a:xfrm>
            <a:custGeom>
              <a:avLst/>
              <a:gdLst/>
              <a:ahLst/>
              <a:cxnLst/>
              <a:rect l="l" t="t" r="r" b="b"/>
              <a:pathLst>
                <a:path w="1910" h="5818" extrusionOk="0">
                  <a:moveTo>
                    <a:pt x="0" y="1"/>
                  </a:moveTo>
                  <a:cubicBezTo>
                    <a:pt x="304" y="1"/>
                    <a:pt x="535" y="232"/>
                    <a:pt x="535" y="518"/>
                  </a:cubicBezTo>
                  <a:lnTo>
                    <a:pt x="535" y="5817"/>
                  </a:lnTo>
                  <a:lnTo>
                    <a:pt x="1909" y="5817"/>
                  </a:lnTo>
                  <a:lnTo>
                    <a:pt x="1909" y="518"/>
                  </a:lnTo>
                  <a:cubicBezTo>
                    <a:pt x="1909" y="232"/>
                    <a:pt x="1677" y="1"/>
                    <a:pt x="1392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1"/>
            <p:cNvSpPr/>
            <p:nvPr/>
          </p:nvSpPr>
          <p:spPr>
            <a:xfrm>
              <a:off x="6047679" y="2096284"/>
              <a:ext cx="186864" cy="123140"/>
            </a:xfrm>
            <a:custGeom>
              <a:avLst/>
              <a:gdLst/>
              <a:ahLst/>
              <a:cxnLst/>
              <a:rect l="l" t="t" r="r" b="b"/>
              <a:pathLst>
                <a:path w="6853" h="4516" extrusionOk="0">
                  <a:moveTo>
                    <a:pt x="143" y="1"/>
                  </a:moveTo>
                  <a:cubicBezTo>
                    <a:pt x="72" y="1"/>
                    <a:pt x="0" y="72"/>
                    <a:pt x="0" y="144"/>
                  </a:cubicBezTo>
                  <a:lnTo>
                    <a:pt x="0" y="4515"/>
                  </a:lnTo>
                  <a:lnTo>
                    <a:pt x="6852" y="4515"/>
                  </a:lnTo>
                  <a:lnTo>
                    <a:pt x="6852" y="144"/>
                  </a:lnTo>
                  <a:cubicBezTo>
                    <a:pt x="6852" y="72"/>
                    <a:pt x="6781" y="1"/>
                    <a:pt x="6709" y="1"/>
                  </a:cubicBezTo>
                  <a:close/>
                </a:path>
              </a:pathLst>
            </a:custGeom>
            <a:solidFill>
              <a:srgbClr val="9C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1"/>
            <p:cNvSpPr/>
            <p:nvPr/>
          </p:nvSpPr>
          <p:spPr>
            <a:xfrm>
              <a:off x="6009232" y="2219397"/>
              <a:ext cx="263731" cy="29203"/>
            </a:xfrm>
            <a:custGeom>
              <a:avLst/>
              <a:gdLst/>
              <a:ahLst/>
              <a:cxnLst/>
              <a:rect l="l" t="t" r="r" b="b"/>
              <a:pathLst>
                <a:path w="9672" h="1071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714"/>
                    <a:pt x="358" y="1071"/>
                    <a:pt x="804" y="1071"/>
                  </a:cubicBezTo>
                  <a:lnTo>
                    <a:pt x="8869" y="1071"/>
                  </a:lnTo>
                  <a:cubicBezTo>
                    <a:pt x="9315" y="1071"/>
                    <a:pt x="9672" y="714"/>
                    <a:pt x="9672" y="268"/>
                  </a:cubicBezTo>
                  <a:cubicBezTo>
                    <a:pt x="9672" y="125"/>
                    <a:pt x="9547" y="0"/>
                    <a:pt x="9404" y="0"/>
                  </a:cubicBezTo>
                  <a:close/>
                </a:path>
              </a:pathLst>
            </a:custGeom>
            <a:solidFill>
              <a:srgbClr val="D1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1"/>
            <p:cNvSpPr/>
            <p:nvPr/>
          </p:nvSpPr>
          <p:spPr>
            <a:xfrm>
              <a:off x="6213575" y="2219397"/>
              <a:ext cx="59389" cy="29203"/>
            </a:xfrm>
            <a:custGeom>
              <a:avLst/>
              <a:gdLst/>
              <a:ahLst/>
              <a:cxnLst/>
              <a:rect l="l" t="t" r="r" b="b"/>
              <a:pathLst>
                <a:path w="2178" h="1071" extrusionOk="0">
                  <a:moveTo>
                    <a:pt x="518" y="0"/>
                  </a:moveTo>
                  <a:cubicBezTo>
                    <a:pt x="679" y="0"/>
                    <a:pt x="786" y="125"/>
                    <a:pt x="786" y="268"/>
                  </a:cubicBezTo>
                  <a:cubicBezTo>
                    <a:pt x="786" y="714"/>
                    <a:pt x="429" y="1071"/>
                    <a:pt x="1" y="1071"/>
                  </a:cubicBezTo>
                  <a:lnTo>
                    <a:pt x="1375" y="1071"/>
                  </a:lnTo>
                  <a:cubicBezTo>
                    <a:pt x="1821" y="1071"/>
                    <a:pt x="2178" y="714"/>
                    <a:pt x="2160" y="268"/>
                  </a:cubicBezTo>
                  <a:cubicBezTo>
                    <a:pt x="2160" y="125"/>
                    <a:pt x="2053" y="0"/>
                    <a:pt x="1892" y="0"/>
                  </a:cubicBezTo>
                  <a:close/>
                </a:path>
              </a:pathLst>
            </a:custGeom>
            <a:solidFill>
              <a:srgbClr val="C1B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1"/>
            <p:cNvSpPr/>
            <p:nvPr/>
          </p:nvSpPr>
          <p:spPr>
            <a:xfrm>
              <a:off x="6107040" y="2219397"/>
              <a:ext cx="68141" cy="14615"/>
            </a:xfrm>
            <a:custGeom>
              <a:avLst/>
              <a:gdLst/>
              <a:ahLst/>
              <a:cxnLst/>
              <a:rect l="l" t="t" r="r" b="b"/>
              <a:pathLst>
                <a:path w="2499" h="536" extrusionOk="0">
                  <a:moveTo>
                    <a:pt x="0" y="0"/>
                  </a:moveTo>
                  <a:cubicBezTo>
                    <a:pt x="0" y="303"/>
                    <a:pt x="250" y="535"/>
                    <a:pt x="536" y="535"/>
                  </a:cubicBezTo>
                  <a:lnTo>
                    <a:pt x="1963" y="535"/>
                  </a:lnTo>
                  <a:cubicBezTo>
                    <a:pt x="2248" y="535"/>
                    <a:pt x="2498" y="303"/>
                    <a:pt x="2498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1"/>
            <p:cNvSpPr/>
            <p:nvPr/>
          </p:nvSpPr>
          <p:spPr>
            <a:xfrm>
              <a:off x="6152768" y="2001420"/>
              <a:ext cx="144027" cy="139691"/>
            </a:xfrm>
            <a:custGeom>
              <a:avLst/>
              <a:gdLst/>
              <a:ahLst/>
              <a:cxnLst/>
              <a:rect l="l" t="t" r="r" b="b"/>
              <a:pathLst>
                <a:path w="5282" h="5123" extrusionOk="0">
                  <a:moveTo>
                    <a:pt x="518" y="1"/>
                  </a:moveTo>
                  <a:cubicBezTo>
                    <a:pt x="232" y="1"/>
                    <a:pt x="0" y="215"/>
                    <a:pt x="0" y="500"/>
                  </a:cubicBezTo>
                  <a:lnTo>
                    <a:pt x="0" y="3373"/>
                  </a:lnTo>
                  <a:cubicBezTo>
                    <a:pt x="0" y="3658"/>
                    <a:pt x="232" y="3890"/>
                    <a:pt x="518" y="3890"/>
                  </a:cubicBezTo>
                  <a:lnTo>
                    <a:pt x="625" y="3890"/>
                  </a:lnTo>
                  <a:cubicBezTo>
                    <a:pt x="696" y="3890"/>
                    <a:pt x="768" y="3944"/>
                    <a:pt x="768" y="4033"/>
                  </a:cubicBezTo>
                  <a:lnTo>
                    <a:pt x="768" y="5014"/>
                  </a:lnTo>
                  <a:cubicBezTo>
                    <a:pt x="768" y="5083"/>
                    <a:pt x="812" y="5123"/>
                    <a:pt x="863" y="5123"/>
                  </a:cubicBezTo>
                  <a:cubicBezTo>
                    <a:pt x="891" y="5123"/>
                    <a:pt x="921" y="5111"/>
                    <a:pt x="946" y="5086"/>
                  </a:cubicBezTo>
                  <a:lnTo>
                    <a:pt x="1874" y="3944"/>
                  </a:lnTo>
                  <a:cubicBezTo>
                    <a:pt x="1892" y="3908"/>
                    <a:pt x="1927" y="3890"/>
                    <a:pt x="1981" y="3890"/>
                  </a:cubicBezTo>
                  <a:lnTo>
                    <a:pt x="4764" y="3890"/>
                  </a:lnTo>
                  <a:cubicBezTo>
                    <a:pt x="5050" y="3890"/>
                    <a:pt x="5282" y="3658"/>
                    <a:pt x="5282" y="3373"/>
                  </a:cubicBezTo>
                  <a:lnTo>
                    <a:pt x="5282" y="500"/>
                  </a:lnTo>
                  <a:cubicBezTo>
                    <a:pt x="5282" y="215"/>
                    <a:pt x="5050" y="1"/>
                    <a:pt x="4764" y="1"/>
                  </a:cubicBez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6173682" y="2107491"/>
              <a:ext cx="32639" cy="33512"/>
            </a:xfrm>
            <a:custGeom>
              <a:avLst/>
              <a:gdLst/>
              <a:ahLst/>
              <a:cxnLst/>
              <a:rect l="l" t="t" r="r" b="b"/>
              <a:pathLst>
                <a:path w="1197" h="1229" extrusionOk="0">
                  <a:moveTo>
                    <a:pt x="304" y="0"/>
                  </a:moveTo>
                  <a:cubicBezTo>
                    <a:pt x="143" y="0"/>
                    <a:pt x="1" y="143"/>
                    <a:pt x="1" y="304"/>
                  </a:cubicBezTo>
                  <a:lnTo>
                    <a:pt x="1" y="1124"/>
                  </a:lnTo>
                  <a:cubicBezTo>
                    <a:pt x="1" y="1185"/>
                    <a:pt x="50" y="1229"/>
                    <a:pt x="104" y="1229"/>
                  </a:cubicBezTo>
                  <a:cubicBezTo>
                    <a:pt x="129" y="1229"/>
                    <a:pt x="156" y="1219"/>
                    <a:pt x="179" y="1196"/>
                  </a:cubicBezTo>
                  <a:lnTo>
                    <a:pt x="1089" y="54"/>
                  </a:lnTo>
                  <a:cubicBezTo>
                    <a:pt x="1125" y="18"/>
                    <a:pt x="1160" y="0"/>
                    <a:pt x="1196" y="0"/>
                  </a:cubicBezTo>
                  <a:close/>
                </a:path>
              </a:pathLst>
            </a:custGeom>
            <a:solidFill>
              <a:srgbClr val="FFD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6244714" y="2001420"/>
              <a:ext cx="51617" cy="106098"/>
            </a:xfrm>
            <a:custGeom>
              <a:avLst/>
              <a:gdLst/>
              <a:ahLst/>
              <a:cxnLst/>
              <a:rect l="l" t="t" r="r" b="b"/>
              <a:pathLst>
                <a:path w="1893" h="3891" extrusionOk="0">
                  <a:moveTo>
                    <a:pt x="1" y="1"/>
                  </a:moveTo>
                  <a:cubicBezTo>
                    <a:pt x="286" y="1"/>
                    <a:pt x="500" y="215"/>
                    <a:pt x="500" y="500"/>
                  </a:cubicBezTo>
                  <a:lnTo>
                    <a:pt x="500" y="3373"/>
                  </a:lnTo>
                  <a:cubicBezTo>
                    <a:pt x="500" y="3658"/>
                    <a:pt x="286" y="3890"/>
                    <a:pt x="1" y="3890"/>
                  </a:cubicBezTo>
                  <a:lnTo>
                    <a:pt x="1375" y="3890"/>
                  </a:lnTo>
                  <a:cubicBezTo>
                    <a:pt x="1660" y="3890"/>
                    <a:pt x="1892" y="3658"/>
                    <a:pt x="1892" y="3373"/>
                  </a:cubicBezTo>
                  <a:lnTo>
                    <a:pt x="1892" y="500"/>
                  </a:lnTo>
                  <a:cubicBezTo>
                    <a:pt x="1892" y="215"/>
                    <a:pt x="1660" y="1"/>
                    <a:pt x="1375" y="1"/>
                  </a:cubicBezTo>
                  <a:close/>
                </a:path>
              </a:pathLst>
            </a:custGeom>
            <a:solidFill>
              <a:srgbClr val="FFD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6190234" y="2044721"/>
              <a:ext cx="68141" cy="33103"/>
            </a:xfrm>
            <a:custGeom>
              <a:avLst/>
              <a:gdLst/>
              <a:ahLst/>
              <a:cxnLst/>
              <a:rect l="l" t="t" r="r" b="b"/>
              <a:pathLst>
                <a:path w="2499" h="1214" extrusionOk="0">
                  <a:moveTo>
                    <a:pt x="0" y="1"/>
                  </a:moveTo>
                  <a:lnTo>
                    <a:pt x="0" y="946"/>
                  </a:lnTo>
                  <a:cubicBezTo>
                    <a:pt x="0" y="1107"/>
                    <a:pt x="125" y="1214"/>
                    <a:pt x="286" y="1214"/>
                  </a:cubicBezTo>
                  <a:lnTo>
                    <a:pt x="2231" y="1214"/>
                  </a:lnTo>
                  <a:cubicBezTo>
                    <a:pt x="2391" y="1214"/>
                    <a:pt x="2498" y="1107"/>
                    <a:pt x="2498" y="946"/>
                  </a:cubicBezTo>
                  <a:lnTo>
                    <a:pt x="2498" y="1"/>
                  </a:lnTo>
                  <a:close/>
                </a:path>
              </a:pathLst>
            </a:custGeom>
            <a:solidFill>
              <a:srgbClr val="756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1"/>
            <p:cNvSpPr/>
            <p:nvPr/>
          </p:nvSpPr>
          <p:spPr>
            <a:xfrm>
              <a:off x="6176600" y="2030378"/>
              <a:ext cx="96363" cy="29203"/>
            </a:xfrm>
            <a:custGeom>
              <a:avLst/>
              <a:gdLst/>
              <a:ahLst/>
              <a:cxnLst/>
              <a:rect l="l" t="t" r="r" b="b"/>
              <a:pathLst>
                <a:path w="3534" h="1071" extrusionOk="0">
                  <a:moveTo>
                    <a:pt x="1765" y="0"/>
                  </a:moveTo>
                  <a:cubicBezTo>
                    <a:pt x="1700" y="0"/>
                    <a:pt x="1633" y="9"/>
                    <a:pt x="1571" y="27"/>
                  </a:cubicBezTo>
                  <a:lnTo>
                    <a:pt x="54" y="473"/>
                  </a:lnTo>
                  <a:cubicBezTo>
                    <a:pt x="1" y="491"/>
                    <a:pt x="1" y="580"/>
                    <a:pt x="54" y="598"/>
                  </a:cubicBezTo>
                  <a:lnTo>
                    <a:pt x="1571" y="1044"/>
                  </a:lnTo>
                  <a:cubicBezTo>
                    <a:pt x="1633" y="1062"/>
                    <a:pt x="1700" y="1071"/>
                    <a:pt x="1765" y="1071"/>
                  </a:cubicBezTo>
                  <a:cubicBezTo>
                    <a:pt x="1830" y="1071"/>
                    <a:pt x="1892" y="1062"/>
                    <a:pt x="1946" y="1044"/>
                  </a:cubicBezTo>
                  <a:lnTo>
                    <a:pt x="3462" y="598"/>
                  </a:lnTo>
                  <a:cubicBezTo>
                    <a:pt x="3534" y="580"/>
                    <a:pt x="3534" y="491"/>
                    <a:pt x="3462" y="473"/>
                  </a:cubicBezTo>
                  <a:lnTo>
                    <a:pt x="1946" y="27"/>
                  </a:lnTo>
                  <a:cubicBezTo>
                    <a:pt x="1892" y="9"/>
                    <a:pt x="1830" y="0"/>
                    <a:pt x="1765" y="0"/>
                  </a:cubicBezTo>
                  <a:close/>
                </a:path>
              </a:pathLst>
            </a:custGeom>
            <a:solidFill>
              <a:srgbClr val="665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1"/>
            <p:cNvSpPr/>
            <p:nvPr/>
          </p:nvSpPr>
          <p:spPr>
            <a:xfrm>
              <a:off x="6005360" y="1996567"/>
              <a:ext cx="295334" cy="255933"/>
            </a:xfrm>
            <a:custGeom>
              <a:avLst/>
              <a:gdLst/>
              <a:ahLst/>
              <a:cxnLst/>
              <a:rect l="l" t="t" r="r" b="b"/>
              <a:pathLst>
                <a:path w="10831" h="9386" extrusionOk="0">
                  <a:moveTo>
                    <a:pt x="10170" y="321"/>
                  </a:moveTo>
                  <a:cubicBezTo>
                    <a:pt x="10349" y="321"/>
                    <a:pt x="10509" y="482"/>
                    <a:pt x="10509" y="678"/>
                  </a:cubicBezTo>
                  <a:lnTo>
                    <a:pt x="10509" y="3551"/>
                  </a:lnTo>
                  <a:cubicBezTo>
                    <a:pt x="10509" y="3747"/>
                    <a:pt x="10349" y="3890"/>
                    <a:pt x="10170" y="3890"/>
                  </a:cubicBezTo>
                  <a:lnTo>
                    <a:pt x="7387" y="3890"/>
                  </a:lnTo>
                  <a:cubicBezTo>
                    <a:pt x="7298" y="3890"/>
                    <a:pt x="7209" y="3943"/>
                    <a:pt x="7155" y="4015"/>
                  </a:cubicBezTo>
                  <a:lnTo>
                    <a:pt x="6334" y="5014"/>
                  </a:lnTo>
                  <a:lnTo>
                    <a:pt x="6334" y="4193"/>
                  </a:lnTo>
                  <a:cubicBezTo>
                    <a:pt x="6334" y="4033"/>
                    <a:pt x="6209" y="3890"/>
                    <a:pt x="6049" y="3890"/>
                  </a:cubicBezTo>
                  <a:lnTo>
                    <a:pt x="5924" y="3890"/>
                  </a:lnTo>
                  <a:cubicBezTo>
                    <a:pt x="5745" y="3890"/>
                    <a:pt x="5585" y="3747"/>
                    <a:pt x="5585" y="3551"/>
                  </a:cubicBezTo>
                  <a:lnTo>
                    <a:pt x="5585" y="678"/>
                  </a:lnTo>
                  <a:cubicBezTo>
                    <a:pt x="5585" y="482"/>
                    <a:pt x="5745" y="321"/>
                    <a:pt x="5924" y="321"/>
                  </a:cubicBezTo>
                  <a:close/>
                  <a:moveTo>
                    <a:pt x="5317" y="3818"/>
                  </a:moveTo>
                  <a:cubicBezTo>
                    <a:pt x="5424" y="4050"/>
                    <a:pt x="5656" y="4211"/>
                    <a:pt x="5942" y="4211"/>
                  </a:cubicBezTo>
                  <a:lnTo>
                    <a:pt x="6031" y="4211"/>
                  </a:lnTo>
                  <a:lnTo>
                    <a:pt x="6031" y="5174"/>
                  </a:lnTo>
                  <a:cubicBezTo>
                    <a:pt x="6031" y="5335"/>
                    <a:pt x="6156" y="5437"/>
                    <a:pt x="6284" y="5437"/>
                  </a:cubicBezTo>
                  <a:cubicBezTo>
                    <a:pt x="6355" y="5437"/>
                    <a:pt x="6426" y="5405"/>
                    <a:pt x="6477" y="5335"/>
                  </a:cubicBezTo>
                  <a:lnTo>
                    <a:pt x="7405" y="4211"/>
                  </a:lnTo>
                  <a:lnTo>
                    <a:pt x="8243" y="4211"/>
                  </a:lnTo>
                  <a:lnTo>
                    <a:pt x="8243" y="8011"/>
                  </a:lnTo>
                  <a:lnTo>
                    <a:pt x="1731" y="8011"/>
                  </a:lnTo>
                  <a:lnTo>
                    <a:pt x="1731" y="3818"/>
                  </a:lnTo>
                  <a:close/>
                  <a:moveTo>
                    <a:pt x="6013" y="8333"/>
                  </a:moveTo>
                  <a:cubicBezTo>
                    <a:pt x="5960" y="8458"/>
                    <a:pt x="5835" y="8529"/>
                    <a:pt x="5692" y="8529"/>
                  </a:cubicBezTo>
                  <a:lnTo>
                    <a:pt x="4282" y="8529"/>
                  </a:lnTo>
                  <a:cubicBezTo>
                    <a:pt x="4122" y="8529"/>
                    <a:pt x="3997" y="8458"/>
                    <a:pt x="3943" y="8333"/>
                  </a:cubicBezTo>
                  <a:close/>
                  <a:moveTo>
                    <a:pt x="9546" y="8333"/>
                  </a:moveTo>
                  <a:cubicBezTo>
                    <a:pt x="9599" y="8333"/>
                    <a:pt x="9653" y="8368"/>
                    <a:pt x="9653" y="8440"/>
                  </a:cubicBezTo>
                  <a:cubicBezTo>
                    <a:pt x="9653" y="8779"/>
                    <a:pt x="9368" y="9064"/>
                    <a:pt x="9011" y="9064"/>
                  </a:cubicBezTo>
                  <a:lnTo>
                    <a:pt x="946" y="9064"/>
                  </a:lnTo>
                  <a:cubicBezTo>
                    <a:pt x="589" y="9064"/>
                    <a:pt x="303" y="8779"/>
                    <a:pt x="303" y="8440"/>
                  </a:cubicBezTo>
                  <a:cubicBezTo>
                    <a:pt x="303" y="8368"/>
                    <a:pt x="357" y="8333"/>
                    <a:pt x="411" y="8333"/>
                  </a:cubicBezTo>
                  <a:lnTo>
                    <a:pt x="3604" y="8333"/>
                  </a:lnTo>
                  <a:cubicBezTo>
                    <a:pt x="3676" y="8636"/>
                    <a:pt x="3943" y="8850"/>
                    <a:pt x="4265" y="8850"/>
                  </a:cubicBezTo>
                  <a:lnTo>
                    <a:pt x="5692" y="8850"/>
                  </a:lnTo>
                  <a:cubicBezTo>
                    <a:pt x="6013" y="8850"/>
                    <a:pt x="6299" y="8636"/>
                    <a:pt x="6370" y="8333"/>
                  </a:cubicBezTo>
                  <a:close/>
                  <a:moveTo>
                    <a:pt x="5924" y="0"/>
                  </a:moveTo>
                  <a:cubicBezTo>
                    <a:pt x="5567" y="0"/>
                    <a:pt x="5264" y="303"/>
                    <a:pt x="5264" y="678"/>
                  </a:cubicBezTo>
                  <a:lnTo>
                    <a:pt x="5264" y="3497"/>
                  </a:lnTo>
                  <a:lnTo>
                    <a:pt x="1695" y="3497"/>
                  </a:lnTo>
                  <a:cubicBezTo>
                    <a:pt x="1535" y="3497"/>
                    <a:pt x="1410" y="3622"/>
                    <a:pt x="1410" y="3801"/>
                  </a:cubicBezTo>
                  <a:lnTo>
                    <a:pt x="1410" y="8011"/>
                  </a:lnTo>
                  <a:lnTo>
                    <a:pt x="1071" y="8011"/>
                  </a:lnTo>
                  <a:lnTo>
                    <a:pt x="1071" y="3319"/>
                  </a:lnTo>
                  <a:cubicBezTo>
                    <a:pt x="1071" y="3230"/>
                    <a:pt x="1142" y="3158"/>
                    <a:pt x="1231" y="3158"/>
                  </a:cubicBezTo>
                  <a:lnTo>
                    <a:pt x="4728" y="3158"/>
                  </a:lnTo>
                  <a:cubicBezTo>
                    <a:pt x="4746" y="3158"/>
                    <a:pt x="4764" y="3140"/>
                    <a:pt x="4782" y="3140"/>
                  </a:cubicBezTo>
                  <a:cubicBezTo>
                    <a:pt x="4907" y="2998"/>
                    <a:pt x="4800" y="2837"/>
                    <a:pt x="4675" y="2837"/>
                  </a:cubicBezTo>
                  <a:lnTo>
                    <a:pt x="1445" y="2837"/>
                  </a:lnTo>
                  <a:cubicBezTo>
                    <a:pt x="1053" y="2837"/>
                    <a:pt x="750" y="3158"/>
                    <a:pt x="750" y="3533"/>
                  </a:cubicBezTo>
                  <a:lnTo>
                    <a:pt x="750" y="8011"/>
                  </a:lnTo>
                  <a:lnTo>
                    <a:pt x="428" y="8011"/>
                  </a:lnTo>
                  <a:cubicBezTo>
                    <a:pt x="179" y="8011"/>
                    <a:pt x="0" y="8190"/>
                    <a:pt x="0" y="8440"/>
                  </a:cubicBezTo>
                  <a:cubicBezTo>
                    <a:pt x="0" y="8957"/>
                    <a:pt x="428" y="9385"/>
                    <a:pt x="946" y="9385"/>
                  </a:cubicBezTo>
                  <a:lnTo>
                    <a:pt x="9029" y="9385"/>
                  </a:lnTo>
                  <a:cubicBezTo>
                    <a:pt x="9546" y="9385"/>
                    <a:pt x="9974" y="8957"/>
                    <a:pt x="9974" y="8440"/>
                  </a:cubicBezTo>
                  <a:cubicBezTo>
                    <a:pt x="9974" y="8190"/>
                    <a:pt x="9778" y="8011"/>
                    <a:pt x="9546" y="8011"/>
                  </a:cubicBezTo>
                  <a:lnTo>
                    <a:pt x="9225" y="8011"/>
                  </a:lnTo>
                  <a:lnTo>
                    <a:pt x="9225" y="4835"/>
                  </a:lnTo>
                  <a:cubicBezTo>
                    <a:pt x="9225" y="4746"/>
                    <a:pt x="9171" y="4675"/>
                    <a:pt x="9082" y="4675"/>
                  </a:cubicBezTo>
                  <a:cubicBezTo>
                    <a:pt x="9073" y="4673"/>
                    <a:pt x="9063" y="4672"/>
                    <a:pt x="9054" y="4672"/>
                  </a:cubicBezTo>
                  <a:cubicBezTo>
                    <a:pt x="8975" y="4672"/>
                    <a:pt x="8904" y="4738"/>
                    <a:pt x="8904" y="4818"/>
                  </a:cubicBezTo>
                  <a:lnTo>
                    <a:pt x="8904" y="8011"/>
                  </a:lnTo>
                  <a:lnTo>
                    <a:pt x="8565" y="8011"/>
                  </a:lnTo>
                  <a:lnTo>
                    <a:pt x="8565" y="4211"/>
                  </a:lnTo>
                  <a:lnTo>
                    <a:pt x="10170" y="4211"/>
                  </a:lnTo>
                  <a:cubicBezTo>
                    <a:pt x="10527" y="4211"/>
                    <a:pt x="10831" y="3908"/>
                    <a:pt x="10831" y="3551"/>
                  </a:cubicBezTo>
                  <a:lnTo>
                    <a:pt x="10831" y="678"/>
                  </a:lnTo>
                  <a:cubicBezTo>
                    <a:pt x="10831" y="303"/>
                    <a:pt x="10527" y="0"/>
                    <a:pt x="10170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1"/>
            <p:cNvSpPr/>
            <p:nvPr/>
          </p:nvSpPr>
          <p:spPr>
            <a:xfrm>
              <a:off x="6172237" y="2025988"/>
              <a:ext cx="104135" cy="56716"/>
            </a:xfrm>
            <a:custGeom>
              <a:avLst/>
              <a:gdLst/>
              <a:ahLst/>
              <a:cxnLst/>
              <a:rect l="l" t="t" r="r" b="b"/>
              <a:pathLst>
                <a:path w="3819" h="2080" extrusionOk="0">
                  <a:moveTo>
                    <a:pt x="1927" y="317"/>
                  </a:moveTo>
                  <a:cubicBezTo>
                    <a:pt x="1976" y="317"/>
                    <a:pt x="2025" y="322"/>
                    <a:pt x="2070" y="331"/>
                  </a:cubicBezTo>
                  <a:lnTo>
                    <a:pt x="3265" y="688"/>
                  </a:lnTo>
                  <a:cubicBezTo>
                    <a:pt x="2998" y="777"/>
                    <a:pt x="2391" y="955"/>
                    <a:pt x="2070" y="1062"/>
                  </a:cubicBezTo>
                  <a:cubicBezTo>
                    <a:pt x="2025" y="1071"/>
                    <a:pt x="1976" y="1076"/>
                    <a:pt x="1927" y="1076"/>
                  </a:cubicBezTo>
                  <a:cubicBezTo>
                    <a:pt x="1878" y="1076"/>
                    <a:pt x="1829" y="1071"/>
                    <a:pt x="1784" y="1062"/>
                  </a:cubicBezTo>
                  <a:cubicBezTo>
                    <a:pt x="1463" y="955"/>
                    <a:pt x="874" y="777"/>
                    <a:pt x="589" y="688"/>
                  </a:cubicBezTo>
                  <a:lnTo>
                    <a:pt x="1784" y="331"/>
                  </a:lnTo>
                  <a:cubicBezTo>
                    <a:pt x="1829" y="322"/>
                    <a:pt x="1878" y="317"/>
                    <a:pt x="1927" y="317"/>
                  </a:cubicBezTo>
                  <a:close/>
                  <a:moveTo>
                    <a:pt x="3016" y="1151"/>
                  </a:moveTo>
                  <a:lnTo>
                    <a:pt x="3016" y="1651"/>
                  </a:lnTo>
                  <a:cubicBezTo>
                    <a:pt x="3016" y="1705"/>
                    <a:pt x="2962" y="1758"/>
                    <a:pt x="2909" y="1758"/>
                  </a:cubicBezTo>
                  <a:lnTo>
                    <a:pt x="946" y="1758"/>
                  </a:lnTo>
                  <a:cubicBezTo>
                    <a:pt x="892" y="1758"/>
                    <a:pt x="839" y="1705"/>
                    <a:pt x="839" y="1651"/>
                  </a:cubicBezTo>
                  <a:lnTo>
                    <a:pt x="839" y="1151"/>
                  </a:lnTo>
                  <a:lnTo>
                    <a:pt x="1695" y="1383"/>
                  </a:lnTo>
                  <a:cubicBezTo>
                    <a:pt x="1767" y="1410"/>
                    <a:pt x="1847" y="1424"/>
                    <a:pt x="1927" y="1424"/>
                  </a:cubicBezTo>
                  <a:cubicBezTo>
                    <a:pt x="2007" y="1424"/>
                    <a:pt x="2088" y="1410"/>
                    <a:pt x="2159" y="1383"/>
                  </a:cubicBezTo>
                  <a:lnTo>
                    <a:pt x="3016" y="1151"/>
                  </a:lnTo>
                  <a:close/>
                  <a:moveTo>
                    <a:pt x="1920" y="1"/>
                  </a:moveTo>
                  <a:cubicBezTo>
                    <a:pt x="1842" y="1"/>
                    <a:pt x="1767" y="10"/>
                    <a:pt x="1695" y="27"/>
                  </a:cubicBezTo>
                  <a:lnTo>
                    <a:pt x="179" y="491"/>
                  </a:lnTo>
                  <a:cubicBezTo>
                    <a:pt x="107" y="509"/>
                    <a:pt x="36" y="580"/>
                    <a:pt x="18" y="670"/>
                  </a:cubicBezTo>
                  <a:cubicBezTo>
                    <a:pt x="0" y="777"/>
                    <a:pt x="72" y="866"/>
                    <a:pt x="179" y="902"/>
                  </a:cubicBezTo>
                  <a:lnTo>
                    <a:pt x="518" y="1009"/>
                  </a:lnTo>
                  <a:lnTo>
                    <a:pt x="518" y="1651"/>
                  </a:lnTo>
                  <a:cubicBezTo>
                    <a:pt x="518" y="1883"/>
                    <a:pt x="714" y="2079"/>
                    <a:pt x="946" y="2079"/>
                  </a:cubicBezTo>
                  <a:lnTo>
                    <a:pt x="2909" y="2079"/>
                  </a:lnTo>
                  <a:cubicBezTo>
                    <a:pt x="3140" y="2079"/>
                    <a:pt x="3337" y="1883"/>
                    <a:pt x="3337" y="1651"/>
                  </a:cubicBezTo>
                  <a:lnTo>
                    <a:pt x="3337" y="1009"/>
                  </a:lnTo>
                  <a:lnTo>
                    <a:pt x="3497" y="955"/>
                  </a:lnTo>
                  <a:lnTo>
                    <a:pt x="3497" y="1169"/>
                  </a:lnTo>
                  <a:cubicBezTo>
                    <a:pt x="3497" y="1258"/>
                    <a:pt x="3569" y="1330"/>
                    <a:pt x="3640" y="1348"/>
                  </a:cubicBezTo>
                  <a:cubicBezTo>
                    <a:pt x="3747" y="1348"/>
                    <a:pt x="3818" y="1276"/>
                    <a:pt x="3818" y="1187"/>
                  </a:cubicBezTo>
                  <a:cubicBezTo>
                    <a:pt x="3818" y="1187"/>
                    <a:pt x="3818" y="688"/>
                    <a:pt x="3818" y="688"/>
                  </a:cubicBezTo>
                  <a:cubicBezTo>
                    <a:pt x="3818" y="598"/>
                    <a:pt x="3765" y="509"/>
                    <a:pt x="3676" y="491"/>
                  </a:cubicBezTo>
                  <a:lnTo>
                    <a:pt x="2159" y="27"/>
                  </a:lnTo>
                  <a:cubicBezTo>
                    <a:pt x="2079" y="10"/>
                    <a:pt x="1999" y="1"/>
                    <a:pt x="1920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1"/>
            <p:cNvSpPr/>
            <p:nvPr/>
          </p:nvSpPr>
          <p:spPr>
            <a:xfrm>
              <a:off x="6065185" y="2133259"/>
              <a:ext cx="88592" cy="8807"/>
            </a:xfrm>
            <a:custGeom>
              <a:avLst/>
              <a:gdLst/>
              <a:ahLst/>
              <a:cxnLst/>
              <a:rect l="l" t="t" r="r" b="b"/>
              <a:pathLst>
                <a:path w="3249" h="323" extrusionOk="0">
                  <a:moveTo>
                    <a:pt x="179" y="1"/>
                  </a:moveTo>
                  <a:cubicBezTo>
                    <a:pt x="90" y="1"/>
                    <a:pt x="19" y="72"/>
                    <a:pt x="19" y="144"/>
                  </a:cubicBezTo>
                  <a:cubicBezTo>
                    <a:pt x="1" y="251"/>
                    <a:pt x="72" y="322"/>
                    <a:pt x="179" y="322"/>
                  </a:cubicBezTo>
                  <a:lnTo>
                    <a:pt x="3070" y="322"/>
                  </a:lnTo>
                  <a:cubicBezTo>
                    <a:pt x="3159" y="322"/>
                    <a:pt x="3230" y="269"/>
                    <a:pt x="3248" y="179"/>
                  </a:cubicBezTo>
                  <a:cubicBezTo>
                    <a:pt x="3248" y="90"/>
                    <a:pt x="3177" y="1"/>
                    <a:pt x="3088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1"/>
            <p:cNvSpPr/>
            <p:nvPr/>
          </p:nvSpPr>
          <p:spPr>
            <a:xfrm>
              <a:off x="6065185" y="2157118"/>
              <a:ext cx="88592" cy="8780"/>
            </a:xfrm>
            <a:custGeom>
              <a:avLst/>
              <a:gdLst/>
              <a:ahLst/>
              <a:cxnLst/>
              <a:rect l="l" t="t" r="r" b="b"/>
              <a:pathLst>
                <a:path w="3249" h="322" extrusionOk="0">
                  <a:moveTo>
                    <a:pt x="179" y="0"/>
                  </a:moveTo>
                  <a:cubicBezTo>
                    <a:pt x="90" y="0"/>
                    <a:pt x="19" y="54"/>
                    <a:pt x="19" y="143"/>
                  </a:cubicBezTo>
                  <a:cubicBezTo>
                    <a:pt x="1" y="232"/>
                    <a:pt x="72" y="321"/>
                    <a:pt x="179" y="321"/>
                  </a:cubicBezTo>
                  <a:lnTo>
                    <a:pt x="3070" y="321"/>
                  </a:lnTo>
                  <a:cubicBezTo>
                    <a:pt x="3159" y="321"/>
                    <a:pt x="3230" y="268"/>
                    <a:pt x="3248" y="179"/>
                  </a:cubicBezTo>
                  <a:cubicBezTo>
                    <a:pt x="3248" y="89"/>
                    <a:pt x="3177" y="0"/>
                    <a:pt x="3088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1"/>
            <p:cNvSpPr/>
            <p:nvPr/>
          </p:nvSpPr>
          <p:spPr>
            <a:xfrm>
              <a:off x="6065185" y="2180459"/>
              <a:ext cx="152807" cy="8289"/>
            </a:xfrm>
            <a:custGeom>
              <a:avLst/>
              <a:gdLst/>
              <a:ahLst/>
              <a:cxnLst/>
              <a:rect l="l" t="t" r="r" b="b"/>
              <a:pathLst>
                <a:path w="5604" h="304" extrusionOk="0">
                  <a:moveTo>
                    <a:pt x="179" y="1"/>
                  </a:moveTo>
                  <a:cubicBezTo>
                    <a:pt x="90" y="1"/>
                    <a:pt x="19" y="54"/>
                    <a:pt x="19" y="126"/>
                  </a:cubicBezTo>
                  <a:cubicBezTo>
                    <a:pt x="1" y="233"/>
                    <a:pt x="72" y="304"/>
                    <a:pt x="179" y="304"/>
                  </a:cubicBezTo>
                  <a:lnTo>
                    <a:pt x="5425" y="304"/>
                  </a:lnTo>
                  <a:cubicBezTo>
                    <a:pt x="5514" y="304"/>
                    <a:pt x="5586" y="250"/>
                    <a:pt x="5586" y="179"/>
                  </a:cubicBezTo>
                  <a:cubicBezTo>
                    <a:pt x="5603" y="72"/>
                    <a:pt x="5532" y="1"/>
                    <a:pt x="5425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2" name="Google Shape;2052;p41"/>
          <p:cNvSpPr/>
          <p:nvPr/>
        </p:nvSpPr>
        <p:spPr>
          <a:xfrm flipH="1">
            <a:off x="7615976" y="1246991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3" name="Google Shape;2053;p41"/>
          <p:cNvSpPr/>
          <p:nvPr/>
        </p:nvSpPr>
        <p:spPr>
          <a:xfrm flipH="1">
            <a:off x="8237655" y="2287583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019;p41">
            <a:extLst>
              <a:ext uri="{FF2B5EF4-FFF2-40B4-BE49-F238E27FC236}">
                <a16:creationId xmlns:a16="http://schemas.microsoft.com/office/drawing/2014/main" id="{5024C68C-B217-1A35-2888-B3F79CF2352B}"/>
              </a:ext>
            </a:extLst>
          </p:cNvPr>
          <p:cNvSpPr txBox="1">
            <a:spLocks/>
          </p:cNvSpPr>
          <p:nvPr/>
        </p:nvSpPr>
        <p:spPr>
          <a:xfrm>
            <a:off x="5923833" y="1695173"/>
            <a:ext cx="1162092" cy="566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2400" dirty="0">
                <a:latin typeface="Bahnschrift" panose="020B0502040204020203" pitchFamily="34" charset="0"/>
              </a:rPr>
              <a:t>Output:</a:t>
            </a:r>
            <a:endParaRPr lang="ru-RU" sz="2400" dirty="0">
              <a:latin typeface="Bahnschrift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40236B-66E5-1C8B-B6CF-AC0D942B5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208" y="2370759"/>
            <a:ext cx="2680722" cy="1150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780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3" name="Google Shape;1583;p31"/>
          <p:cNvGrpSpPr/>
          <p:nvPr/>
        </p:nvGrpSpPr>
        <p:grpSpPr>
          <a:xfrm>
            <a:off x="764326" y="204183"/>
            <a:ext cx="7450160" cy="666651"/>
            <a:chOff x="1979225" y="358525"/>
            <a:chExt cx="5186100" cy="1198496"/>
          </a:xfrm>
        </p:grpSpPr>
        <p:sp>
          <p:nvSpPr>
            <p:cNvPr id="1584" name="Google Shape;1584;p31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1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3D90F25-377F-5C7E-925B-A28E3F9A925B}"/>
              </a:ext>
            </a:extLst>
          </p:cNvPr>
          <p:cNvSpPr/>
          <p:nvPr/>
        </p:nvSpPr>
        <p:spPr>
          <a:xfrm>
            <a:off x="764326" y="1176062"/>
            <a:ext cx="7578629" cy="334303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87" name="Google Shape;1587;p31"/>
          <p:cNvSpPr txBox="1">
            <a:spLocks noGrp="1"/>
          </p:cNvSpPr>
          <p:nvPr>
            <p:ph type="ctrTitle"/>
          </p:nvPr>
        </p:nvSpPr>
        <p:spPr>
          <a:xfrm>
            <a:off x="873431" y="84359"/>
            <a:ext cx="7397135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ranklin Gothic Heavy" panose="020B0903020102020204" pitchFamily="34" charset="0"/>
              </a:rPr>
              <a:t>Создаем галерею виджетов!</a:t>
            </a:r>
            <a:endParaRPr dirty="0">
              <a:latin typeface="Franklin Gothic Heavy" panose="020B0903020102020204" pitchFamily="34" charset="0"/>
            </a:endParaRPr>
          </a:p>
        </p:txBody>
      </p:sp>
      <p:sp>
        <p:nvSpPr>
          <p:cNvPr id="2" name="Google Shape;1595;p32">
            <a:extLst>
              <a:ext uri="{FF2B5EF4-FFF2-40B4-BE49-F238E27FC236}">
                <a16:creationId xmlns:a16="http://schemas.microsoft.com/office/drawing/2014/main" id="{0A401A46-D07C-966C-3343-AE71D04880E5}"/>
              </a:ext>
            </a:extLst>
          </p:cNvPr>
          <p:cNvSpPr txBox="1">
            <a:spLocks/>
          </p:cNvSpPr>
          <p:nvPr/>
        </p:nvSpPr>
        <p:spPr>
          <a:xfrm>
            <a:off x="1110883" y="1176062"/>
            <a:ext cx="7722212" cy="4378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ES" sz="700" dirty="0"/>
          </a:p>
        </p:txBody>
      </p:sp>
      <p:sp>
        <p:nvSpPr>
          <p:cNvPr id="3" name="Google Shape;1595;p32">
            <a:extLst>
              <a:ext uri="{FF2B5EF4-FFF2-40B4-BE49-F238E27FC236}">
                <a16:creationId xmlns:a16="http://schemas.microsoft.com/office/drawing/2014/main" id="{1CEB177E-C456-2740-870F-C14E925A4D90}"/>
              </a:ext>
            </a:extLst>
          </p:cNvPr>
          <p:cNvSpPr txBox="1">
            <a:spLocks/>
          </p:cNvSpPr>
          <p:nvPr/>
        </p:nvSpPr>
        <p:spPr>
          <a:xfrm>
            <a:off x="873431" y="1542834"/>
            <a:ext cx="7722212" cy="4378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600" dirty="0"/>
              <a:t>        progressbar = QProgressBar()</a:t>
            </a:r>
          </a:p>
          <a:p>
            <a:r>
              <a:rPr lang="pt-BR" sz="1600" dirty="0"/>
              <a:t>        progressbar.setAlignment(Qt.AlignCenter)</a:t>
            </a:r>
          </a:p>
          <a:p>
            <a:r>
              <a:rPr lang="pt-BR" sz="1600" dirty="0"/>
              <a:t>        progressbar.setRange(0, 10)</a:t>
            </a:r>
          </a:p>
          <a:p>
            <a:r>
              <a:rPr lang="pt-BR" sz="1600" dirty="0"/>
              <a:t>        progressbar.setValue(3)</a:t>
            </a:r>
          </a:p>
          <a:p>
            <a:r>
              <a:rPr lang="pt-BR" sz="1600" dirty="0"/>
              <a:t>        progressbar.setFormat("QProgressBar")</a:t>
            </a:r>
          </a:p>
          <a:p>
            <a:endParaRPr lang="pt-BR" sz="1600" dirty="0"/>
          </a:p>
          <a:p>
            <a:r>
              <a:rPr lang="es-ES" sz="1600" dirty="0"/>
              <a:t>        </a:t>
            </a:r>
            <a:r>
              <a:rPr lang="es-ES" sz="1600" dirty="0" err="1"/>
              <a:t>layout.addWidget</a:t>
            </a:r>
            <a:r>
              <a:rPr lang="es-ES" sz="1600" dirty="0"/>
              <a:t>(</a:t>
            </a:r>
            <a:r>
              <a:rPr lang="es-ES" sz="1600" dirty="0" err="1"/>
              <a:t>progressbar</a:t>
            </a:r>
            <a:r>
              <a:rPr lang="es-ES" sz="1600" dirty="0"/>
              <a:t>, 4, 1)</a:t>
            </a:r>
          </a:p>
        </p:txBody>
      </p:sp>
    </p:spTree>
    <p:extLst>
      <p:ext uri="{BB962C8B-B14F-4D97-AF65-F5344CB8AC3E}">
        <p14:creationId xmlns:p14="http://schemas.microsoft.com/office/powerpoint/2010/main" val="2938117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3" name="Google Shape;1583;p31"/>
          <p:cNvGrpSpPr/>
          <p:nvPr/>
        </p:nvGrpSpPr>
        <p:grpSpPr>
          <a:xfrm>
            <a:off x="764326" y="204183"/>
            <a:ext cx="7450160" cy="666651"/>
            <a:chOff x="1979225" y="358525"/>
            <a:chExt cx="5186100" cy="1198496"/>
          </a:xfrm>
        </p:grpSpPr>
        <p:sp>
          <p:nvSpPr>
            <p:cNvPr id="1584" name="Google Shape;1584;p31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1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7" name="Google Shape;1587;p31"/>
          <p:cNvSpPr txBox="1">
            <a:spLocks noGrp="1"/>
          </p:cNvSpPr>
          <p:nvPr>
            <p:ph type="ctrTitle"/>
          </p:nvPr>
        </p:nvSpPr>
        <p:spPr>
          <a:xfrm>
            <a:off x="873431" y="84359"/>
            <a:ext cx="7397135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ranklin Gothic Heavy" panose="020B0903020102020204" pitchFamily="34" charset="0"/>
              </a:rPr>
              <a:t>Output:</a:t>
            </a:r>
            <a:endParaRPr dirty="0">
              <a:latin typeface="Franklin Gothic Heavy" panose="020B0903020102020204" pitchFamily="34" charset="0"/>
            </a:endParaRPr>
          </a:p>
        </p:txBody>
      </p:sp>
      <p:sp>
        <p:nvSpPr>
          <p:cNvPr id="2" name="Google Shape;1595;p32">
            <a:extLst>
              <a:ext uri="{FF2B5EF4-FFF2-40B4-BE49-F238E27FC236}">
                <a16:creationId xmlns:a16="http://schemas.microsoft.com/office/drawing/2014/main" id="{0A401A46-D07C-966C-3343-AE71D04880E5}"/>
              </a:ext>
            </a:extLst>
          </p:cNvPr>
          <p:cNvSpPr txBox="1">
            <a:spLocks/>
          </p:cNvSpPr>
          <p:nvPr/>
        </p:nvSpPr>
        <p:spPr>
          <a:xfrm>
            <a:off x="1110883" y="1176062"/>
            <a:ext cx="7722212" cy="4378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ES" sz="7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02D5DD-5E6F-3299-BE65-DB3C1DB27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51" y="1390493"/>
            <a:ext cx="7189897" cy="2647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925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3" name="Google Shape;1583;p31"/>
          <p:cNvGrpSpPr/>
          <p:nvPr/>
        </p:nvGrpSpPr>
        <p:grpSpPr>
          <a:xfrm>
            <a:off x="764326" y="204183"/>
            <a:ext cx="7450160" cy="666651"/>
            <a:chOff x="1979225" y="358525"/>
            <a:chExt cx="5186100" cy="1198496"/>
          </a:xfrm>
        </p:grpSpPr>
        <p:sp>
          <p:nvSpPr>
            <p:cNvPr id="1584" name="Google Shape;1584;p31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1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EA2AABE-702D-4852-F98B-3F8E439685B7}"/>
              </a:ext>
            </a:extLst>
          </p:cNvPr>
          <p:cNvSpPr/>
          <p:nvPr/>
        </p:nvSpPr>
        <p:spPr>
          <a:xfrm>
            <a:off x="623454" y="1110483"/>
            <a:ext cx="7897090" cy="37632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87" name="Google Shape;1587;p31"/>
          <p:cNvSpPr txBox="1">
            <a:spLocks noGrp="1"/>
          </p:cNvSpPr>
          <p:nvPr>
            <p:ph type="ctrTitle"/>
          </p:nvPr>
        </p:nvSpPr>
        <p:spPr>
          <a:xfrm>
            <a:off x="873431" y="84359"/>
            <a:ext cx="7397135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ranklin Gothic Heavy" panose="020B0903020102020204" pitchFamily="34" charset="0"/>
              </a:rPr>
              <a:t>Создаем галерею виджетов!</a:t>
            </a:r>
            <a:endParaRPr dirty="0">
              <a:latin typeface="Franklin Gothic Heavy" panose="020B0903020102020204" pitchFamily="34" charset="0"/>
            </a:endParaRPr>
          </a:p>
        </p:txBody>
      </p:sp>
      <p:sp>
        <p:nvSpPr>
          <p:cNvPr id="2" name="Google Shape;1595;p32">
            <a:extLst>
              <a:ext uri="{FF2B5EF4-FFF2-40B4-BE49-F238E27FC236}">
                <a16:creationId xmlns:a16="http://schemas.microsoft.com/office/drawing/2014/main" id="{0A401A46-D07C-966C-3343-AE71D04880E5}"/>
              </a:ext>
            </a:extLst>
          </p:cNvPr>
          <p:cNvSpPr txBox="1">
            <a:spLocks/>
          </p:cNvSpPr>
          <p:nvPr/>
        </p:nvSpPr>
        <p:spPr>
          <a:xfrm>
            <a:off x="1050427" y="1176062"/>
            <a:ext cx="7722212" cy="4378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700" dirty="0" err="1"/>
              <a:t>import</a:t>
            </a:r>
            <a:r>
              <a:rPr lang="es-ES" sz="700" dirty="0"/>
              <a:t> </a:t>
            </a:r>
            <a:r>
              <a:rPr lang="es-ES" sz="700" dirty="0" err="1"/>
              <a:t>sys</a:t>
            </a:r>
            <a:endParaRPr lang="es-ES" sz="700" dirty="0"/>
          </a:p>
          <a:p>
            <a:r>
              <a:rPr lang="es-ES" sz="700" dirty="0" err="1"/>
              <a:t>from</a:t>
            </a:r>
            <a:r>
              <a:rPr lang="es-ES" sz="700" dirty="0"/>
              <a:t> PyQt5.QtWidgets </a:t>
            </a:r>
            <a:r>
              <a:rPr lang="es-ES" sz="700" dirty="0" err="1"/>
              <a:t>import</a:t>
            </a:r>
            <a:r>
              <a:rPr lang="es-ES" sz="700" dirty="0"/>
              <a:t> *</a:t>
            </a:r>
          </a:p>
          <a:p>
            <a:r>
              <a:rPr lang="es-ES" sz="700" dirty="0" err="1"/>
              <a:t>from</a:t>
            </a:r>
            <a:r>
              <a:rPr lang="es-ES" sz="700" dirty="0"/>
              <a:t> PyQt5.QtGui </a:t>
            </a:r>
            <a:r>
              <a:rPr lang="es-ES" sz="700" dirty="0" err="1"/>
              <a:t>import</a:t>
            </a:r>
            <a:r>
              <a:rPr lang="es-ES" sz="700" dirty="0"/>
              <a:t> </a:t>
            </a:r>
            <a:r>
              <a:rPr lang="es-ES" sz="700" dirty="0" err="1"/>
              <a:t>QPixmap</a:t>
            </a:r>
            <a:r>
              <a:rPr lang="es-ES" sz="700" dirty="0"/>
              <a:t>, </a:t>
            </a:r>
            <a:r>
              <a:rPr lang="es-ES" sz="700" dirty="0" err="1"/>
              <a:t>QFont</a:t>
            </a:r>
            <a:r>
              <a:rPr lang="es-ES" sz="700" dirty="0"/>
              <a:t>, </a:t>
            </a:r>
            <a:r>
              <a:rPr lang="es-ES" sz="700" dirty="0" err="1"/>
              <a:t>QIcon</a:t>
            </a:r>
            <a:endParaRPr lang="es-ES" sz="700" dirty="0"/>
          </a:p>
          <a:p>
            <a:r>
              <a:rPr lang="es-ES" sz="700" dirty="0" err="1"/>
              <a:t>from</a:t>
            </a:r>
            <a:r>
              <a:rPr lang="es-ES" sz="700" dirty="0"/>
              <a:t> PyQt5.QtCore </a:t>
            </a:r>
            <a:r>
              <a:rPr lang="es-ES" sz="700" dirty="0" err="1"/>
              <a:t>import</a:t>
            </a:r>
            <a:r>
              <a:rPr lang="es-ES" sz="700" dirty="0"/>
              <a:t> Qt</a:t>
            </a:r>
          </a:p>
          <a:p>
            <a:endParaRPr lang="es-ES" sz="700" dirty="0"/>
          </a:p>
          <a:p>
            <a:r>
              <a:rPr lang="es-ES" sz="700" dirty="0" err="1"/>
              <a:t>class</a:t>
            </a:r>
            <a:r>
              <a:rPr lang="es-ES" sz="700" dirty="0"/>
              <a:t> Window1(</a:t>
            </a:r>
            <a:r>
              <a:rPr lang="es-ES" sz="700" dirty="0" err="1"/>
              <a:t>QWidget</a:t>
            </a:r>
            <a:r>
              <a:rPr lang="es-ES" sz="700" dirty="0"/>
              <a:t>):  </a:t>
            </a:r>
          </a:p>
          <a:p>
            <a:r>
              <a:rPr lang="es-ES" sz="700" dirty="0"/>
              <a:t>    </a:t>
            </a:r>
            <a:r>
              <a:rPr lang="es-ES" sz="700" dirty="0" err="1"/>
              <a:t>def</a:t>
            </a:r>
            <a:r>
              <a:rPr lang="es-ES" sz="700" dirty="0"/>
              <a:t> __</a:t>
            </a:r>
            <a:r>
              <a:rPr lang="es-ES" sz="700" dirty="0" err="1"/>
              <a:t>init</a:t>
            </a:r>
            <a:r>
              <a:rPr lang="es-ES" sz="700" dirty="0"/>
              <a:t>__(</a:t>
            </a:r>
            <a:r>
              <a:rPr lang="es-ES" sz="700" dirty="0" err="1"/>
              <a:t>self</a:t>
            </a:r>
            <a:r>
              <a:rPr lang="es-ES" sz="700" dirty="0"/>
              <a:t>):</a:t>
            </a:r>
          </a:p>
          <a:p>
            <a:r>
              <a:rPr lang="es-ES" sz="700" dirty="0"/>
              <a:t>        super().__</a:t>
            </a:r>
            <a:r>
              <a:rPr lang="es-ES" sz="700" dirty="0" err="1"/>
              <a:t>init</a:t>
            </a:r>
            <a:r>
              <a:rPr lang="es-ES" sz="700" dirty="0"/>
              <a:t>__()  </a:t>
            </a:r>
          </a:p>
          <a:p>
            <a:endParaRPr lang="es-ES" sz="700" dirty="0"/>
          </a:p>
          <a:p>
            <a:r>
              <a:rPr lang="es-ES" sz="700" dirty="0"/>
              <a:t>        </a:t>
            </a:r>
            <a:r>
              <a:rPr lang="es-ES" sz="700" dirty="0" err="1"/>
              <a:t>self.setWindowTitle</a:t>
            </a:r>
            <a:r>
              <a:rPr lang="es-ES" sz="700" dirty="0"/>
              <a:t>("</a:t>
            </a:r>
            <a:r>
              <a:rPr lang="ru-RU" sz="700" dirty="0"/>
              <a:t>Галерея виджетов")  </a:t>
            </a:r>
          </a:p>
          <a:p>
            <a:r>
              <a:rPr lang="ru-RU" sz="700" dirty="0"/>
              <a:t>        </a:t>
            </a:r>
            <a:r>
              <a:rPr lang="es-ES" sz="700" dirty="0" err="1"/>
              <a:t>self.resize</a:t>
            </a:r>
            <a:r>
              <a:rPr lang="es-ES" sz="700" dirty="0"/>
              <a:t>(800, 200)  </a:t>
            </a:r>
          </a:p>
          <a:p>
            <a:r>
              <a:rPr lang="es-ES" sz="700" dirty="0"/>
              <a:t>        </a:t>
            </a:r>
            <a:r>
              <a:rPr lang="es-ES" sz="700" dirty="0" err="1"/>
              <a:t>self.setWindowIcon</a:t>
            </a:r>
            <a:r>
              <a:rPr lang="es-ES" sz="700" dirty="0"/>
              <a:t>(</a:t>
            </a:r>
            <a:r>
              <a:rPr lang="es-ES" sz="700" dirty="0" err="1"/>
              <a:t>QIcon</a:t>
            </a:r>
            <a:r>
              <a:rPr lang="es-ES" sz="700" dirty="0"/>
              <a:t>('icon.png'))  </a:t>
            </a:r>
          </a:p>
          <a:p>
            <a:r>
              <a:rPr lang="es-ES" sz="700" dirty="0"/>
              <a:t>        </a:t>
            </a:r>
            <a:r>
              <a:rPr lang="es-ES" sz="700" dirty="0" err="1"/>
              <a:t>self.setFont</a:t>
            </a:r>
            <a:r>
              <a:rPr lang="es-ES" sz="700" dirty="0"/>
              <a:t>(</a:t>
            </a:r>
            <a:r>
              <a:rPr lang="es-ES" sz="700" dirty="0" err="1"/>
              <a:t>QFont</a:t>
            </a:r>
            <a:r>
              <a:rPr lang="es-ES" sz="700" dirty="0"/>
              <a:t>('Arial', 16)) </a:t>
            </a:r>
          </a:p>
          <a:p>
            <a:endParaRPr lang="es-ES" sz="700" dirty="0"/>
          </a:p>
          <a:p>
            <a:r>
              <a:rPr lang="es-ES" sz="700" dirty="0"/>
              <a:t>        </a:t>
            </a:r>
            <a:r>
              <a:rPr lang="es-ES" sz="700" dirty="0" err="1"/>
              <a:t>self.initUI</a:t>
            </a:r>
            <a:r>
              <a:rPr lang="es-ES" sz="700" dirty="0"/>
              <a:t>()</a:t>
            </a:r>
          </a:p>
          <a:p>
            <a:endParaRPr lang="es-ES" sz="700" dirty="0"/>
          </a:p>
          <a:p>
            <a:r>
              <a:rPr lang="es-ES" sz="700" dirty="0"/>
              <a:t>    </a:t>
            </a:r>
            <a:r>
              <a:rPr lang="es-ES" sz="700" dirty="0" err="1"/>
              <a:t>def</a:t>
            </a:r>
            <a:r>
              <a:rPr lang="es-ES" sz="700" dirty="0"/>
              <a:t> </a:t>
            </a:r>
            <a:r>
              <a:rPr lang="es-ES" sz="700" dirty="0" err="1"/>
              <a:t>initUI</a:t>
            </a:r>
            <a:r>
              <a:rPr lang="es-ES" sz="700" dirty="0"/>
              <a:t>(</a:t>
            </a:r>
            <a:r>
              <a:rPr lang="es-ES" sz="700" dirty="0" err="1"/>
              <a:t>self</a:t>
            </a:r>
            <a:r>
              <a:rPr lang="es-ES" sz="700" dirty="0"/>
              <a:t>): </a:t>
            </a:r>
          </a:p>
          <a:p>
            <a:r>
              <a:rPr lang="es-ES" sz="700" dirty="0"/>
              <a:t>        </a:t>
            </a:r>
            <a:r>
              <a:rPr lang="es-ES" sz="700" dirty="0" err="1"/>
              <a:t>label</a:t>
            </a:r>
            <a:r>
              <a:rPr lang="es-ES" sz="700" dirty="0"/>
              <a:t> = </a:t>
            </a:r>
            <a:r>
              <a:rPr lang="es-ES" sz="700" dirty="0" err="1"/>
              <a:t>QLabel</a:t>
            </a:r>
            <a:r>
              <a:rPr lang="es-ES" sz="700" dirty="0"/>
              <a:t>("</a:t>
            </a:r>
            <a:r>
              <a:rPr lang="ru-RU" sz="700" dirty="0"/>
              <a:t>Это галерея виджетов!")  </a:t>
            </a:r>
            <a:endParaRPr lang="es-ES" sz="700" dirty="0"/>
          </a:p>
          <a:p>
            <a:endParaRPr lang="es-ES" sz="700" dirty="0"/>
          </a:p>
          <a:p>
            <a:r>
              <a:rPr lang="es-ES" sz="700" dirty="0"/>
              <a:t>        </a:t>
            </a:r>
            <a:r>
              <a:rPr lang="es-ES" sz="700" dirty="0" err="1"/>
              <a:t>layout</a:t>
            </a:r>
            <a:r>
              <a:rPr lang="es-ES" sz="700" dirty="0"/>
              <a:t> = </a:t>
            </a:r>
            <a:r>
              <a:rPr lang="es-ES" sz="700" dirty="0" err="1"/>
              <a:t>QGridLayout</a:t>
            </a:r>
            <a:r>
              <a:rPr lang="es-ES" sz="700" dirty="0"/>
              <a:t>()  </a:t>
            </a:r>
          </a:p>
          <a:p>
            <a:r>
              <a:rPr lang="es-ES" sz="700" dirty="0"/>
              <a:t>        </a:t>
            </a:r>
            <a:r>
              <a:rPr lang="es-ES" sz="700" dirty="0" err="1"/>
              <a:t>layout.addWidget</a:t>
            </a:r>
            <a:r>
              <a:rPr lang="es-ES" sz="700" dirty="0"/>
              <a:t>(</a:t>
            </a:r>
            <a:r>
              <a:rPr lang="es-ES" sz="700" dirty="0" err="1"/>
              <a:t>label</a:t>
            </a:r>
            <a:r>
              <a:rPr lang="es-ES" sz="700" dirty="0"/>
              <a:t>, 0, 0) </a:t>
            </a:r>
          </a:p>
          <a:p>
            <a:r>
              <a:rPr lang="es-ES" sz="700" dirty="0"/>
              <a:t>        </a:t>
            </a:r>
            <a:r>
              <a:rPr lang="es-ES" sz="700" dirty="0" err="1"/>
              <a:t>self.setLayout</a:t>
            </a:r>
            <a:r>
              <a:rPr lang="es-ES" sz="700" dirty="0"/>
              <a:t>(</a:t>
            </a:r>
            <a:r>
              <a:rPr lang="es-ES" sz="700" dirty="0" err="1"/>
              <a:t>layout</a:t>
            </a:r>
            <a:r>
              <a:rPr lang="es-ES" sz="700" dirty="0"/>
              <a:t>) </a:t>
            </a:r>
          </a:p>
          <a:p>
            <a:endParaRPr lang="es-ES" sz="700" dirty="0"/>
          </a:p>
          <a:p>
            <a:endParaRPr lang="es-ES" sz="700" dirty="0"/>
          </a:p>
          <a:p>
            <a:r>
              <a:rPr lang="es-ES" sz="700" dirty="0" err="1"/>
              <a:t>def</a:t>
            </a:r>
            <a:r>
              <a:rPr lang="es-ES" sz="700" dirty="0"/>
              <a:t> </a:t>
            </a:r>
            <a:r>
              <a:rPr lang="es-ES" sz="700" dirty="0" err="1"/>
              <a:t>open_window</a:t>
            </a:r>
            <a:r>
              <a:rPr lang="es-ES" sz="700" dirty="0"/>
              <a:t>(): </a:t>
            </a:r>
          </a:p>
          <a:p>
            <a:r>
              <a:rPr lang="es-ES" sz="700" dirty="0"/>
              <a:t>    app = </a:t>
            </a:r>
            <a:r>
              <a:rPr lang="es-ES" sz="700" dirty="0" err="1"/>
              <a:t>QApplication</a:t>
            </a:r>
            <a:r>
              <a:rPr lang="es-ES" sz="700" dirty="0"/>
              <a:t>(</a:t>
            </a:r>
            <a:r>
              <a:rPr lang="es-ES" sz="700" dirty="0" err="1"/>
              <a:t>sys.argv</a:t>
            </a:r>
            <a:r>
              <a:rPr lang="es-ES" sz="700" dirty="0"/>
              <a:t>)  </a:t>
            </a:r>
          </a:p>
          <a:p>
            <a:r>
              <a:rPr lang="es-ES" sz="700" dirty="0"/>
              <a:t>    </a:t>
            </a:r>
            <a:r>
              <a:rPr lang="es-ES" sz="700" dirty="0" err="1"/>
              <a:t>wind</a:t>
            </a:r>
            <a:r>
              <a:rPr lang="es-ES" sz="700" dirty="0"/>
              <a:t> = Window1() </a:t>
            </a:r>
          </a:p>
          <a:p>
            <a:r>
              <a:rPr lang="es-ES" sz="700" dirty="0"/>
              <a:t>    </a:t>
            </a:r>
            <a:r>
              <a:rPr lang="es-ES" sz="700" dirty="0" err="1"/>
              <a:t>wind.show</a:t>
            </a:r>
            <a:r>
              <a:rPr lang="es-ES" sz="700" dirty="0"/>
              <a:t>() </a:t>
            </a:r>
          </a:p>
          <a:p>
            <a:r>
              <a:rPr lang="es-ES" sz="700" dirty="0"/>
              <a:t>    </a:t>
            </a:r>
            <a:r>
              <a:rPr lang="es-ES" sz="700" dirty="0" err="1"/>
              <a:t>sys.exit</a:t>
            </a:r>
            <a:r>
              <a:rPr lang="es-ES" sz="700" dirty="0"/>
              <a:t>(</a:t>
            </a:r>
            <a:r>
              <a:rPr lang="es-ES" sz="700" dirty="0" err="1"/>
              <a:t>app.exec</a:t>
            </a:r>
            <a:r>
              <a:rPr lang="es-ES" sz="700" dirty="0"/>
              <a:t>_()) </a:t>
            </a:r>
          </a:p>
          <a:p>
            <a:endParaRPr lang="es-ES" sz="700" dirty="0"/>
          </a:p>
          <a:p>
            <a:endParaRPr lang="es-ES" sz="700" dirty="0"/>
          </a:p>
          <a:p>
            <a:r>
              <a:rPr lang="es-ES" sz="700" dirty="0" err="1"/>
              <a:t>open_window</a:t>
            </a:r>
            <a:r>
              <a:rPr lang="es-ES" sz="700" dirty="0"/>
              <a:t>()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6ECFB1B-2CB1-ACAE-9AC3-0BA9E3FA0279}"/>
              </a:ext>
            </a:extLst>
          </p:cNvPr>
          <p:cNvSpPr/>
          <p:nvPr/>
        </p:nvSpPr>
        <p:spPr>
          <a:xfrm>
            <a:off x="5471286" y="1775901"/>
            <a:ext cx="2561831" cy="2191537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Bahnschrift Condensed" panose="020B0502040204020203" pitchFamily="34" charset="0"/>
              </a:rPr>
              <a:t>На следующем слайде подробнее рассмотрим </a:t>
            </a:r>
            <a:r>
              <a:rPr lang="en-US" sz="2400" dirty="0" err="1">
                <a:latin typeface="Bahnschrift Condensed" panose="020B0502040204020203" pitchFamily="34" charset="0"/>
              </a:rPr>
              <a:t>initUI</a:t>
            </a:r>
            <a:r>
              <a:rPr lang="en-US" sz="2400" dirty="0">
                <a:latin typeface="Bahnschrift Condensed" panose="020B0502040204020203" pitchFamily="34" charset="0"/>
              </a:rPr>
              <a:t>!</a:t>
            </a:r>
            <a:endParaRPr lang="ru-RU" sz="2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246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49"/>
          <p:cNvSpPr/>
          <p:nvPr/>
        </p:nvSpPr>
        <p:spPr>
          <a:xfrm>
            <a:off x="950275" y="1723140"/>
            <a:ext cx="7239000" cy="2652300"/>
          </a:xfrm>
          <a:prstGeom prst="roundRect">
            <a:avLst>
              <a:gd name="adj" fmla="val 5765"/>
            </a:avLst>
          </a:prstGeom>
          <a:solidFill>
            <a:srgbClr val="FFF8F7"/>
          </a:solidFill>
          <a:ln w="28575" cap="flat" cmpd="sng">
            <a:solidFill>
              <a:srgbClr val="152A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2" name="Google Shape;2402;p49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2403" name="Google Shape;2403;p49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9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5" name="Google Shape;2405;p49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ranklin Gothic Heavy" panose="020B0903020102020204" pitchFamily="34" charset="0"/>
              </a:rPr>
              <a:t>Полезные методы </a:t>
            </a:r>
            <a:r>
              <a:rPr lang="en-US" dirty="0" err="1">
                <a:latin typeface="Franklin Gothic Heavy" panose="020B0903020102020204" pitchFamily="34" charset="0"/>
              </a:rPr>
              <a:t>QProgressBar</a:t>
            </a:r>
            <a:endParaRPr dirty="0">
              <a:latin typeface="Franklin Gothic Heavy" panose="020B0903020102020204" pitchFamily="34" charset="0"/>
            </a:endParaRPr>
          </a:p>
        </p:txBody>
      </p:sp>
      <p:graphicFrame>
        <p:nvGraphicFramePr>
          <p:cNvPr id="2406" name="Google Shape;2406;p49"/>
          <p:cNvGraphicFramePr/>
          <p:nvPr>
            <p:extLst>
              <p:ext uri="{D42A27DB-BD31-4B8C-83A1-F6EECF244321}">
                <p14:modId xmlns:p14="http://schemas.microsoft.com/office/powerpoint/2010/main" val="278077850"/>
              </p:ext>
            </p:extLst>
          </p:nvPr>
        </p:nvGraphicFramePr>
        <p:xfrm>
          <a:off x="950274" y="1723250"/>
          <a:ext cx="7239000" cy="2652190"/>
        </p:xfrm>
        <a:graphic>
          <a:graphicData uri="http://schemas.openxmlformats.org/drawingml/2006/table">
            <a:tbl>
              <a:tblPr>
                <a:noFill/>
                <a:tableStyleId>{32482447-F898-4961-B3D7-004567F6ECEF}</a:tableStyleId>
              </a:tblPr>
              <a:tblGrid>
                <a:gridCol w="3130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8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4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progressbar.text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()</a:t>
                      </a:r>
                      <a:endParaRPr sz="1600" dirty="0">
                        <a:solidFill>
                          <a:schemeClr val="dk1"/>
                        </a:solidFill>
                        <a:latin typeface="Franklin Gothic Heavy" panose="020B0903020102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Получить текущий текст из </a:t>
                      </a:r>
                      <a:r>
                        <a:rPr lang="en-US" sz="1400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QProgressBar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.</a:t>
                      </a:r>
                      <a:endParaRPr sz="1400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Bowlby One SC"/>
                        <a:cs typeface="Bowlby One SC"/>
                        <a:sym typeface="Bowlby One SC"/>
                      </a:endParaRPr>
                    </a:p>
                  </a:txBody>
                  <a:tcPr marL="91425" marR="91425" marT="0" marB="0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4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progressbar.setValue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(int)</a:t>
                      </a: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Установить значение прогресса на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QProgressBar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Bowlby One SC"/>
                        <a:cs typeface="Bowlby One SC"/>
                        <a:sym typeface="Bowlby One SC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4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progressbar.setFormat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(str)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Franklin Gothic Heavy" panose="020B0903020102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Установить текст в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QProgressBar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Bowlby One SC"/>
                        <a:cs typeface="Bowlby One SC"/>
                        <a:sym typeface="Bowlby One SC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4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progressbar.setRange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(int, int)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Franklin Gothic Heavy" panose="020B0903020102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Назначить </a:t>
                      </a:r>
                      <a:r>
                        <a:rPr lang="ru-RU" sz="1400" b="0" i="0" u="none" strike="noStrike" cap="none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рендж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QProgressBar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Bowlby One SC"/>
                        <a:cs typeface="Bowlby One SC"/>
                        <a:sym typeface="Bowlby One SC"/>
                      </a:endParaRPr>
                    </a:p>
                  </a:txBody>
                  <a:tcPr marL="91425" marR="91425" marT="0" marB="0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4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progressbar.value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()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Franklin Gothic Heavy" panose="020B0903020102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Получить значение из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QProgressBar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Bowlby One SC"/>
                        <a:cs typeface="Bowlby One SC"/>
                        <a:sym typeface="Bowlby One SC"/>
                      </a:endParaRPr>
                    </a:p>
                  </a:txBody>
                  <a:tcPr marL="91425" marR="91425" marT="0" marB="0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088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897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41"/>
          <p:cNvSpPr/>
          <p:nvPr/>
        </p:nvSpPr>
        <p:spPr>
          <a:xfrm>
            <a:off x="4709482" y="1665925"/>
            <a:ext cx="3590796" cy="2743526"/>
          </a:xfrm>
          <a:prstGeom prst="roundRect">
            <a:avLst>
              <a:gd name="adj" fmla="val 14901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41"/>
          <p:cNvSpPr/>
          <p:nvPr/>
        </p:nvSpPr>
        <p:spPr>
          <a:xfrm>
            <a:off x="869745" y="1642631"/>
            <a:ext cx="3653421" cy="2758597"/>
          </a:xfrm>
          <a:prstGeom prst="roundRect">
            <a:avLst>
              <a:gd name="adj" fmla="val 14901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4" name="Google Shape;2014;p41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2015" name="Google Shape;2015;p41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1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7" name="Google Shape;2017;p41"/>
          <p:cNvSpPr txBox="1">
            <a:spLocks noGrp="1"/>
          </p:cNvSpPr>
          <p:nvPr>
            <p:ph type="ctrTitle"/>
          </p:nvPr>
        </p:nvSpPr>
        <p:spPr>
          <a:xfrm>
            <a:off x="1918225" y="445175"/>
            <a:ext cx="5306936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latin typeface="Franklin Gothic Heavy" panose="020B0903020102020204" pitchFamily="34" charset="0"/>
              </a:rPr>
              <a:t>QDateTimeEdit</a:t>
            </a:r>
            <a:endParaRPr sz="3200" dirty="0">
              <a:latin typeface="Franklin Gothic Heavy" panose="020B0903020102020204" pitchFamily="34" charset="0"/>
            </a:endParaRPr>
          </a:p>
        </p:txBody>
      </p:sp>
      <p:sp>
        <p:nvSpPr>
          <p:cNvPr id="2019" name="Google Shape;2019;p41"/>
          <p:cNvSpPr txBox="1">
            <a:spLocks noGrp="1"/>
          </p:cNvSpPr>
          <p:nvPr>
            <p:ph type="subTitle" idx="1"/>
          </p:nvPr>
        </p:nvSpPr>
        <p:spPr>
          <a:xfrm>
            <a:off x="915499" y="1912718"/>
            <a:ext cx="3653421" cy="2395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Bahnschrift" panose="020B0502040204020203" pitchFamily="34" charset="0"/>
              </a:rPr>
              <a:t>from PyQt5.QtWidgets import </a:t>
            </a:r>
            <a:r>
              <a:rPr lang="en-US" sz="1600" dirty="0" err="1">
                <a:latin typeface="Bahnschrift" panose="020B0502040204020203" pitchFamily="34" charset="0"/>
              </a:rPr>
              <a:t>QDateTimeEdit</a:t>
            </a:r>
            <a:endParaRPr lang="en-US" sz="1600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rgbClr val="00B050"/>
                </a:solidFill>
                <a:latin typeface="Bahnschrift" panose="020B0502040204020203" pitchFamily="34" charset="0"/>
              </a:rPr>
              <a:t>datetimeedit </a:t>
            </a:r>
            <a:r>
              <a:rPr lang="it-IT" sz="1600" dirty="0">
                <a:solidFill>
                  <a:schemeClr val="tx1"/>
                </a:solidFill>
                <a:latin typeface="Bahnschrift" panose="020B0502040204020203" pitchFamily="34" charset="0"/>
              </a:rPr>
              <a:t>= QDateTimeEdit()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rgbClr val="00B050"/>
                </a:solidFill>
                <a:latin typeface="Bahnschrift" panose="020B0502040204020203" pitchFamily="34" charset="0"/>
              </a:rPr>
              <a:t>datetimeedit</a:t>
            </a:r>
            <a:r>
              <a:rPr lang="it-IT" sz="1600" dirty="0">
                <a:solidFill>
                  <a:schemeClr val="tx1"/>
                </a:solidFill>
                <a:latin typeface="Bahnschrift" panose="020B0502040204020203" pitchFamily="34" charset="0"/>
              </a:rPr>
              <a:t>.setCalendarPopup(True)</a:t>
            </a:r>
          </a:p>
        </p:txBody>
      </p:sp>
      <p:grpSp>
        <p:nvGrpSpPr>
          <p:cNvPr id="2035" name="Google Shape;2035;p41"/>
          <p:cNvGrpSpPr/>
          <p:nvPr/>
        </p:nvGrpSpPr>
        <p:grpSpPr>
          <a:xfrm rot="-291837">
            <a:off x="794971" y="1109536"/>
            <a:ext cx="689312" cy="597374"/>
            <a:chOff x="6005360" y="1996567"/>
            <a:chExt cx="295334" cy="255933"/>
          </a:xfrm>
        </p:grpSpPr>
        <p:sp>
          <p:nvSpPr>
            <p:cNvPr id="2036" name="Google Shape;2036;p41"/>
            <p:cNvSpPr/>
            <p:nvPr/>
          </p:nvSpPr>
          <p:spPr>
            <a:xfrm>
              <a:off x="6029683" y="2078778"/>
              <a:ext cx="222366" cy="158642"/>
            </a:xfrm>
            <a:custGeom>
              <a:avLst/>
              <a:gdLst/>
              <a:ahLst/>
              <a:cxnLst/>
              <a:rect l="l" t="t" r="r" b="b"/>
              <a:pathLst>
                <a:path w="8155" h="5818" extrusionOk="0">
                  <a:moveTo>
                    <a:pt x="536" y="1"/>
                  </a:moveTo>
                  <a:cubicBezTo>
                    <a:pt x="250" y="1"/>
                    <a:pt x="0" y="232"/>
                    <a:pt x="0" y="536"/>
                  </a:cubicBezTo>
                  <a:lnTo>
                    <a:pt x="0" y="5817"/>
                  </a:lnTo>
                  <a:lnTo>
                    <a:pt x="8154" y="5817"/>
                  </a:lnTo>
                  <a:lnTo>
                    <a:pt x="8154" y="536"/>
                  </a:lnTo>
                  <a:cubicBezTo>
                    <a:pt x="8154" y="232"/>
                    <a:pt x="7922" y="1"/>
                    <a:pt x="7619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1"/>
            <p:cNvSpPr/>
            <p:nvPr/>
          </p:nvSpPr>
          <p:spPr>
            <a:xfrm>
              <a:off x="6199968" y="2078778"/>
              <a:ext cx="52081" cy="158642"/>
            </a:xfrm>
            <a:custGeom>
              <a:avLst/>
              <a:gdLst/>
              <a:ahLst/>
              <a:cxnLst/>
              <a:rect l="l" t="t" r="r" b="b"/>
              <a:pathLst>
                <a:path w="1910" h="5818" extrusionOk="0">
                  <a:moveTo>
                    <a:pt x="0" y="1"/>
                  </a:moveTo>
                  <a:cubicBezTo>
                    <a:pt x="304" y="1"/>
                    <a:pt x="535" y="232"/>
                    <a:pt x="535" y="518"/>
                  </a:cubicBezTo>
                  <a:lnTo>
                    <a:pt x="535" y="5817"/>
                  </a:lnTo>
                  <a:lnTo>
                    <a:pt x="1909" y="5817"/>
                  </a:lnTo>
                  <a:lnTo>
                    <a:pt x="1909" y="518"/>
                  </a:lnTo>
                  <a:cubicBezTo>
                    <a:pt x="1909" y="232"/>
                    <a:pt x="1677" y="1"/>
                    <a:pt x="1392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1"/>
            <p:cNvSpPr/>
            <p:nvPr/>
          </p:nvSpPr>
          <p:spPr>
            <a:xfrm>
              <a:off x="6047679" y="2096284"/>
              <a:ext cx="186864" cy="123140"/>
            </a:xfrm>
            <a:custGeom>
              <a:avLst/>
              <a:gdLst/>
              <a:ahLst/>
              <a:cxnLst/>
              <a:rect l="l" t="t" r="r" b="b"/>
              <a:pathLst>
                <a:path w="6853" h="4516" extrusionOk="0">
                  <a:moveTo>
                    <a:pt x="143" y="1"/>
                  </a:moveTo>
                  <a:cubicBezTo>
                    <a:pt x="72" y="1"/>
                    <a:pt x="0" y="72"/>
                    <a:pt x="0" y="144"/>
                  </a:cubicBezTo>
                  <a:lnTo>
                    <a:pt x="0" y="4515"/>
                  </a:lnTo>
                  <a:lnTo>
                    <a:pt x="6852" y="4515"/>
                  </a:lnTo>
                  <a:lnTo>
                    <a:pt x="6852" y="144"/>
                  </a:lnTo>
                  <a:cubicBezTo>
                    <a:pt x="6852" y="72"/>
                    <a:pt x="6781" y="1"/>
                    <a:pt x="6709" y="1"/>
                  </a:cubicBezTo>
                  <a:close/>
                </a:path>
              </a:pathLst>
            </a:custGeom>
            <a:solidFill>
              <a:srgbClr val="9C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1"/>
            <p:cNvSpPr/>
            <p:nvPr/>
          </p:nvSpPr>
          <p:spPr>
            <a:xfrm>
              <a:off x="6009232" y="2219397"/>
              <a:ext cx="263731" cy="29203"/>
            </a:xfrm>
            <a:custGeom>
              <a:avLst/>
              <a:gdLst/>
              <a:ahLst/>
              <a:cxnLst/>
              <a:rect l="l" t="t" r="r" b="b"/>
              <a:pathLst>
                <a:path w="9672" h="1071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714"/>
                    <a:pt x="358" y="1071"/>
                    <a:pt x="804" y="1071"/>
                  </a:cubicBezTo>
                  <a:lnTo>
                    <a:pt x="8869" y="1071"/>
                  </a:lnTo>
                  <a:cubicBezTo>
                    <a:pt x="9315" y="1071"/>
                    <a:pt x="9672" y="714"/>
                    <a:pt x="9672" y="268"/>
                  </a:cubicBezTo>
                  <a:cubicBezTo>
                    <a:pt x="9672" y="125"/>
                    <a:pt x="9547" y="0"/>
                    <a:pt x="9404" y="0"/>
                  </a:cubicBezTo>
                  <a:close/>
                </a:path>
              </a:pathLst>
            </a:custGeom>
            <a:solidFill>
              <a:srgbClr val="D1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1"/>
            <p:cNvSpPr/>
            <p:nvPr/>
          </p:nvSpPr>
          <p:spPr>
            <a:xfrm>
              <a:off x="6213575" y="2219397"/>
              <a:ext cx="59389" cy="29203"/>
            </a:xfrm>
            <a:custGeom>
              <a:avLst/>
              <a:gdLst/>
              <a:ahLst/>
              <a:cxnLst/>
              <a:rect l="l" t="t" r="r" b="b"/>
              <a:pathLst>
                <a:path w="2178" h="1071" extrusionOk="0">
                  <a:moveTo>
                    <a:pt x="518" y="0"/>
                  </a:moveTo>
                  <a:cubicBezTo>
                    <a:pt x="679" y="0"/>
                    <a:pt x="786" y="125"/>
                    <a:pt x="786" y="268"/>
                  </a:cubicBezTo>
                  <a:cubicBezTo>
                    <a:pt x="786" y="714"/>
                    <a:pt x="429" y="1071"/>
                    <a:pt x="1" y="1071"/>
                  </a:cubicBezTo>
                  <a:lnTo>
                    <a:pt x="1375" y="1071"/>
                  </a:lnTo>
                  <a:cubicBezTo>
                    <a:pt x="1821" y="1071"/>
                    <a:pt x="2178" y="714"/>
                    <a:pt x="2160" y="268"/>
                  </a:cubicBezTo>
                  <a:cubicBezTo>
                    <a:pt x="2160" y="125"/>
                    <a:pt x="2053" y="0"/>
                    <a:pt x="1892" y="0"/>
                  </a:cubicBezTo>
                  <a:close/>
                </a:path>
              </a:pathLst>
            </a:custGeom>
            <a:solidFill>
              <a:srgbClr val="C1B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1"/>
            <p:cNvSpPr/>
            <p:nvPr/>
          </p:nvSpPr>
          <p:spPr>
            <a:xfrm>
              <a:off x="6107040" y="2219397"/>
              <a:ext cx="68141" cy="14615"/>
            </a:xfrm>
            <a:custGeom>
              <a:avLst/>
              <a:gdLst/>
              <a:ahLst/>
              <a:cxnLst/>
              <a:rect l="l" t="t" r="r" b="b"/>
              <a:pathLst>
                <a:path w="2499" h="536" extrusionOk="0">
                  <a:moveTo>
                    <a:pt x="0" y="0"/>
                  </a:moveTo>
                  <a:cubicBezTo>
                    <a:pt x="0" y="303"/>
                    <a:pt x="250" y="535"/>
                    <a:pt x="536" y="535"/>
                  </a:cubicBezTo>
                  <a:lnTo>
                    <a:pt x="1963" y="535"/>
                  </a:lnTo>
                  <a:cubicBezTo>
                    <a:pt x="2248" y="535"/>
                    <a:pt x="2498" y="303"/>
                    <a:pt x="2498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1"/>
            <p:cNvSpPr/>
            <p:nvPr/>
          </p:nvSpPr>
          <p:spPr>
            <a:xfrm>
              <a:off x="6152768" y="2001420"/>
              <a:ext cx="144027" cy="139691"/>
            </a:xfrm>
            <a:custGeom>
              <a:avLst/>
              <a:gdLst/>
              <a:ahLst/>
              <a:cxnLst/>
              <a:rect l="l" t="t" r="r" b="b"/>
              <a:pathLst>
                <a:path w="5282" h="5123" extrusionOk="0">
                  <a:moveTo>
                    <a:pt x="518" y="1"/>
                  </a:moveTo>
                  <a:cubicBezTo>
                    <a:pt x="232" y="1"/>
                    <a:pt x="0" y="215"/>
                    <a:pt x="0" y="500"/>
                  </a:cubicBezTo>
                  <a:lnTo>
                    <a:pt x="0" y="3373"/>
                  </a:lnTo>
                  <a:cubicBezTo>
                    <a:pt x="0" y="3658"/>
                    <a:pt x="232" y="3890"/>
                    <a:pt x="518" y="3890"/>
                  </a:cubicBezTo>
                  <a:lnTo>
                    <a:pt x="625" y="3890"/>
                  </a:lnTo>
                  <a:cubicBezTo>
                    <a:pt x="696" y="3890"/>
                    <a:pt x="768" y="3944"/>
                    <a:pt x="768" y="4033"/>
                  </a:cubicBezTo>
                  <a:lnTo>
                    <a:pt x="768" y="5014"/>
                  </a:lnTo>
                  <a:cubicBezTo>
                    <a:pt x="768" y="5083"/>
                    <a:pt x="812" y="5123"/>
                    <a:pt x="863" y="5123"/>
                  </a:cubicBezTo>
                  <a:cubicBezTo>
                    <a:pt x="891" y="5123"/>
                    <a:pt x="921" y="5111"/>
                    <a:pt x="946" y="5086"/>
                  </a:cubicBezTo>
                  <a:lnTo>
                    <a:pt x="1874" y="3944"/>
                  </a:lnTo>
                  <a:cubicBezTo>
                    <a:pt x="1892" y="3908"/>
                    <a:pt x="1927" y="3890"/>
                    <a:pt x="1981" y="3890"/>
                  </a:cubicBezTo>
                  <a:lnTo>
                    <a:pt x="4764" y="3890"/>
                  </a:lnTo>
                  <a:cubicBezTo>
                    <a:pt x="5050" y="3890"/>
                    <a:pt x="5282" y="3658"/>
                    <a:pt x="5282" y="3373"/>
                  </a:cubicBezTo>
                  <a:lnTo>
                    <a:pt x="5282" y="500"/>
                  </a:lnTo>
                  <a:cubicBezTo>
                    <a:pt x="5282" y="215"/>
                    <a:pt x="5050" y="1"/>
                    <a:pt x="4764" y="1"/>
                  </a:cubicBez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6173682" y="2107491"/>
              <a:ext cx="32639" cy="33512"/>
            </a:xfrm>
            <a:custGeom>
              <a:avLst/>
              <a:gdLst/>
              <a:ahLst/>
              <a:cxnLst/>
              <a:rect l="l" t="t" r="r" b="b"/>
              <a:pathLst>
                <a:path w="1197" h="1229" extrusionOk="0">
                  <a:moveTo>
                    <a:pt x="304" y="0"/>
                  </a:moveTo>
                  <a:cubicBezTo>
                    <a:pt x="143" y="0"/>
                    <a:pt x="1" y="143"/>
                    <a:pt x="1" y="304"/>
                  </a:cubicBezTo>
                  <a:lnTo>
                    <a:pt x="1" y="1124"/>
                  </a:lnTo>
                  <a:cubicBezTo>
                    <a:pt x="1" y="1185"/>
                    <a:pt x="50" y="1229"/>
                    <a:pt x="104" y="1229"/>
                  </a:cubicBezTo>
                  <a:cubicBezTo>
                    <a:pt x="129" y="1229"/>
                    <a:pt x="156" y="1219"/>
                    <a:pt x="179" y="1196"/>
                  </a:cubicBezTo>
                  <a:lnTo>
                    <a:pt x="1089" y="54"/>
                  </a:lnTo>
                  <a:cubicBezTo>
                    <a:pt x="1125" y="18"/>
                    <a:pt x="1160" y="0"/>
                    <a:pt x="1196" y="0"/>
                  </a:cubicBezTo>
                  <a:close/>
                </a:path>
              </a:pathLst>
            </a:custGeom>
            <a:solidFill>
              <a:srgbClr val="FFD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6244714" y="2001420"/>
              <a:ext cx="51617" cy="106098"/>
            </a:xfrm>
            <a:custGeom>
              <a:avLst/>
              <a:gdLst/>
              <a:ahLst/>
              <a:cxnLst/>
              <a:rect l="l" t="t" r="r" b="b"/>
              <a:pathLst>
                <a:path w="1893" h="3891" extrusionOk="0">
                  <a:moveTo>
                    <a:pt x="1" y="1"/>
                  </a:moveTo>
                  <a:cubicBezTo>
                    <a:pt x="286" y="1"/>
                    <a:pt x="500" y="215"/>
                    <a:pt x="500" y="500"/>
                  </a:cubicBezTo>
                  <a:lnTo>
                    <a:pt x="500" y="3373"/>
                  </a:lnTo>
                  <a:cubicBezTo>
                    <a:pt x="500" y="3658"/>
                    <a:pt x="286" y="3890"/>
                    <a:pt x="1" y="3890"/>
                  </a:cubicBezTo>
                  <a:lnTo>
                    <a:pt x="1375" y="3890"/>
                  </a:lnTo>
                  <a:cubicBezTo>
                    <a:pt x="1660" y="3890"/>
                    <a:pt x="1892" y="3658"/>
                    <a:pt x="1892" y="3373"/>
                  </a:cubicBezTo>
                  <a:lnTo>
                    <a:pt x="1892" y="500"/>
                  </a:lnTo>
                  <a:cubicBezTo>
                    <a:pt x="1892" y="215"/>
                    <a:pt x="1660" y="1"/>
                    <a:pt x="1375" y="1"/>
                  </a:cubicBezTo>
                  <a:close/>
                </a:path>
              </a:pathLst>
            </a:custGeom>
            <a:solidFill>
              <a:srgbClr val="FFD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6190234" y="2044721"/>
              <a:ext cx="68141" cy="33103"/>
            </a:xfrm>
            <a:custGeom>
              <a:avLst/>
              <a:gdLst/>
              <a:ahLst/>
              <a:cxnLst/>
              <a:rect l="l" t="t" r="r" b="b"/>
              <a:pathLst>
                <a:path w="2499" h="1214" extrusionOk="0">
                  <a:moveTo>
                    <a:pt x="0" y="1"/>
                  </a:moveTo>
                  <a:lnTo>
                    <a:pt x="0" y="946"/>
                  </a:lnTo>
                  <a:cubicBezTo>
                    <a:pt x="0" y="1107"/>
                    <a:pt x="125" y="1214"/>
                    <a:pt x="286" y="1214"/>
                  </a:cubicBezTo>
                  <a:lnTo>
                    <a:pt x="2231" y="1214"/>
                  </a:lnTo>
                  <a:cubicBezTo>
                    <a:pt x="2391" y="1214"/>
                    <a:pt x="2498" y="1107"/>
                    <a:pt x="2498" y="946"/>
                  </a:cubicBezTo>
                  <a:lnTo>
                    <a:pt x="2498" y="1"/>
                  </a:lnTo>
                  <a:close/>
                </a:path>
              </a:pathLst>
            </a:custGeom>
            <a:solidFill>
              <a:srgbClr val="756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1"/>
            <p:cNvSpPr/>
            <p:nvPr/>
          </p:nvSpPr>
          <p:spPr>
            <a:xfrm>
              <a:off x="6176600" y="2030378"/>
              <a:ext cx="96363" cy="29203"/>
            </a:xfrm>
            <a:custGeom>
              <a:avLst/>
              <a:gdLst/>
              <a:ahLst/>
              <a:cxnLst/>
              <a:rect l="l" t="t" r="r" b="b"/>
              <a:pathLst>
                <a:path w="3534" h="1071" extrusionOk="0">
                  <a:moveTo>
                    <a:pt x="1765" y="0"/>
                  </a:moveTo>
                  <a:cubicBezTo>
                    <a:pt x="1700" y="0"/>
                    <a:pt x="1633" y="9"/>
                    <a:pt x="1571" y="27"/>
                  </a:cubicBezTo>
                  <a:lnTo>
                    <a:pt x="54" y="473"/>
                  </a:lnTo>
                  <a:cubicBezTo>
                    <a:pt x="1" y="491"/>
                    <a:pt x="1" y="580"/>
                    <a:pt x="54" y="598"/>
                  </a:cubicBezTo>
                  <a:lnTo>
                    <a:pt x="1571" y="1044"/>
                  </a:lnTo>
                  <a:cubicBezTo>
                    <a:pt x="1633" y="1062"/>
                    <a:pt x="1700" y="1071"/>
                    <a:pt x="1765" y="1071"/>
                  </a:cubicBezTo>
                  <a:cubicBezTo>
                    <a:pt x="1830" y="1071"/>
                    <a:pt x="1892" y="1062"/>
                    <a:pt x="1946" y="1044"/>
                  </a:cubicBezTo>
                  <a:lnTo>
                    <a:pt x="3462" y="598"/>
                  </a:lnTo>
                  <a:cubicBezTo>
                    <a:pt x="3534" y="580"/>
                    <a:pt x="3534" y="491"/>
                    <a:pt x="3462" y="473"/>
                  </a:cubicBezTo>
                  <a:lnTo>
                    <a:pt x="1946" y="27"/>
                  </a:lnTo>
                  <a:cubicBezTo>
                    <a:pt x="1892" y="9"/>
                    <a:pt x="1830" y="0"/>
                    <a:pt x="1765" y="0"/>
                  </a:cubicBezTo>
                  <a:close/>
                </a:path>
              </a:pathLst>
            </a:custGeom>
            <a:solidFill>
              <a:srgbClr val="665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1"/>
            <p:cNvSpPr/>
            <p:nvPr/>
          </p:nvSpPr>
          <p:spPr>
            <a:xfrm>
              <a:off x="6005360" y="1996567"/>
              <a:ext cx="295334" cy="255933"/>
            </a:xfrm>
            <a:custGeom>
              <a:avLst/>
              <a:gdLst/>
              <a:ahLst/>
              <a:cxnLst/>
              <a:rect l="l" t="t" r="r" b="b"/>
              <a:pathLst>
                <a:path w="10831" h="9386" extrusionOk="0">
                  <a:moveTo>
                    <a:pt x="10170" y="321"/>
                  </a:moveTo>
                  <a:cubicBezTo>
                    <a:pt x="10349" y="321"/>
                    <a:pt x="10509" y="482"/>
                    <a:pt x="10509" y="678"/>
                  </a:cubicBezTo>
                  <a:lnTo>
                    <a:pt x="10509" y="3551"/>
                  </a:lnTo>
                  <a:cubicBezTo>
                    <a:pt x="10509" y="3747"/>
                    <a:pt x="10349" y="3890"/>
                    <a:pt x="10170" y="3890"/>
                  </a:cubicBezTo>
                  <a:lnTo>
                    <a:pt x="7387" y="3890"/>
                  </a:lnTo>
                  <a:cubicBezTo>
                    <a:pt x="7298" y="3890"/>
                    <a:pt x="7209" y="3943"/>
                    <a:pt x="7155" y="4015"/>
                  </a:cubicBezTo>
                  <a:lnTo>
                    <a:pt x="6334" y="5014"/>
                  </a:lnTo>
                  <a:lnTo>
                    <a:pt x="6334" y="4193"/>
                  </a:lnTo>
                  <a:cubicBezTo>
                    <a:pt x="6334" y="4033"/>
                    <a:pt x="6209" y="3890"/>
                    <a:pt x="6049" y="3890"/>
                  </a:cubicBezTo>
                  <a:lnTo>
                    <a:pt x="5924" y="3890"/>
                  </a:lnTo>
                  <a:cubicBezTo>
                    <a:pt x="5745" y="3890"/>
                    <a:pt x="5585" y="3747"/>
                    <a:pt x="5585" y="3551"/>
                  </a:cubicBezTo>
                  <a:lnTo>
                    <a:pt x="5585" y="678"/>
                  </a:lnTo>
                  <a:cubicBezTo>
                    <a:pt x="5585" y="482"/>
                    <a:pt x="5745" y="321"/>
                    <a:pt x="5924" y="321"/>
                  </a:cubicBezTo>
                  <a:close/>
                  <a:moveTo>
                    <a:pt x="5317" y="3818"/>
                  </a:moveTo>
                  <a:cubicBezTo>
                    <a:pt x="5424" y="4050"/>
                    <a:pt x="5656" y="4211"/>
                    <a:pt x="5942" y="4211"/>
                  </a:cubicBezTo>
                  <a:lnTo>
                    <a:pt x="6031" y="4211"/>
                  </a:lnTo>
                  <a:lnTo>
                    <a:pt x="6031" y="5174"/>
                  </a:lnTo>
                  <a:cubicBezTo>
                    <a:pt x="6031" y="5335"/>
                    <a:pt x="6156" y="5437"/>
                    <a:pt x="6284" y="5437"/>
                  </a:cubicBezTo>
                  <a:cubicBezTo>
                    <a:pt x="6355" y="5437"/>
                    <a:pt x="6426" y="5405"/>
                    <a:pt x="6477" y="5335"/>
                  </a:cubicBezTo>
                  <a:lnTo>
                    <a:pt x="7405" y="4211"/>
                  </a:lnTo>
                  <a:lnTo>
                    <a:pt x="8243" y="4211"/>
                  </a:lnTo>
                  <a:lnTo>
                    <a:pt x="8243" y="8011"/>
                  </a:lnTo>
                  <a:lnTo>
                    <a:pt x="1731" y="8011"/>
                  </a:lnTo>
                  <a:lnTo>
                    <a:pt x="1731" y="3818"/>
                  </a:lnTo>
                  <a:close/>
                  <a:moveTo>
                    <a:pt x="6013" y="8333"/>
                  </a:moveTo>
                  <a:cubicBezTo>
                    <a:pt x="5960" y="8458"/>
                    <a:pt x="5835" y="8529"/>
                    <a:pt x="5692" y="8529"/>
                  </a:cubicBezTo>
                  <a:lnTo>
                    <a:pt x="4282" y="8529"/>
                  </a:lnTo>
                  <a:cubicBezTo>
                    <a:pt x="4122" y="8529"/>
                    <a:pt x="3997" y="8458"/>
                    <a:pt x="3943" y="8333"/>
                  </a:cubicBezTo>
                  <a:close/>
                  <a:moveTo>
                    <a:pt x="9546" y="8333"/>
                  </a:moveTo>
                  <a:cubicBezTo>
                    <a:pt x="9599" y="8333"/>
                    <a:pt x="9653" y="8368"/>
                    <a:pt x="9653" y="8440"/>
                  </a:cubicBezTo>
                  <a:cubicBezTo>
                    <a:pt x="9653" y="8779"/>
                    <a:pt x="9368" y="9064"/>
                    <a:pt x="9011" y="9064"/>
                  </a:cubicBezTo>
                  <a:lnTo>
                    <a:pt x="946" y="9064"/>
                  </a:lnTo>
                  <a:cubicBezTo>
                    <a:pt x="589" y="9064"/>
                    <a:pt x="303" y="8779"/>
                    <a:pt x="303" y="8440"/>
                  </a:cubicBezTo>
                  <a:cubicBezTo>
                    <a:pt x="303" y="8368"/>
                    <a:pt x="357" y="8333"/>
                    <a:pt x="411" y="8333"/>
                  </a:cubicBezTo>
                  <a:lnTo>
                    <a:pt x="3604" y="8333"/>
                  </a:lnTo>
                  <a:cubicBezTo>
                    <a:pt x="3676" y="8636"/>
                    <a:pt x="3943" y="8850"/>
                    <a:pt x="4265" y="8850"/>
                  </a:cubicBezTo>
                  <a:lnTo>
                    <a:pt x="5692" y="8850"/>
                  </a:lnTo>
                  <a:cubicBezTo>
                    <a:pt x="6013" y="8850"/>
                    <a:pt x="6299" y="8636"/>
                    <a:pt x="6370" y="8333"/>
                  </a:cubicBezTo>
                  <a:close/>
                  <a:moveTo>
                    <a:pt x="5924" y="0"/>
                  </a:moveTo>
                  <a:cubicBezTo>
                    <a:pt x="5567" y="0"/>
                    <a:pt x="5264" y="303"/>
                    <a:pt x="5264" y="678"/>
                  </a:cubicBezTo>
                  <a:lnTo>
                    <a:pt x="5264" y="3497"/>
                  </a:lnTo>
                  <a:lnTo>
                    <a:pt x="1695" y="3497"/>
                  </a:lnTo>
                  <a:cubicBezTo>
                    <a:pt x="1535" y="3497"/>
                    <a:pt x="1410" y="3622"/>
                    <a:pt x="1410" y="3801"/>
                  </a:cubicBezTo>
                  <a:lnTo>
                    <a:pt x="1410" y="8011"/>
                  </a:lnTo>
                  <a:lnTo>
                    <a:pt x="1071" y="8011"/>
                  </a:lnTo>
                  <a:lnTo>
                    <a:pt x="1071" y="3319"/>
                  </a:lnTo>
                  <a:cubicBezTo>
                    <a:pt x="1071" y="3230"/>
                    <a:pt x="1142" y="3158"/>
                    <a:pt x="1231" y="3158"/>
                  </a:cubicBezTo>
                  <a:lnTo>
                    <a:pt x="4728" y="3158"/>
                  </a:lnTo>
                  <a:cubicBezTo>
                    <a:pt x="4746" y="3158"/>
                    <a:pt x="4764" y="3140"/>
                    <a:pt x="4782" y="3140"/>
                  </a:cubicBezTo>
                  <a:cubicBezTo>
                    <a:pt x="4907" y="2998"/>
                    <a:pt x="4800" y="2837"/>
                    <a:pt x="4675" y="2837"/>
                  </a:cubicBezTo>
                  <a:lnTo>
                    <a:pt x="1445" y="2837"/>
                  </a:lnTo>
                  <a:cubicBezTo>
                    <a:pt x="1053" y="2837"/>
                    <a:pt x="750" y="3158"/>
                    <a:pt x="750" y="3533"/>
                  </a:cubicBezTo>
                  <a:lnTo>
                    <a:pt x="750" y="8011"/>
                  </a:lnTo>
                  <a:lnTo>
                    <a:pt x="428" y="8011"/>
                  </a:lnTo>
                  <a:cubicBezTo>
                    <a:pt x="179" y="8011"/>
                    <a:pt x="0" y="8190"/>
                    <a:pt x="0" y="8440"/>
                  </a:cubicBezTo>
                  <a:cubicBezTo>
                    <a:pt x="0" y="8957"/>
                    <a:pt x="428" y="9385"/>
                    <a:pt x="946" y="9385"/>
                  </a:cubicBezTo>
                  <a:lnTo>
                    <a:pt x="9029" y="9385"/>
                  </a:lnTo>
                  <a:cubicBezTo>
                    <a:pt x="9546" y="9385"/>
                    <a:pt x="9974" y="8957"/>
                    <a:pt x="9974" y="8440"/>
                  </a:cubicBezTo>
                  <a:cubicBezTo>
                    <a:pt x="9974" y="8190"/>
                    <a:pt x="9778" y="8011"/>
                    <a:pt x="9546" y="8011"/>
                  </a:cubicBezTo>
                  <a:lnTo>
                    <a:pt x="9225" y="8011"/>
                  </a:lnTo>
                  <a:lnTo>
                    <a:pt x="9225" y="4835"/>
                  </a:lnTo>
                  <a:cubicBezTo>
                    <a:pt x="9225" y="4746"/>
                    <a:pt x="9171" y="4675"/>
                    <a:pt x="9082" y="4675"/>
                  </a:cubicBezTo>
                  <a:cubicBezTo>
                    <a:pt x="9073" y="4673"/>
                    <a:pt x="9063" y="4672"/>
                    <a:pt x="9054" y="4672"/>
                  </a:cubicBezTo>
                  <a:cubicBezTo>
                    <a:pt x="8975" y="4672"/>
                    <a:pt x="8904" y="4738"/>
                    <a:pt x="8904" y="4818"/>
                  </a:cubicBezTo>
                  <a:lnTo>
                    <a:pt x="8904" y="8011"/>
                  </a:lnTo>
                  <a:lnTo>
                    <a:pt x="8565" y="8011"/>
                  </a:lnTo>
                  <a:lnTo>
                    <a:pt x="8565" y="4211"/>
                  </a:lnTo>
                  <a:lnTo>
                    <a:pt x="10170" y="4211"/>
                  </a:lnTo>
                  <a:cubicBezTo>
                    <a:pt x="10527" y="4211"/>
                    <a:pt x="10831" y="3908"/>
                    <a:pt x="10831" y="3551"/>
                  </a:cubicBezTo>
                  <a:lnTo>
                    <a:pt x="10831" y="678"/>
                  </a:lnTo>
                  <a:cubicBezTo>
                    <a:pt x="10831" y="303"/>
                    <a:pt x="10527" y="0"/>
                    <a:pt x="10170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1"/>
            <p:cNvSpPr/>
            <p:nvPr/>
          </p:nvSpPr>
          <p:spPr>
            <a:xfrm>
              <a:off x="6172237" y="2025988"/>
              <a:ext cx="104135" cy="56716"/>
            </a:xfrm>
            <a:custGeom>
              <a:avLst/>
              <a:gdLst/>
              <a:ahLst/>
              <a:cxnLst/>
              <a:rect l="l" t="t" r="r" b="b"/>
              <a:pathLst>
                <a:path w="3819" h="2080" extrusionOk="0">
                  <a:moveTo>
                    <a:pt x="1927" y="317"/>
                  </a:moveTo>
                  <a:cubicBezTo>
                    <a:pt x="1976" y="317"/>
                    <a:pt x="2025" y="322"/>
                    <a:pt x="2070" y="331"/>
                  </a:cubicBezTo>
                  <a:lnTo>
                    <a:pt x="3265" y="688"/>
                  </a:lnTo>
                  <a:cubicBezTo>
                    <a:pt x="2998" y="777"/>
                    <a:pt x="2391" y="955"/>
                    <a:pt x="2070" y="1062"/>
                  </a:cubicBezTo>
                  <a:cubicBezTo>
                    <a:pt x="2025" y="1071"/>
                    <a:pt x="1976" y="1076"/>
                    <a:pt x="1927" y="1076"/>
                  </a:cubicBezTo>
                  <a:cubicBezTo>
                    <a:pt x="1878" y="1076"/>
                    <a:pt x="1829" y="1071"/>
                    <a:pt x="1784" y="1062"/>
                  </a:cubicBezTo>
                  <a:cubicBezTo>
                    <a:pt x="1463" y="955"/>
                    <a:pt x="874" y="777"/>
                    <a:pt x="589" y="688"/>
                  </a:cubicBezTo>
                  <a:lnTo>
                    <a:pt x="1784" y="331"/>
                  </a:lnTo>
                  <a:cubicBezTo>
                    <a:pt x="1829" y="322"/>
                    <a:pt x="1878" y="317"/>
                    <a:pt x="1927" y="317"/>
                  </a:cubicBezTo>
                  <a:close/>
                  <a:moveTo>
                    <a:pt x="3016" y="1151"/>
                  </a:moveTo>
                  <a:lnTo>
                    <a:pt x="3016" y="1651"/>
                  </a:lnTo>
                  <a:cubicBezTo>
                    <a:pt x="3016" y="1705"/>
                    <a:pt x="2962" y="1758"/>
                    <a:pt x="2909" y="1758"/>
                  </a:cubicBezTo>
                  <a:lnTo>
                    <a:pt x="946" y="1758"/>
                  </a:lnTo>
                  <a:cubicBezTo>
                    <a:pt x="892" y="1758"/>
                    <a:pt x="839" y="1705"/>
                    <a:pt x="839" y="1651"/>
                  </a:cubicBezTo>
                  <a:lnTo>
                    <a:pt x="839" y="1151"/>
                  </a:lnTo>
                  <a:lnTo>
                    <a:pt x="1695" y="1383"/>
                  </a:lnTo>
                  <a:cubicBezTo>
                    <a:pt x="1767" y="1410"/>
                    <a:pt x="1847" y="1424"/>
                    <a:pt x="1927" y="1424"/>
                  </a:cubicBezTo>
                  <a:cubicBezTo>
                    <a:pt x="2007" y="1424"/>
                    <a:pt x="2088" y="1410"/>
                    <a:pt x="2159" y="1383"/>
                  </a:cubicBezTo>
                  <a:lnTo>
                    <a:pt x="3016" y="1151"/>
                  </a:lnTo>
                  <a:close/>
                  <a:moveTo>
                    <a:pt x="1920" y="1"/>
                  </a:moveTo>
                  <a:cubicBezTo>
                    <a:pt x="1842" y="1"/>
                    <a:pt x="1767" y="10"/>
                    <a:pt x="1695" y="27"/>
                  </a:cubicBezTo>
                  <a:lnTo>
                    <a:pt x="179" y="491"/>
                  </a:lnTo>
                  <a:cubicBezTo>
                    <a:pt x="107" y="509"/>
                    <a:pt x="36" y="580"/>
                    <a:pt x="18" y="670"/>
                  </a:cubicBezTo>
                  <a:cubicBezTo>
                    <a:pt x="0" y="777"/>
                    <a:pt x="72" y="866"/>
                    <a:pt x="179" y="902"/>
                  </a:cubicBezTo>
                  <a:lnTo>
                    <a:pt x="518" y="1009"/>
                  </a:lnTo>
                  <a:lnTo>
                    <a:pt x="518" y="1651"/>
                  </a:lnTo>
                  <a:cubicBezTo>
                    <a:pt x="518" y="1883"/>
                    <a:pt x="714" y="2079"/>
                    <a:pt x="946" y="2079"/>
                  </a:cubicBezTo>
                  <a:lnTo>
                    <a:pt x="2909" y="2079"/>
                  </a:lnTo>
                  <a:cubicBezTo>
                    <a:pt x="3140" y="2079"/>
                    <a:pt x="3337" y="1883"/>
                    <a:pt x="3337" y="1651"/>
                  </a:cubicBezTo>
                  <a:lnTo>
                    <a:pt x="3337" y="1009"/>
                  </a:lnTo>
                  <a:lnTo>
                    <a:pt x="3497" y="955"/>
                  </a:lnTo>
                  <a:lnTo>
                    <a:pt x="3497" y="1169"/>
                  </a:lnTo>
                  <a:cubicBezTo>
                    <a:pt x="3497" y="1258"/>
                    <a:pt x="3569" y="1330"/>
                    <a:pt x="3640" y="1348"/>
                  </a:cubicBezTo>
                  <a:cubicBezTo>
                    <a:pt x="3747" y="1348"/>
                    <a:pt x="3818" y="1276"/>
                    <a:pt x="3818" y="1187"/>
                  </a:cubicBezTo>
                  <a:cubicBezTo>
                    <a:pt x="3818" y="1187"/>
                    <a:pt x="3818" y="688"/>
                    <a:pt x="3818" y="688"/>
                  </a:cubicBezTo>
                  <a:cubicBezTo>
                    <a:pt x="3818" y="598"/>
                    <a:pt x="3765" y="509"/>
                    <a:pt x="3676" y="491"/>
                  </a:cubicBezTo>
                  <a:lnTo>
                    <a:pt x="2159" y="27"/>
                  </a:lnTo>
                  <a:cubicBezTo>
                    <a:pt x="2079" y="10"/>
                    <a:pt x="1999" y="1"/>
                    <a:pt x="1920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1"/>
            <p:cNvSpPr/>
            <p:nvPr/>
          </p:nvSpPr>
          <p:spPr>
            <a:xfrm>
              <a:off x="6065185" y="2133259"/>
              <a:ext cx="88592" cy="8807"/>
            </a:xfrm>
            <a:custGeom>
              <a:avLst/>
              <a:gdLst/>
              <a:ahLst/>
              <a:cxnLst/>
              <a:rect l="l" t="t" r="r" b="b"/>
              <a:pathLst>
                <a:path w="3249" h="323" extrusionOk="0">
                  <a:moveTo>
                    <a:pt x="179" y="1"/>
                  </a:moveTo>
                  <a:cubicBezTo>
                    <a:pt x="90" y="1"/>
                    <a:pt x="19" y="72"/>
                    <a:pt x="19" y="144"/>
                  </a:cubicBezTo>
                  <a:cubicBezTo>
                    <a:pt x="1" y="251"/>
                    <a:pt x="72" y="322"/>
                    <a:pt x="179" y="322"/>
                  </a:cubicBezTo>
                  <a:lnTo>
                    <a:pt x="3070" y="322"/>
                  </a:lnTo>
                  <a:cubicBezTo>
                    <a:pt x="3159" y="322"/>
                    <a:pt x="3230" y="269"/>
                    <a:pt x="3248" y="179"/>
                  </a:cubicBezTo>
                  <a:cubicBezTo>
                    <a:pt x="3248" y="90"/>
                    <a:pt x="3177" y="1"/>
                    <a:pt x="3088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1"/>
            <p:cNvSpPr/>
            <p:nvPr/>
          </p:nvSpPr>
          <p:spPr>
            <a:xfrm>
              <a:off x="6065185" y="2157118"/>
              <a:ext cx="88592" cy="8780"/>
            </a:xfrm>
            <a:custGeom>
              <a:avLst/>
              <a:gdLst/>
              <a:ahLst/>
              <a:cxnLst/>
              <a:rect l="l" t="t" r="r" b="b"/>
              <a:pathLst>
                <a:path w="3249" h="322" extrusionOk="0">
                  <a:moveTo>
                    <a:pt x="179" y="0"/>
                  </a:moveTo>
                  <a:cubicBezTo>
                    <a:pt x="90" y="0"/>
                    <a:pt x="19" y="54"/>
                    <a:pt x="19" y="143"/>
                  </a:cubicBezTo>
                  <a:cubicBezTo>
                    <a:pt x="1" y="232"/>
                    <a:pt x="72" y="321"/>
                    <a:pt x="179" y="321"/>
                  </a:cubicBezTo>
                  <a:lnTo>
                    <a:pt x="3070" y="321"/>
                  </a:lnTo>
                  <a:cubicBezTo>
                    <a:pt x="3159" y="321"/>
                    <a:pt x="3230" y="268"/>
                    <a:pt x="3248" y="179"/>
                  </a:cubicBezTo>
                  <a:cubicBezTo>
                    <a:pt x="3248" y="89"/>
                    <a:pt x="3177" y="0"/>
                    <a:pt x="3088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1"/>
            <p:cNvSpPr/>
            <p:nvPr/>
          </p:nvSpPr>
          <p:spPr>
            <a:xfrm>
              <a:off x="6065185" y="2180459"/>
              <a:ext cx="152807" cy="8289"/>
            </a:xfrm>
            <a:custGeom>
              <a:avLst/>
              <a:gdLst/>
              <a:ahLst/>
              <a:cxnLst/>
              <a:rect l="l" t="t" r="r" b="b"/>
              <a:pathLst>
                <a:path w="5604" h="304" extrusionOk="0">
                  <a:moveTo>
                    <a:pt x="179" y="1"/>
                  </a:moveTo>
                  <a:cubicBezTo>
                    <a:pt x="90" y="1"/>
                    <a:pt x="19" y="54"/>
                    <a:pt x="19" y="126"/>
                  </a:cubicBezTo>
                  <a:cubicBezTo>
                    <a:pt x="1" y="233"/>
                    <a:pt x="72" y="304"/>
                    <a:pt x="179" y="304"/>
                  </a:cubicBezTo>
                  <a:lnTo>
                    <a:pt x="5425" y="304"/>
                  </a:lnTo>
                  <a:cubicBezTo>
                    <a:pt x="5514" y="304"/>
                    <a:pt x="5586" y="250"/>
                    <a:pt x="5586" y="179"/>
                  </a:cubicBezTo>
                  <a:cubicBezTo>
                    <a:pt x="5603" y="72"/>
                    <a:pt x="5532" y="1"/>
                    <a:pt x="5425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2" name="Google Shape;2052;p41"/>
          <p:cNvSpPr/>
          <p:nvPr/>
        </p:nvSpPr>
        <p:spPr>
          <a:xfrm flipH="1">
            <a:off x="7615976" y="1246991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3" name="Google Shape;2053;p41"/>
          <p:cNvSpPr/>
          <p:nvPr/>
        </p:nvSpPr>
        <p:spPr>
          <a:xfrm flipH="1">
            <a:off x="8237655" y="2287583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019;p41">
            <a:extLst>
              <a:ext uri="{FF2B5EF4-FFF2-40B4-BE49-F238E27FC236}">
                <a16:creationId xmlns:a16="http://schemas.microsoft.com/office/drawing/2014/main" id="{5024C68C-B217-1A35-2888-B3F79CF2352B}"/>
              </a:ext>
            </a:extLst>
          </p:cNvPr>
          <p:cNvSpPr txBox="1">
            <a:spLocks/>
          </p:cNvSpPr>
          <p:nvPr/>
        </p:nvSpPr>
        <p:spPr>
          <a:xfrm>
            <a:off x="5923833" y="1695173"/>
            <a:ext cx="1162092" cy="566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2400" dirty="0">
                <a:latin typeface="Bahnschrift" panose="020B0502040204020203" pitchFamily="34" charset="0"/>
              </a:rPr>
              <a:t>Output:</a:t>
            </a:r>
            <a:endParaRPr lang="ru-RU" sz="2400" dirty="0">
              <a:latin typeface="Bahnschrift" panose="020B0502040204020203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1AD23E6-B888-7102-91F0-4CD8074B3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717" y="2171704"/>
            <a:ext cx="2141155" cy="1877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Облачко с текстом: прямоугольное со скругленными углами 7">
            <a:extLst>
              <a:ext uri="{FF2B5EF4-FFF2-40B4-BE49-F238E27FC236}">
                <a16:creationId xmlns:a16="http://schemas.microsoft.com/office/drawing/2014/main" id="{21E3C1C0-7559-6A72-5948-A0E1A7F56A6C}"/>
              </a:ext>
            </a:extLst>
          </p:cNvPr>
          <p:cNvSpPr/>
          <p:nvPr/>
        </p:nvSpPr>
        <p:spPr>
          <a:xfrm rot="10800000">
            <a:off x="2057688" y="3496563"/>
            <a:ext cx="3302419" cy="1393351"/>
          </a:xfrm>
          <a:custGeom>
            <a:avLst/>
            <a:gdLst>
              <a:gd name="connsiteX0" fmla="*/ 0 w 2141155"/>
              <a:gd name="connsiteY0" fmla="*/ 174953 h 1049700"/>
              <a:gd name="connsiteX1" fmla="*/ 174953 w 2141155"/>
              <a:gd name="connsiteY1" fmla="*/ 0 h 1049700"/>
              <a:gd name="connsiteX2" fmla="*/ 356859 w 2141155"/>
              <a:gd name="connsiteY2" fmla="*/ 0 h 1049700"/>
              <a:gd name="connsiteX3" fmla="*/ 356859 w 2141155"/>
              <a:gd name="connsiteY3" fmla="*/ 0 h 1049700"/>
              <a:gd name="connsiteX4" fmla="*/ 892148 w 2141155"/>
              <a:gd name="connsiteY4" fmla="*/ 0 h 1049700"/>
              <a:gd name="connsiteX5" fmla="*/ 1966202 w 2141155"/>
              <a:gd name="connsiteY5" fmla="*/ 0 h 1049700"/>
              <a:gd name="connsiteX6" fmla="*/ 2141155 w 2141155"/>
              <a:gd name="connsiteY6" fmla="*/ 174953 h 1049700"/>
              <a:gd name="connsiteX7" fmla="*/ 2141155 w 2141155"/>
              <a:gd name="connsiteY7" fmla="*/ 612325 h 1049700"/>
              <a:gd name="connsiteX8" fmla="*/ 2141155 w 2141155"/>
              <a:gd name="connsiteY8" fmla="*/ 612325 h 1049700"/>
              <a:gd name="connsiteX9" fmla="*/ 2141155 w 2141155"/>
              <a:gd name="connsiteY9" fmla="*/ 874750 h 1049700"/>
              <a:gd name="connsiteX10" fmla="*/ 2141155 w 2141155"/>
              <a:gd name="connsiteY10" fmla="*/ 874747 h 1049700"/>
              <a:gd name="connsiteX11" fmla="*/ 1966202 w 2141155"/>
              <a:gd name="connsiteY11" fmla="*/ 1049700 h 1049700"/>
              <a:gd name="connsiteX12" fmla="*/ 892148 w 2141155"/>
              <a:gd name="connsiteY12" fmla="*/ 1049700 h 1049700"/>
              <a:gd name="connsiteX13" fmla="*/ 624511 w 2141155"/>
              <a:gd name="connsiteY13" fmla="*/ 1180913 h 1049700"/>
              <a:gd name="connsiteX14" fmla="*/ 356859 w 2141155"/>
              <a:gd name="connsiteY14" fmla="*/ 1049700 h 1049700"/>
              <a:gd name="connsiteX15" fmla="*/ 174953 w 2141155"/>
              <a:gd name="connsiteY15" fmla="*/ 1049700 h 1049700"/>
              <a:gd name="connsiteX16" fmla="*/ 0 w 2141155"/>
              <a:gd name="connsiteY16" fmla="*/ 874747 h 1049700"/>
              <a:gd name="connsiteX17" fmla="*/ 0 w 2141155"/>
              <a:gd name="connsiteY17" fmla="*/ 874750 h 1049700"/>
              <a:gd name="connsiteX18" fmla="*/ 0 w 2141155"/>
              <a:gd name="connsiteY18" fmla="*/ 612325 h 1049700"/>
              <a:gd name="connsiteX19" fmla="*/ 0 w 2141155"/>
              <a:gd name="connsiteY19" fmla="*/ 612325 h 1049700"/>
              <a:gd name="connsiteX20" fmla="*/ 0 w 2141155"/>
              <a:gd name="connsiteY20" fmla="*/ 174953 h 1049700"/>
              <a:gd name="connsiteX0" fmla="*/ 0 w 2141155"/>
              <a:gd name="connsiteY0" fmla="*/ 174953 h 1505865"/>
              <a:gd name="connsiteX1" fmla="*/ 174953 w 2141155"/>
              <a:gd name="connsiteY1" fmla="*/ 0 h 1505865"/>
              <a:gd name="connsiteX2" fmla="*/ 356859 w 2141155"/>
              <a:gd name="connsiteY2" fmla="*/ 0 h 1505865"/>
              <a:gd name="connsiteX3" fmla="*/ 356859 w 2141155"/>
              <a:gd name="connsiteY3" fmla="*/ 0 h 1505865"/>
              <a:gd name="connsiteX4" fmla="*/ 892148 w 2141155"/>
              <a:gd name="connsiteY4" fmla="*/ 0 h 1505865"/>
              <a:gd name="connsiteX5" fmla="*/ 1966202 w 2141155"/>
              <a:gd name="connsiteY5" fmla="*/ 0 h 1505865"/>
              <a:gd name="connsiteX6" fmla="*/ 2141155 w 2141155"/>
              <a:gd name="connsiteY6" fmla="*/ 174953 h 1505865"/>
              <a:gd name="connsiteX7" fmla="*/ 2141155 w 2141155"/>
              <a:gd name="connsiteY7" fmla="*/ 612325 h 1505865"/>
              <a:gd name="connsiteX8" fmla="*/ 2141155 w 2141155"/>
              <a:gd name="connsiteY8" fmla="*/ 612325 h 1505865"/>
              <a:gd name="connsiteX9" fmla="*/ 2141155 w 2141155"/>
              <a:gd name="connsiteY9" fmla="*/ 874750 h 1505865"/>
              <a:gd name="connsiteX10" fmla="*/ 2141155 w 2141155"/>
              <a:gd name="connsiteY10" fmla="*/ 874747 h 1505865"/>
              <a:gd name="connsiteX11" fmla="*/ 1966202 w 2141155"/>
              <a:gd name="connsiteY11" fmla="*/ 1049700 h 1505865"/>
              <a:gd name="connsiteX12" fmla="*/ 892148 w 2141155"/>
              <a:gd name="connsiteY12" fmla="*/ 1049700 h 1505865"/>
              <a:gd name="connsiteX13" fmla="*/ 1773178 w 2141155"/>
              <a:gd name="connsiteY13" fmla="*/ 1505865 h 1505865"/>
              <a:gd name="connsiteX14" fmla="*/ 356859 w 2141155"/>
              <a:gd name="connsiteY14" fmla="*/ 1049700 h 1505865"/>
              <a:gd name="connsiteX15" fmla="*/ 174953 w 2141155"/>
              <a:gd name="connsiteY15" fmla="*/ 1049700 h 1505865"/>
              <a:gd name="connsiteX16" fmla="*/ 0 w 2141155"/>
              <a:gd name="connsiteY16" fmla="*/ 874747 h 1505865"/>
              <a:gd name="connsiteX17" fmla="*/ 0 w 2141155"/>
              <a:gd name="connsiteY17" fmla="*/ 874750 h 1505865"/>
              <a:gd name="connsiteX18" fmla="*/ 0 w 2141155"/>
              <a:gd name="connsiteY18" fmla="*/ 612325 h 1505865"/>
              <a:gd name="connsiteX19" fmla="*/ 0 w 2141155"/>
              <a:gd name="connsiteY19" fmla="*/ 612325 h 1505865"/>
              <a:gd name="connsiteX20" fmla="*/ 0 w 2141155"/>
              <a:gd name="connsiteY20" fmla="*/ 174953 h 1505865"/>
              <a:gd name="connsiteX0" fmla="*/ 0 w 2141155"/>
              <a:gd name="connsiteY0" fmla="*/ 174953 h 1601406"/>
              <a:gd name="connsiteX1" fmla="*/ 174953 w 2141155"/>
              <a:gd name="connsiteY1" fmla="*/ 0 h 1601406"/>
              <a:gd name="connsiteX2" fmla="*/ 356859 w 2141155"/>
              <a:gd name="connsiteY2" fmla="*/ 0 h 1601406"/>
              <a:gd name="connsiteX3" fmla="*/ 356859 w 2141155"/>
              <a:gd name="connsiteY3" fmla="*/ 0 h 1601406"/>
              <a:gd name="connsiteX4" fmla="*/ 892148 w 2141155"/>
              <a:gd name="connsiteY4" fmla="*/ 0 h 1601406"/>
              <a:gd name="connsiteX5" fmla="*/ 1966202 w 2141155"/>
              <a:gd name="connsiteY5" fmla="*/ 0 h 1601406"/>
              <a:gd name="connsiteX6" fmla="*/ 2141155 w 2141155"/>
              <a:gd name="connsiteY6" fmla="*/ 174953 h 1601406"/>
              <a:gd name="connsiteX7" fmla="*/ 2141155 w 2141155"/>
              <a:gd name="connsiteY7" fmla="*/ 612325 h 1601406"/>
              <a:gd name="connsiteX8" fmla="*/ 2141155 w 2141155"/>
              <a:gd name="connsiteY8" fmla="*/ 612325 h 1601406"/>
              <a:gd name="connsiteX9" fmla="*/ 2141155 w 2141155"/>
              <a:gd name="connsiteY9" fmla="*/ 874750 h 1601406"/>
              <a:gd name="connsiteX10" fmla="*/ 2141155 w 2141155"/>
              <a:gd name="connsiteY10" fmla="*/ 874747 h 1601406"/>
              <a:gd name="connsiteX11" fmla="*/ 1966202 w 2141155"/>
              <a:gd name="connsiteY11" fmla="*/ 1049700 h 1601406"/>
              <a:gd name="connsiteX12" fmla="*/ 892148 w 2141155"/>
              <a:gd name="connsiteY12" fmla="*/ 1049700 h 1601406"/>
              <a:gd name="connsiteX13" fmla="*/ 1572291 w 2141155"/>
              <a:gd name="connsiteY13" fmla="*/ 1601406 h 1601406"/>
              <a:gd name="connsiteX14" fmla="*/ 356859 w 2141155"/>
              <a:gd name="connsiteY14" fmla="*/ 1049700 h 1601406"/>
              <a:gd name="connsiteX15" fmla="*/ 174953 w 2141155"/>
              <a:gd name="connsiteY15" fmla="*/ 1049700 h 1601406"/>
              <a:gd name="connsiteX16" fmla="*/ 0 w 2141155"/>
              <a:gd name="connsiteY16" fmla="*/ 874747 h 1601406"/>
              <a:gd name="connsiteX17" fmla="*/ 0 w 2141155"/>
              <a:gd name="connsiteY17" fmla="*/ 874750 h 1601406"/>
              <a:gd name="connsiteX18" fmla="*/ 0 w 2141155"/>
              <a:gd name="connsiteY18" fmla="*/ 612325 h 1601406"/>
              <a:gd name="connsiteX19" fmla="*/ 0 w 2141155"/>
              <a:gd name="connsiteY19" fmla="*/ 612325 h 1601406"/>
              <a:gd name="connsiteX20" fmla="*/ 0 w 2141155"/>
              <a:gd name="connsiteY20" fmla="*/ 174953 h 1601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1155" h="1601406">
                <a:moveTo>
                  <a:pt x="0" y="174953"/>
                </a:moveTo>
                <a:cubicBezTo>
                  <a:pt x="0" y="78329"/>
                  <a:pt x="78329" y="0"/>
                  <a:pt x="174953" y="0"/>
                </a:cubicBezTo>
                <a:lnTo>
                  <a:pt x="356859" y="0"/>
                </a:lnTo>
                <a:lnTo>
                  <a:pt x="356859" y="0"/>
                </a:lnTo>
                <a:lnTo>
                  <a:pt x="892148" y="0"/>
                </a:lnTo>
                <a:lnTo>
                  <a:pt x="1966202" y="0"/>
                </a:lnTo>
                <a:cubicBezTo>
                  <a:pt x="2062826" y="0"/>
                  <a:pt x="2141155" y="78329"/>
                  <a:pt x="2141155" y="174953"/>
                </a:cubicBezTo>
                <a:lnTo>
                  <a:pt x="2141155" y="612325"/>
                </a:lnTo>
                <a:lnTo>
                  <a:pt x="2141155" y="612325"/>
                </a:lnTo>
                <a:lnTo>
                  <a:pt x="2141155" y="874750"/>
                </a:lnTo>
                <a:lnTo>
                  <a:pt x="2141155" y="874747"/>
                </a:lnTo>
                <a:cubicBezTo>
                  <a:pt x="2141155" y="971371"/>
                  <a:pt x="2062826" y="1049700"/>
                  <a:pt x="1966202" y="1049700"/>
                </a:cubicBezTo>
                <a:lnTo>
                  <a:pt x="892148" y="1049700"/>
                </a:lnTo>
                <a:lnTo>
                  <a:pt x="1572291" y="1601406"/>
                </a:lnTo>
                <a:lnTo>
                  <a:pt x="356859" y="1049700"/>
                </a:lnTo>
                <a:lnTo>
                  <a:pt x="174953" y="1049700"/>
                </a:lnTo>
                <a:cubicBezTo>
                  <a:pt x="78329" y="1049700"/>
                  <a:pt x="0" y="971371"/>
                  <a:pt x="0" y="874747"/>
                </a:cubicBezTo>
                <a:lnTo>
                  <a:pt x="0" y="874750"/>
                </a:lnTo>
                <a:lnTo>
                  <a:pt x="0" y="612325"/>
                </a:lnTo>
                <a:lnTo>
                  <a:pt x="0" y="612325"/>
                </a:lnTo>
                <a:lnTo>
                  <a:pt x="0" y="174953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Google Shape;2019;p41">
            <a:extLst>
              <a:ext uri="{FF2B5EF4-FFF2-40B4-BE49-F238E27FC236}">
                <a16:creationId xmlns:a16="http://schemas.microsoft.com/office/drawing/2014/main" id="{A43316A5-8561-A023-3012-E06E7E0221E7}"/>
              </a:ext>
            </a:extLst>
          </p:cNvPr>
          <p:cNvSpPr txBox="1">
            <a:spLocks/>
          </p:cNvSpPr>
          <p:nvPr/>
        </p:nvSpPr>
        <p:spPr>
          <a:xfrm>
            <a:off x="2124888" y="3725787"/>
            <a:ext cx="3302420" cy="90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l"/>
            <a:endParaRPr lang="en-US" sz="1600" dirty="0">
              <a:latin typeface="Bahnschrift" panose="020B0502040204020203" pitchFamily="34" charset="0"/>
            </a:endParaRPr>
          </a:p>
          <a:p>
            <a:pPr marL="0" indent="0" algn="l"/>
            <a:r>
              <a:rPr lang="ru-RU" sz="1600" dirty="0">
                <a:latin typeface="Bahnschrift" panose="020B0502040204020203" pitchFamily="34" charset="0"/>
              </a:rPr>
              <a:t>Помимо </a:t>
            </a:r>
            <a:r>
              <a:rPr lang="en-US" sz="1600" dirty="0" err="1">
                <a:latin typeface="Bahnschrift" panose="020B0502040204020203" pitchFamily="34" charset="0"/>
              </a:rPr>
              <a:t>QDateTimeEdit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ru-RU" sz="1600" dirty="0">
                <a:latin typeface="Bahnschrift" panose="020B0502040204020203" pitchFamily="34" charset="0"/>
              </a:rPr>
              <a:t>существуют еще </a:t>
            </a:r>
            <a:r>
              <a:rPr lang="en-US" sz="1600" dirty="0" err="1">
                <a:latin typeface="Bahnschrift" panose="020B0502040204020203" pitchFamily="34" charset="0"/>
              </a:rPr>
              <a:t>QDateEdit</a:t>
            </a:r>
            <a:r>
              <a:rPr lang="en-US" sz="1600" dirty="0">
                <a:latin typeface="Bahnschrift" panose="020B0502040204020203" pitchFamily="34" charset="0"/>
              </a:rPr>
              <a:t>,</a:t>
            </a:r>
            <a:r>
              <a:rPr lang="ru-RU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QTimeEdit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ru-RU" sz="1600" dirty="0">
                <a:latin typeface="Bahnschrift" panose="020B0502040204020203" pitchFamily="34" charset="0"/>
              </a:rPr>
              <a:t>и </a:t>
            </a:r>
            <a:r>
              <a:rPr lang="en-US" sz="1600" dirty="0" err="1">
                <a:latin typeface="Bahnschrift" panose="020B0502040204020203" pitchFamily="34" charset="0"/>
              </a:rPr>
              <a:t>QCalendarWidget</a:t>
            </a:r>
            <a:r>
              <a:rPr lang="en-US" sz="1600" dirty="0">
                <a:latin typeface="Bahnschrift" panose="020B0502040204020203" pitchFamily="34" charset="0"/>
              </a:rPr>
              <a:t>!</a:t>
            </a:r>
          </a:p>
          <a:p>
            <a:pPr marL="0" indent="0" algn="l"/>
            <a:endParaRPr lang="it-IT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494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3" name="Google Shape;1583;p31"/>
          <p:cNvGrpSpPr/>
          <p:nvPr/>
        </p:nvGrpSpPr>
        <p:grpSpPr>
          <a:xfrm>
            <a:off x="764326" y="204183"/>
            <a:ext cx="7450160" cy="666651"/>
            <a:chOff x="1979225" y="358525"/>
            <a:chExt cx="5186100" cy="1198496"/>
          </a:xfrm>
        </p:grpSpPr>
        <p:sp>
          <p:nvSpPr>
            <p:cNvPr id="1584" name="Google Shape;1584;p31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1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3D90F25-377F-5C7E-925B-A28E3F9A925B}"/>
              </a:ext>
            </a:extLst>
          </p:cNvPr>
          <p:cNvSpPr/>
          <p:nvPr/>
        </p:nvSpPr>
        <p:spPr>
          <a:xfrm>
            <a:off x="764326" y="1176062"/>
            <a:ext cx="7578629" cy="334303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87" name="Google Shape;1587;p31"/>
          <p:cNvSpPr txBox="1">
            <a:spLocks noGrp="1"/>
          </p:cNvSpPr>
          <p:nvPr>
            <p:ph type="ctrTitle"/>
          </p:nvPr>
        </p:nvSpPr>
        <p:spPr>
          <a:xfrm>
            <a:off x="873431" y="84359"/>
            <a:ext cx="7397135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ranklin Gothic Heavy" panose="020B0903020102020204" pitchFamily="34" charset="0"/>
              </a:rPr>
              <a:t>Создаем галерею виджетов!</a:t>
            </a:r>
            <a:endParaRPr dirty="0">
              <a:latin typeface="Franklin Gothic Heavy" panose="020B0903020102020204" pitchFamily="34" charset="0"/>
            </a:endParaRPr>
          </a:p>
        </p:txBody>
      </p:sp>
      <p:sp>
        <p:nvSpPr>
          <p:cNvPr id="2" name="Google Shape;1595;p32">
            <a:extLst>
              <a:ext uri="{FF2B5EF4-FFF2-40B4-BE49-F238E27FC236}">
                <a16:creationId xmlns:a16="http://schemas.microsoft.com/office/drawing/2014/main" id="{0A401A46-D07C-966C-3343-AE71D04880E5}"/>
              </a:ext>
            </a:extLst>
          </p:cNvPr>
          <p:cNvSpPr txBox="1">
            <a:spLocks/>
          </p:cNvSpPr>
          <p:nvPr/>
        </p:nvSpPr>
        <p:spPr>
          <a:xfrm>
            <a:off x="1110883" y="1176062"/>
            <a:ext cx="7722212" cy="4378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ES" sz="700" dirty="0"/>
          </a:p>
        </p:txBody>
      </p:sp>
      <p:sp>
        <p:nvSpPr>
          <p:cNvPr id="3" name="Google Shape;1595;p32">
            <a:extLst>
              <a:ext uri="{FF2B5EF4-FFF2-40B4-BE49-F238E27FC236}">
                <a16:creationId xmlns:a16="http://schemas.microsoft.com/office/drawing/2014/main" id="{1CEB177E-C456-2740-870F-C14E925A4D90}"/>
              </a:ext>
            </a:extLst>
          </p:cNvPr>
          <p:cNvSpPr txBox="1">
            <a:spLocks/>
          </p:cNvSpPr>
          <p:nvPr/>
        </p:nvSpPr>
        <p:spPr>
          <a:xfrm>
            <a:off x="865813" y="1778043"/>
            <a:ext cx="7722212" cy="4378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600" dirty="0"/>
              <a:t>        </a:t>
            </a:r>
            <a:r>
              <a:rPr lang="es-ES" sz="1600" dirty="0" err="1"/>
              <a:t>datetimeedit</a:t>
            </a:r>
            <a:r>
              <a:rPr lang="es-ES" sz="1600" dirty="0"/>
              <a:t> = </a:t>
            </a:r>
            <a:r>
              <a:rPr lang="es-ES" sz="1600" dirty="0" err="1"/>
              <a:t>QDateTimeEdit</a:t>
            </a:r>
            <a:r>
              <a:rPr lang="es-ES" sz="1600" dirty="0"/>
              <a:t>()</a:t>
            </a:r>
          </a:p>
          <a:p>
            <a:r>
              <a:rPr lang="es-ES" sz="1600" dirty="0"/>
              <a:t>        </a:t>
            </a:r>
            <a:r>
              <a:rPr lang="es-ES" sz="1600" dirty="0" err="1"/>
              <a:t>datetimeedit.setCalendarPopup</a:t>
            </a:r>
            <a:r>
              <a:rPr lang="es-ES" sz="1600" dirty="0"/>
              <a:t>(True)</a:t>
            </a:r>
          </a:p>
          <a:p>
            <a:endParaRPr lang="es-ES" sz="1600" dirty="0"/>
          </a:p>
          <a:p>
            <a:endParaRPr lang="es-ES" sz="1600" dirty="0"/>
          </a:p>
          <a:p>
            <a:r>
              <a:rPr lang="es-ES" sz="1600" dirty="0"/>
              <a:t>        </a:t>
            </a:r>
            <a:r>
              <a:rPr lang="es-ES" sz="1600" dirty="0" err="1"/>
              <a:t>layout.addWidget</a:t>
            </a:r>
            <a:r>
              <a:rPr lang="es-ES" sz="1600" dirty="0"/>
              <a:t>(</a:t>
            </a:r>
            <a:r>
              <a:rPr lang="es-ES" sz="1600" dirty="0" err="1"/>
              <a:t>datetimeedit</a:t>
            </a:r>
            <a:r>
              <a:rPr lang="es-ES" sz="1600" dirty="0"/>
              <a:t>, 5, 0)</a:t>
            </a:r>
          </a:p>
        </p:txBody>
      </p:sp>
    </p:spTree>
    <p:extLst>
      <p:ext uri="{BB962C8B-B14F-4D97-AF65-F5344CB8AC3E}">
        <p14:creationId xmlns:p14="http://schemas.microsoft.com/office/powerpoint/2010/main" val="575042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3" name="Google Shape;1583;p31"/>
          <p:cNvGrpSpPr/>
          <p:nvPr/>
        </p:nvGrpSpPr>
        <p:grpSpPr>
          <a:xfrm>
            <a:off x="764326" y="204183"/>
            <a:ext cx="7450160" cy="666651"/>
            <a:chOff x="1979225" y="358525"/>
            <a:chExt cx="5186100" cy="1198496"/>
          </a:xfrm>
        </p:grpSpPr>
        <p:sp>
          <p:nvSpPr>
            <p:cNvPr id="1584" name="Google Shape;1584;p31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1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7" name="Google Shape;1587;p31"/>
          <p:cNvSpPr txBox="1">
            <a:spLocks noGrp="1"/>
          </p:cNvSpPr>
          <p:nvPr>
            <p:ph type="ctrTitle"/>
          </p:nvPr>
        </p:nvSpPr>
        <p:spPr>
          <a:xfrm>
            <a:off x="873431" y="84359"/>
            <a:ext cx="7397135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ranklin Gothic Heavy" panose="020B0903020102020204" pitchFamily="34" charset="0"/>
              </a:rPr>
              <a:t>Output:</a:t>
            </a:r>
            <a:endParaRPr dirty="0">
              <a:latin typeface="Franklin Gothic Heavy" panose="020B0903020102020204" pitchFamily="34" charset="0"/>
            </a:endParaRPr>
          </a:p>
        </p:txBody>
      </p:sp>
      <p:sp>
        <p:nvSpPr>
          <p:cNvPr id="2" name="Google Shape;1595;p32">
            <a:extLst>
              <a:ext uri="{FF2B5EF4-FFF2-40B4-BE49-F238E27FC236}">
                <a16:creationId xmlns:a16="http://schemas.microsoft.com/office/drawing/2014/main" id="{0A401A46-D07C-966C-3343-AE71D04880E5}"/>
              </a:ext>
            </a:extLst>
          </p:cNvPr>
          <p:cNvSpPr txBox="1">
            <a:spLocks/>
          </p:cNvSpPr>
          <p:nvPr/>
        </p:nvSpPr>
        <p:spPr>
          <a:xfrm>
            <a:off x="1110883" y="1176062"/>
            <a:ext cx="7722212" cy="4378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ES" sz="7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DF2BBB-298F-46CE-99B7-2288D8A06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139" y="1362576"/>
            <a:ext cx="6747717" cy="284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6007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49"/>
          <p:cNvSpPr/>
          <p:nvPr/>
        </p:nvSpPr>
        <p:spPr>
          <a:xfrm>
            <a:off x="950275" y="1723140"/>
            <a:ext cx="7239000" cy="2652300"/>
          </a:xfrm>
          <a:prstGeom prst="roundRect">
            <a:avLst>
              <a:gd name="adj" fmla="val 5765"/>
            </a:avLst>
          </a:prstGeom>
          <a:solidFill>
            <a:srgbClr val="FFF8F7"/>
          </a:solidFill>
          <a:ln w="28575" cap="flat" cmpd="sng">
            <a:solidFill>
              <a:srgbClr val="152A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2" name="Google Shape;2402;p49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2403" name="Google Shape;2403;p49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9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5" name="Google Shape;2405;p49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ranklin Gothic Heavy" panose="020B0903020102020204" pitchFamily="34" charset="0"/>
              </a:rPr>
              <a:t>Полезные методы </a:t>
            </a:r>
            <a:r>
              <a:rPr lang="en-US" dirty="0" err="1">
                <a:latin typeface="Franklin Gothic Heavy" panose="020B0903020102020204" pitchFamily="34" charset="0"/>
              </a:rPr>
              <a:t>QDateTimeEdit</a:t>
            </a:r>
            <a:endParaRPr dirty="0">
              <a:latin typeface="Franklin Gothic Heavy" panose="020B0903020102020204" pitchFamily="34" charset="0"/>
            </a:endParaRPr>
          </a:p>
        </p:txBody>
      </p:sp>
      <p:graphicFrame>
        <p:nvGraphicFramePr>
          <p:cNvPr id="2406" name="Google Shape;2406;p49"/>
          <p:cNvGraphicFramePr/>
          <p:nvPr>
            <p:extLst>
              <p:ext uri="{D42A27DB-BD31-4B8C-83A1-F6EECF244321}">
                <p14:modId xmlns:p14="http://schemas.microsoft.com/office/powerpoint/2010/main" val="2366956149"/>
              </p:ext>
            </p:extLst>
          </p:nvPr>
        </p:nvGraphicFramePr>
        <p:xfrm>
          <a:off x="950274" y="1723250"/>
          <a:ext cx="7239000" cy="2652190"/>
        </p:xfrm>
        <a:graphic>
          <a:graphicData uri="http://schemas.openxmlformats.org/drawingml/2006/table">
            <a:tbl>
              <a:tblPr>
                <a:noFill/>
                <a:tableStyleId>{32482447-F898-4961-B3D7-004567F6ECEF}</a:tableStyleId>
              </a:tblPr>
              <a:tblGrid>
                <a:gridCol w="3130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8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4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datetime.text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()</a:t>
                      </a:r>
                      <a:endParaRPr sz="1600" dirty="0">
                        <a:solidFill>
                          <a:schemeClr val="dk1"/>
                        </a:solidFill>
                        <a:latin typeface="Franklin Gothic Heavy" panose="020B0903020102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Получить текст из </a:t>
                      </a:r>
                      <a:r>
                        <a:rPr lang="en-US" sz="1400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QDateTimeEdit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.</a:t>
                      </a:r>
                      <a:endParaRPr sz="1400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Bowlby One SC"/>
                        <a:cs typeface="Bowlby One SC"/>
                        <a:sym typeface="Bowlby One SC"/>
                      </a:endParaRPr>
                    </a:p>
                  </a:txBody>
                  <a:tcPr marL="91425" marR="91425" marT="0" marB="0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4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datetime.clear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()</a:t>
                      </a: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Очистить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QDateTimeEdit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Bowlby One SC"/>
                        <a:cs typeface="Bowlby One SC"/>
                        <a:sym typeface="Bowlby One SC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4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datetime.time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()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Franklin Gothic Heavy" panose="020B0903020102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Установить текст в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QProgressBar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Bowlby One SC"/>
                        <a:cs typeface="Bowlby One SC"/>
                        <a:sym typeface="Bowlby One SC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4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datetime.setCalendarPopup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(bool)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Franklin Gothic Heavy" panose="020B0903020102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Назначить </a:t>
                      </a:r>
                      <a:r>
                        <a:rPr lang="ru-RU" sz="1400" b="0" i="0" u="none" strike="noStrike" cap="none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рендж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QProgressBar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Bowlby One SC"/>
                        <a:cs typeface="Bowlby One SC"/>
                        <a:sym typeface="Bowlby One SC"/>
                      </a:endParaRPr>
                    </a:p>
                  </a:txBody>
                  <a:tcPr marL="91425" marR="91425" marT="0" marB="0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4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datetime.setDateTime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(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QDateTime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)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Franklin Gothic Heavy" panose="020B0903020102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Установить дату и время.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Bowlby One SC"/>
                        <a:cs typeface="Bowlby One SC"/>
                        <a:sym typeface="Bowlby One SC"/>
                      </a:endParaRPr>
                    </a:p>
                  </a:txBody>
                  <a:tcPr marL="91425" marR="91425" marT="0" marB="0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088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172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32"/>
          <p:cNvSpPr txBox="1">
            <a:spLocks noGrp="1"/>
          </p:cNvSpPr>
          <p:nvPr>
            <p:ph type="body" idx="1"/>
          </p:nvPr>
        </p:nvSpPr>
        <p:spPr>
          <a:xfrm>
            <a:off x="1368600" y="1758238"/>
            <a:ext cx="6406800" cy="16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" panose="020B0502040204020203" pitchFamily="34" charset="0"/>
              </a:rPr>
              <a:t>Измените раскладку так, чтобы </a:t>
            </a:r>
            <a:r>
              <a:rPr lang="en-US" dirty="0" err="1">
                <a:latin typeface="Bahnschrift" panose="020B0502040204020203" pitchFamily="34" charset="0"/>
              </a:rPr>
              <a:t>QLabel</a:t>
            </a:r>
            <a:r>
              <a:rPr lang="ru-RU" dirty="0">
                <a:latin typeface="Bahnschrift" panose="020B0502040204020203" pitchFamily="34" charset="0"/>
              </a:rPr>
              <a:t> «Это галерея виджетов!» находился в самом верху, по центру. Для этого Вам понадобится создать дополнительную раскладку</a:t>
            </a:r>
            <a:r>
              <a:rPr lang="en-US" dirty="0">
                <a:latin typeface="Bahnschrift" panose="020B0502040204020203" pitchFamily="34" charset="0"/>
              </a:rPr>
              <a:t>!</a:t>
            </a:r>
            <a:endParaRPr dirty="0">
              <a:latin typeface="Bahnschrift" panose="020B0502040204020203" pitchFamily="34" charset="0"/>
            </a:endParaRPr>
          </a:p>
        </p:txBody>
      </p:sp>
      <p:grpSp>
        <p:nvGrpSpPr>
          <p:cNvPr id="1597" name="Google Shape;1597;p32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1598" name="Google Shape;1598;p32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2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0" name="Google Shape;1600;p32"/>
          <p:cNvSpPr txBox="1">
            <a:spLocks noGrp="1"/>
          </p:cNvSpPr>
          <p:nvPr>
            <p:ph type="ctrTitle"/>
          </p:nvPr>
        </p:nvSpPr>
        <p:spPr>
          <a:xfrm>
            <a:off x="2203175" y="445175"/>
            <a:ext cx="47376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ranklin Gothic Heavy" panose="020B0903020102020204" pitchFamily="34" charset="0"/>
              </a:rPr>
              <a:t>Задание 1</a:t>
            </a:r>
            <a:endParaRPr dirty="0">
              <a:latin typeface="Franklin Gothic Heavy" panose="020B0903020102020204" pitchFamily="34" charset="0"/>
            </a:endParaRPr>
          </a:p>
        </p:txBody>
      </p:sp>
      <p:grpSp>
        <p:nvGrpSpPr>
          <p:cNvPr id="1601" name="Google Shape;1601;p32"/>
          <p:cNvGrpSpPr/>
          <p:nvPr/>
        </p:nvGrpSpPr>
        <p:grpSpPr>
          <a:xfrm flipH="1">
            <a:off x="8090691" y="1084584"/>
            <a:ext cx="580547" cy="528926"/>
            <a:chOff x="7953250" y="1084584"/>
            <a:chExt cx="580547" cy="528926"/>
          </a:xfrm>
        </p:grpSpPr>
        <p:sp>
          <p:nvSpPr>
            <p:cNvPr id="1602" name="Google Shape;1602;p32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2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2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2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6" name="Google Shape;1606;p32"/>
          <p:cNvSpPr/>
          <p:nvPr/>
        </p:nvSpPr>
        <p:spPr>
          <a:xfrm>
            <a:off x="7775400" y="181472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32"/>
          <p:cNvSpPr/>
          <p:nvPr/>
        </p:nvSpPr>
        <p:spPr>
          <a:xfrm>
            <a:off x="1745538" y="3720559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6663B1-1E4A-901B-A881-CDA9F0EBB7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3575181" y="2571750"/>
            <a:ext cx="4024915" cy="1694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Соединитель: изогнутый 4">
            <a:extLst>
              <a:ext uri="{FF2B5EF4-FFF2-40B4-BE49-F238E27FC236}">
                <a16:creationId xmlns:a16="http://schemas.microsoft.com/office/drawing/2014/main" id="{EFC94F41-C83F-8BE5-D19B-045F89E8B9A1}"/>
              </a:ext>
            </a:extLst>
          </p:cNvPr>
          <p:cNvCxnSpPr>
            <a:cxnSpLocks/>
          </p:cNvCxnSpPr>
          <p:nvPr/>
        </p:nvCxnSpPr>
        <p:spPr>
          <a:xfrm>
            <a:off x="2319222" y="2581663"/>
            <a:ext cx="1080655" cy="1005085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32"/>
          <p:cNvSpPr txBox="1">
            <a:spLocks noGrp="1"/>
          </p:cNvSpPr>
          <p:nvPr>
            <p:ph type="body" idx="1"/>
          </p:nvPr>
        </p:nvSpPr>
        <p:spPr>
          <a:xfrm>
            <a:off x="1368600" y="1758238"/>
            <a:ext cx="6406800" cy="16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Bahnschrift" panose="020B0502040204020203" pitchFamily="34" charset="0"/>
              </a:rPr>
              <a:t>Измените программу так, чтобы при нажатии на </a:t>
            </a:r>
            <a:r>
              <a:rPr lang="en-US" sz="1600" dirty="0" err="1">
                <a:latin typeface="Bahnschrift" panose="020B0502040204020203" pitchFamily="34" charset="0"/>
              </a:rPr>
              <a:t>QPushButton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ru-RU" sz="1600" dirty="0">
                <a:latin typeface="Bahnschrift" panose="020B0502040204020203" pitchFamily="34" charset="0"/>
              </a:rPr>
              <a:t>со всеми виджетами что-нибудь происходило. Для этого достаточно одной большой функции! </a:t>
            </a:r>
            <a:endParaRPr sz="1600" dirty="0">
              <a:latin typeface="Bahnschrift" panose="020B0502040204020203" pitchFamily="34" charset="0"/>
            </a:endParaRPr>
          </a:p>
        </p:txBody>
      </p:sp>
      <p:grpSp>
        <p:nvGrpSpPr>
          <p:cNvPr id="1597" name="Google Shape;1597;p32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1598" name="Google Shape;1598;p32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2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0" name="Google Shape;1600;p32"/>
          <p:cNvSpPr txBox="1">
            <a:spLocks noGrp="1"/>
          </p:cNvSpPr>
          <p:nvPr>
            <p:ph type="ctrTitle"/>
          </p:nvPr>
        </p:nvSpPr>
        <p:spPr>
          <a:xfrm>
            <a:off x="2203175" y="445175"/>
            <a:ext cx="47376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ranklin Gothic Heavy" panose="020B0903020102020204" pitchFamily="34" charset="0"/>
              </a:rPr>
              <a:t>Задание </a:t>
            </a:r>
            <a:r>
              <a:rPr lang="en-US" dirty="0">
                <a:latin typeface="Franklin Gothic Heavy" panose="020B0903020102020204" pitchFamily="34" charset="0"/>
              </a:rPr>
              <a:t>2</a:t>
            </a:r>
            <a:endParaRPr dirty="0">
              <a:latin typeface="Franklin Gothic Heavy" panose="020B0903020102020204" pitchFamily="34" charset="0"/>
            </a:endParaRPr>
          </a:p>
        </p:txBody>
      </p:sp>
      <p:grpSp>
        <p:nvGrpSpPr>
          <p:cNvPr id="1601" name="Google Shape;1601;p32"/>
          <p:cNvGrpSpPr/>
          <p:nvPr/>
        </p:nvGrpSpPr>
        <p:grpSpPr>
          <a:xfrm flipH="1">
            <a:off x="8090691" y="1084584"/>
            <a:ext cx="580547" cy="528926"/>
            <a:chOff x="7953250" y="1084584"/>
            <a:chExt cx="580547" cy="528926"/>
          </a:xfrm>
        </p:grpSpPr>
        <p:sp>
          <p:nvSpPr>
            <p:cNvPr id="1602" name="Google Shape;1602;p32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2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2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2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6" name="Google Shape;1606;p32"/>
          <p:cNvSpPr/>
          <p:nvPr/>
        </p:nvSpPr>
        <p:spPr>
          <a:xfrm>
            <a:off x="7775400" y="181472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32"/>
          <p:cNvSpPr/>
          <p:nvPr/>
        </p:nvSpPr>
        <p:spPr>
          <a:xfrm>
            <a:off x="1745538" y="3720559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2839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32"/>
          <p:cNvSpPr txBox="1">
            <a:spLocks noGrp="1"/>
          </p:cNvSpPr>
          <p:nvPr>
            <p:ph type="body" idx="1"/>
          </p:nvPr>
        </p:nvSpPr>
        <p:spPr>
          <a:xfrm>
            <a:off x="1368600" y="1758238"/>
            <a:ext cx="6406800" cy="16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Bahnschrift" panose="020B0502040204020203" pitchFamily="34" charset="0"/>
              </a:rPr>
              <a:t>Принимаю любые Ваши программы.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Bahnschrift" panose="020B0502040204020203" pitchFamily="34" charset="0"/>
              </a:rPr>
              <a:t>Если идей нет, то можете попробовать сделать калькулятор, анкету или даже свою собственную простенькую словесную игру (вроде виселицы)!</a:t>
            </a:r>
            <a:endParaRPr sz="1600" dirty="0">
              <a:latin typeface="Bahnschrift" panose="020B0502040204020203" pitchFamily="34" charset="0"/>
            </a:endParaRPr>
          </a:p>
        </p:txBody>
      </p:sp>
      <p:grpSp>
        <p:nvGrpSpPr>
          <p:cNvPr id="1597" name="Google Shape;1597;p32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1598" name="Google Shape;1598;p32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2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0" name="Google Shape;1600;p32"/>
          <p:cNvSpPr txBox="1">
            <a:spLocks noGrp="1"/>
          </p:cNvSpPr>
          <p:nvPr>
            <p:ph type="ctrTitle"/>
          </p:nvPr>
        </p:nvSpPr>
        <p:spPr>
          <a:xfrm>
            <a:off x="2203175" y="445175"/>
            <a:ext cx="47376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ranklin Gothic Heavy" panose="020B0903020102020204" pitchFamily="34" charset="0"/>
              </a:rPr>
              <a:t>Домашнее задание</a:t>
            </a:r>
            <a:endParaRPr dirty="0">
              <a:latin typeface="Franklin Gothic Heavy" panose="020B0903020102020204" pitchFamily="34" charset="0"/>
            </a:endParaRPr>
          </a:p>
        </p:txBody>
      </p:sp>
      <p:grpSp>
        <p:nvGrpSpPr>
          <p:cNvPr id="1601" name="Google Shape;1601;p32"/>
          <p:cNvGrpSpPr/>
          <p:nvPr/>
        </p:nvGrpSpPr>
        <p:grpSpPr>
          <a:xfrm flipH="1">
            <a:off x="8090691" y="1084584"/>
            <a:ext cx="580547" cy="528926"/>
            <a:chOff x="7953250" y="1084584"/>
            <a:chExt cx="580547" cy="528926"/>
          </a:xfrm>
        </p:grpSpPr>
        <p:sp>
          <p:nvSpPr>
            <p:cNvPr id="1602" name="Google Shape;1602;p32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2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2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2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6" name="Google Shape;1606;p32"/>
          <p:cNvSpPr/>
          <p:nvPr/>
        </p:nvSpPr>
        <p:spPr>
          <a:xfrm>
            <a:off x="7775400" y="181472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32"/>
          <p:cNvSpPr/>
          <p:nvPr/>
        </p:nvSpPr>
        <p:spPr>
          <a:xfrm>
            <a:off x="1745538" y="3720559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595;p32">
            <a:extLst>
              <a:ext uri="{FF2B5EF4-FFF2-40B4-BE49-F238E27FC236}">
                <a16:creationId xmlns:a16="http://schemas.microsoft.com/office/drawing/2014/main" id="{257058A5-D270-874A-45F6-7B690EB19E46}"/>
              </a:ext>
            </a:extLst>
          </p:cNvPr>
          <p:cNvSpPr txBox="1">
            <a:spLocks/>
          </p:cNvSpPr>
          <p:nvPr/>
        </p:nvSpPr>
        <p:spPr>
          <a:xfrm>
            <a:off x="3121514" y="3361306"/>
            <a:ext cx="5469248" cy="1215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○"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■"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●"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○"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■"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●"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○"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■"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Poppins"/>
              <a:buNone/>
            </a:pPr>
            <a:r>
              <a:rPr lang="ru-RU" sz="1600" dirty="0">
                <a:latin typeface="Bahnschrift" panose="020B0502040204020203" pitchFamily="34" charset="0"/>
              </a:rPr>
              <a:t>Отправьте сюда </a:t>
            </a:r>
            <a:r>
              <a:rPr lang="en-US" sz="1600" dirty="0">
                <a:latin typeface="Bahnschrift" panose="020B0502040204020203" pitchFamily="34" charset="0"/>
                <a:hlinkClick r:id="rId3"/>
              </a:rPr>
              <a:t>lorelei.aether@gmail.com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ru-RU" sz="1600" dirty="0">
                <a:latin typeface="Bahnschrift" panose="020B0502040204020203" pitchFamily="34" charset="0"/>
              </a:rPr>
              <a:t>или в </a:t>
            </a:r>
            <a:r>
              <a:rPr lang="en-US" sz="1600" dirty="0">
                <a:latin typeface="Bahnschrift" panose="020B0502040204020203" pitchFamily="34" charset="0"/>
              </a:rPr>
              <a:t>Telegram</a:t>
            </a:r>
            <a:r>
              <a:rPr lang="ru-RU" sz="1600" dirty="0">
                <a:latin typeface="Bahnschrift" panose="020B0502040204020203" pitchFamily="34" charset="0"/>
              </a:rPr>
              <a:t> – </a:t>
            </a:r>
            <a:r>
              <a:rPr lang="en-US" sz="1600" dirty="0">
                <a:latin typeface="Bahnschrift" panose="020B0502040204020203" pitchFamily="34" charset="0"/>
              </a:rPr>
              <a:t>@lorelei_ether.</a:t>
            </a:r>
          </a:p>
          <a:p>
            <a:pPr marL="0" indent="0">
              <a:buFont typeface="Poppins"/>
              <a:buNone/>
            </a:pPr>
            <a:r>
              <a:rPr lang="ru-RU" sz="1600" dirty="0">
                <a:latin typeface="Bahnschrift" panose="020B0502040204020203" pitchFamily="34" charset="0"/>
              </a:rPr>
              <a:t>Также обращайтесь по всем вопросам! </a:t>
            </a:r>
          </a:p>
        </p:txBody>
      </p:sp>
    </p:spTree>
    <p:extLst>
      <p:ext uri="{BB962C8B-B14F-4D97-AF65-F5344CB8AC3E}">
        <p14:creationId xmlns:p14="http://schemas.microsoft.com/office/powerpoint/2010/main" val="2229961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4" name="Google Shape;1944;p40"/>
          <p:cNvGrpSpPr/>
          <p:nvPr/>
        </p:nvGrpSpPr>
        <p:grpSpPr>
          <a:xfrm>
            <a:off x="2023054" y="1941573"/>
            <a:ext cx="5097893" cy="1761823"/>
            <a:chOff x="1070896" y="1809482"/>
            <a:chExt cx="7002600" cy="1897494"/>
          </a:xfrm>
        </p:grpSpPr>
        <p:sp>
          <p:nvSpPr>
            <p:cNvPr id="1945" name="Google Shape;1945;p40"/>
            <p:cNvSpPr/>
            <p:nvPr/>
          </p:nvSpPr>
          <p:spPr>
            <a:xfrm>
              <a:off x="1070896" y="1961576"/>
              <a:ext cx="7002600" cy="1745400"/>
            </a:xfrm>
            <a:prstGeom prst="roundRect">
              <a:avLst>
                <a:gd name="adj" fmla="val 10812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0"/>
            <p:cNvSpPr/>
            <p:nvPr/>
          </p:nvSpPr>
          <p:spPr>
            <a:xfrm>
              <a:off x="1070896" y="1809482"/>
              <a:ext cx="7002600" cy="1745400"/>
            </a:xfrm>
            <a:prstGeom prst="roundRect">
              <a:avLst>
                <a:gd name="adj" fmla="val 12984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7" name="Google Shape;1947;p40"/>
          <p:cNvSpPr txBox="1">
            <a:spLocks noGrp="1"/>
          </p:cNvSpPr>
          <p:nvPr>
            <p:ph type="title"/>
          </p:nvPr>
        </p:nvSpPr>
        <p:spPr>
          <a:xfrm>
            <a:off x="2157600" y="2175650"/>
            <a:ext cx="48288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Franklin Gothic Heavy" panose="020B0903020102020204" pitchFamily="34" charset="0"/>
              </a:rPr>
              <a:t>Спасибо</a:t>
            </a:r>
            <a:r>
              <a:rPr lang="es" sz="4400" dirty="0">
                <a:latin typeface="Franklin Gothic Heavy" panose="020B0903020102020204" pitchFamily="34" charset="0"/>
              </a:rPr>
              <a:t> </a:t>
            </a:r>
            <a:br>
              <a:rPr lang="ru-RU" sz="4400" dirty="0">
                <a:latin typeface="Franklin Gothic Heavy" panose="020B0903020102020204" pitchFamily="34" charset="0"/>
              </a:rPr>
            </a:br>
            <a:r>
              <a:rPr lang="ru-RU" sz="4400" dirty="0">
                <a:latin typeface="Franklin Gothic Heavy" panose="020B0903020102020204" pitchFamily="34" charset="0"/>
              </a:rPr>
              <a:t>за внимание!</a:t>
            </a:r>
            <a:endParaRPr sz="4400" dirty="0">
              <a:latin typeface="Franklin Gothic Heavy" panose="020B0903020102020204" pitchFamily="34" charset="0"/>
            </a:endParaRPr>
          </a:p>
        </p:txBody>
      </p:sp>
      <p:sp>
        <p:nvSpPr>
          <p:cNvPr id="1950" name="Google Shape;1950;p40"/>
          <p:cNvSpPr/>
          <p:nvPr/>
        </p:nvSpPr>
        <p:spPr>
          <a:xfrm>
            <a:off x="3446003" y="2192535"/>
            <a:ext cx="2259551" cy="4713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ru-RU" b="1" i="0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Franklin Gothic Heavy" panose="020B0903020102020204" pitchFamily="34" charset="0"/>
              </a:rPr>
              <a:t>Спасибо</a:t>
            </a:r>
            <a:endParaRPr b="1" i="0" dirty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2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951" name="Google Shape;1951;p40"/>
          <p:cNvSpPr/>
          <p:nvPr/>
        </p:nvSpPr>
        <p:spPr>
          <a:xfrm>
            <a:off x="2708117" y="2732984"/>
            <a:ext cx="3715354" cy="4713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ru-RU" b="1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Franklin Gothic Heavy" panose="020B0903020102020204" pitchFamily="34" charset="0"/>
              </a:rPr>
              <a:t>за внимание!</a:t>
            </a:r>
            <a:endParaRPr b="1" i="0" dirty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2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952" name="Google Shape;1952;p40"/>
          <p:cNvSpPr/>
          <p:nvPr/>
        </p:nvSpPr>
        <p:spPr>
          <a:xfrm flipH="1">
            <a:off x="1826733" y="34663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Google Shape;1953;p40"/>
          <p:cNvSpPr/>
          <p:nvPr/>
        </p:nvSpPr>
        <p:spPr>
          <a:xfrm flipH="1">
            <a:off x="8073250" y="39490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4" name="Google Shape;1954;p40"/>
          <p:cNvGrpSpPr/>
          <p:nvPr/>
        </p:nvGrpSpPr>
        <p:grpSpPr>
          <a:xfrm flipH="1">
            <a:off x="514838" y="1084584"/>
            <a:ext cx="580547" cy="528926"/>
            <a:chOff x="7953250" y="1084584"/>
            <a:chExt cx="580547" cy="528926"/>
          </a:xfrm>
        </p:grpSpPr>
        <p:sp>
          <p:nvSpPr>
            <p:cNvPr id="1955" name="Google Shape;1955;p40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0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0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0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9" name="Google Shape;1959;p40"/>
          <p:cNvGrpSpPr/>
          <p:nvPr/>
        </p:nvGrpSpPr>
        <p:grpSpPr>
          <a:xfrm rot="1283605" flipH="1">
            <a:off x="840261" y="2216997"/>
            <a:ext cx="1883812" cy="1978191"/>
            <a:chOff x="8540375" y="3022876"/>
            <a:chExt cx="1779279" cy="1868421"/>
          </a:xfrm>
        </p:grpSpPr>
        <p:sp>
          <p:nvSpPr>
            <p:cNvPr id="1960" name="Google Shape;1960;p40"/>
            <p:cNvSpPr/>
            <p:nvPr/>
          </p:nvSpPr>
          <p:spPr>
            <a:xfrm>
              <a:off x="9697404" y="3022876"/>
              <a:ext cx="622250" cy="1066773"/>
            </a:xfrm>
            <a:custGeom>
              <a:avLst/>
              <a:gdLst/>
              <a:ahLst/>
              <a:cxnLst/>
              <a:rect l="l" t="t" r="r" b="b"/>
              <a:pathLst>
                <a:path w="10556" h="18097" fill="none" extrusionOk="0">
                  <a:moveTo>
                    <a:pt x="139" y="18096"/>
                  </a:moveTo>
                  <a:cubicBezTo>
                    <a:pt x="0" y="16803"/>
                    <a:pt x="139" y="15480"/>
                    <a:pt x="547" y="14236"/>
                  </a:cubicBezTo>
                  <a:cubicBezTo>
                    <a:pt x="816" y="13411"/>
                    <a:pt x="1214" y="12595"/>
                    <a:pt x="1880" y="12028"/>
                  </a:cubicBezTo>
                  <a:cubicBezTo>
                    <a:pt x="2537" y="11451"/>
                    <a:pt x="3502" y="11172"/>
                    <a:pt x="4308" y="11501"/>
                  </a:cubicBezTo>
                  <a:cubicBezTo>
                    <a:pt x="5123" y="11819"/>
                    <a:pt x="5651" y="12824"/>
                    <a:pt x="5293" y="13620"/>
                  </a:cubicBezTo>
                  <a:cubicBezTo>
                    <a:pt x="4934" y="14415"/>
                    <a:pt x="3631" y="14604"/>
                    <a:pt x="3174" y="13868"/>
                  </a:cubicBezTo>
                  <a:cubicBezTo>
                    <a:pt x="2905" y="13450"/>
                    <a:pt x="2955" y="12913"/>
                    <a:pt x="3074" y="12436"/>
                  </a:cubicBezTo>
                  <a:cubicBezTo>
                    <a:pt x="3333" y="11371"/>
                    <a:pt x="3850" y="10386"/>
                    <a:pt x="4566" y="9571"/>
                  </a:cubicBezTo>
                  <a:cubicBezTo>
                    <a:pt x="5342" y="8705"/>
                    <a:pt x="6327" y="8049"/>
                    <a:pt x="7262" y="7372"/>
                  </a:cubicBezTo>
                  <a:cubicBezTo>
                    <a:pt x="8207" y="6686"/>
                    <a:pt x="9132" y="5940"/>
                    <a:pt x="9739" y="4945"/>
                  </a:cubicBezTo>
                  <a:cubicBezTo>
                    <a:pt x="10336" y="3950"/>
                    <a:pt x="10555" y="2657"/>
                    <a:pt x="10028" y="1622"/>
                  </a:cubicBezTo>
                  <a:cubicBezTo>
                    <a:pt x="9501" y="588"/>
                    <a:pt x="8098" y="1"/>
                    <a:pt x="7093" y="58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0"/>
            <p:cNvSpPr/>
            <p:nvPr/>
          </p:nvSpPr>
          <p:spPr>
            <a:xfrm>
              <a:off x="8540375" y="4178740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18"/>
                    <a:pt x="0" y="1144"/>
                  </a:cubicBezTo>
                  <a:lnTo>
                    <a:pt x="0" y="10943"/>
                  </a:lnTo>
                  <a:cubicBezTo>
                    <a:pt x="0" y="1158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80"/>
                    <a:pt x="29208" y="10943"/>
                  </a:cubicBezTo>
                  <a:lnTo>
                    <a:pt x="29208" y="1144"/>
                  </a:lnTo>
                  <a:cubicBezTo>
                    <a:pt x="29208" y="51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0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08"/>
                    <a:pt x="0" y="1144"/>
                  </a:cubicBez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0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24533" y="0"/>
                  </a:moveTo>
                  <a:lnTo>
                    <a:pt x="24533" y="6656"/>
                  </a:lnTo>
                  <a:cubicBezTo>
                    <a:pt x="24533" y="7282"/>
                    <a:pt x="24025" y="7800"/>
                    <a:pt x="23388" y="7800"/>
                  </a:cubicBezTo>
                  <a:lnTo>
                    <a:pt x="0" y="7800"/>
                  </a:ln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0"/>
            <p:cNvSpPr/>
            <p:nvPr/>
          </p:nvSpPr>
          <p:spPr>
            <a:xfrm>
              <a:off x="8688747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0"/>
            <p:cNvSpPr/>
            <p:nvPr/>
          </p:nvSpPr>
          <p:spPr>
            <a:xfrm>
              <a:off x="8688747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0"/>
            <p:cNvSpPr/>
            <p:nvPr/>
          </p:nvSpPr>
          <p:spPr>
            <a:xfrm>
              <a:off x="8907443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0"/>
            <p:cNvSpPr/>
            <p:nvPr/>
          </p:nvSpPr>
          <p:spPr>
            <a:xfrm>
              <a:off x="8907443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0"/>
            <p:cNvSpPr/>
            <p:nvPr/>
          </p:nvSpPr>
          <p:spPr>
            <a:xfrm>
              <a:off x="9125610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0"/>
            <p:cNvSpPr/>
            <p:nvPr/>
          </p:nvSpPr>
          <p:spPr>
            <a:xfrm>
              <a:off x="9125610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0"/>
            <p:cNvSpPr/>
            <p:nvPr/>
          </p:nvSpPr>
          <p:spPr>
            <a:xfrm>
              <a:off x="9343776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0"/>
            <p:cNvSpPr/>
            <p:nvPr/>
          </p:nvSpPr>
          <p:spPr>
            <a:xfrm>
              <a:off x="9343776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0"/>
            <p:cNvSpPr/>
            <p:nvPr/>
          </p:nvSpPr>
          <p:spPr>
            <a:xfrm>
              <a:off x="9561942" y="417874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0"/>
            <p:cNvSpPr/>
            <p:nvPr/>
          </p:nvSpPr>
          <p:spPr>
            <a:xfrm>
              <a:off x="9561942" y="413653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0"/>
            <p:cNvSpPr/>
            <p:nvPr/>
          </p:nvSpPr>
          <p:spPr>
            <a:xfrm>
              <a:off x="9780049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0"/>
            <p:cNvSpPr/>
            <p:nvPr/>
          </p:nvSpPr>
          <p:spPr>
            <a:xfrm>
              <a:off x="9780049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0"/>
            <p:cNvSpPr/>
            <p:nvPr/>
          </p:nvSpPr>
          <p:spPr>
            <a:xfrm>
              <a:off x="9998215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0"/>
            <p:cNvSpPr/>
            <p:nvPr/>
          </p:nvSpPr>
          <p:spPr>
            <a:xfrm>
              <a:off x="9998215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0"/>
            <p:cNvSpPr/>
            <p:nvPr/>
          </p:nvSpPr>
          <p:spPr>
            <a:xfrm>
              <a:off x="8688747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8688747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8907443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0"/>
            <p:cNvSpPr/>
            <p:nvPr/>
          </p:nvSpPr>
          <p:spPr>
            <a:xfrm>
              <a:off x="8907443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0"/>
            <p:cNvSpPr/>
            <p:nvPr/>
          </p:nvSpPr>
          <p:spPr>
            <a:xfrm>
              <a:off x="9125610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0"/>
            <p:cNvSpPr/>
            <p:nvPr/>
          </p:nvSpPr>
          <p:spPr>
            <a:xfrm>
              <a:off x="9125610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0"/>
            <p:cNvSpPr/>
            <p:nvPr/>
          </p:nvSpPr>
          <p:spPr>
            <a:xfrm>
              <a:off x="9343776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9343776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9561942" y="438282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0"/>
            <p:cNvSpPr/>
            <p:nvPr/>
          </p:nvSpPr>
          <p:spPr>
            <a:xfrm>
              <a:off x="9561942" y="434061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0"/>
            <p:cNvSpPr/>
            <p:nvPr/>
          </p:nvSpPr>
          <p:spPr>
            <a:xfrm>
              <a:off x="9780049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0"/>
            <p:cNvSpPr/>
            <p:nvPr/>
          </p:nvSpPr>
          <p:spPr>
            <a:xfrm>
              <a:off x="9780049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0"/>
            <p:cNvSpPr/>
            <p:nvPr/>
          </p:nvSpPr>
          <p:spPr>
            <a:xfrm>
              <a:off x="9998215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0"/>
            <p:cNvSpPr/>
            <p:nvPr/>
          </p:nvSpPr>
          <p:spPr>
            <a:xfrm>
              <a:off x="9998215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0"/>
            <p:cNvSpPr/>
            <p:nvPr/>
          </p:nvSpPr>
          <p:spPr>
            <a:xfrm>
              <a:off x="8688747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0"/>
            <p:cNvSpPr/>
            <p:nvPr/>
          </p:nvSpPr>
          <p:spPr>
            <a:xfrm>
              <a:off x="8688747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2" y="1951"/>
                    <a:pt x="1960" y="1513"/>
                    <a:pt x="1960" y="976"/>
                  </a:cubicBezTo>
                  <a:cubicBezTo>
                    <a:pt x="1960" y="439"/>
                    <a:pt x="1522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0"/>
            <p:cNvSpPr/>
            <p:nvPr/>
          </p:nvSpPr>
          <p:spPr>
            <a:xfrm>
              <a:off x="9780049" y="458631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0"/>
            <p:cNvSpPr/>
            <p:nvPr/>
          </p:nvSpPr>
          <p:spPr>
            <a:xfrm>
              <a:off x="9780049" y="4544044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1"/>
                  </a:moveTo>
                  <a:cubicBezTo>
                    <a:pt x="439" y="1"/>
                    <a:pt x="1" y="439"/>
                    <a:pt x="1" y="976"/>
                  </a:cubicBezTo>
                  <a:cubicBezTo>
                    <a:pt x="1" y="1513"/>
                    <a:pt x="439" y="1951"/>
                    <a:pt x="976" y="1951"/>
                  </a:cubicBezTo>
                  <a:cubicBezTo>
                    <a:pt x="1513" y="1951"/>
                    <a:pt x="1951" y="1513"/>
                    <a:pt x="1951" y="976"/>
                  </a:cubicBezTo>
                  <a:cubicBezTo>
                    <a:pt x="1951" y="439"/>
                    <a:pt x="1513" y="1"/>
                    <a:pt x="976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0"/>
            <p:cNvSpPr/>
            <p:nvPr/>
          </p:nvSpPr>
          <p:spPr>
            <a:xfrm>
              <a:off x="9998215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9998215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3" y="1951"/>
                    <a:pt x="1960" y="1513"/>
                    <a:pt x="1960" y="976"/>
                  </a:cubicBezTo>
                  <a:cubicBezTo>
                    <a:pt x="1960" y="439"/>
                    <a:pt x="1523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8907443" y="4573990"/>
              <a:ext cx="769442" cy="127327"/>
            </a:xfrm>
            <a:custGeom>
              <a:avLst/>
              <a:gdLst/>
              <a:ahLst/>
              <a:cxnLst/>
              <a:rect l="l" t="t" r="r" b="b"/>
              <a:pathLst>
                <a:path w="13053" h="2160" extrusionOk="0">
                  <a:moveTo>
                    <a:pt x="727" y="0"/>
                  </a:moveTo>
                  <a:cubicBezTo>
                    <a:pt x="319" y="0"/>
                    <a:pt x="1" y="329"/>
                    <a:pt x="1" y="727"/>
                  </a:cubicBezTo>
                  <a:lnTo>
                    <a:pt x="1" y="1433"/>
                  </a:lnTo>
                  <a:cubicBezTo>
                    <a:pt x="1" y="1841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1"/>
                    <a:pt x="13053" y="1433"/>
                  </a:cubicBezTo>
                  <a:lnTo>
                    <a:pt x="13053" y="727"/>
                  </a:lnTo>
                  <a:cubicBezTo>
                    <a:pt x="13053" y="329"/>
                    <a:pt x="12725" y="0"/>
                    <a:pt x="12327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0"/>
            <p:cNvSpPr/>
            <p:nvPr/>
          </p:nvSpPr>
          <p:spPr>
            <a:xfrm>
              <a:off x="8907443" y="4532372"/>
              <a:ext cx="769442" cy="127268"/>
            </a:xfrm>
            <a:custGeom>
              <a:avLst/>
              <a:gdLst/>
              <a:ahLst/>
              <a:cxnLst/>
              <a:rect l="l" t="t" r="r" b="b"/>
              <a:pathLst>
                <a:path w="13053" h="2159" extrusionOk="0">
                  <a:moveTo>
                    <a:pt x="727" y="0"/>
                  </a:moveTo>
                  <a:cubicBezTo>
                    <a:pt x="319" y="0"/>
                    <a:pt x="1" y="328"/>
                    <a:pt x="1" y="726"/>
                  </a:cubicBezTo>
                  <a:lnTo>
                    <a:pt x="1" y="1433"/>
                  </a:lnTo>
                  <a:cubicBezTo>
                    <a:pt x="1" y="1840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0"/>
                    <a:pt x="13053" y="1433"/>
                  </a:cubicBezTo>
                  <a:lnTo>
                    <a:pt x="13053" y="726"/>
                  </a:lnTo>
                  <a:cubicBezTo>
                    <a:pt x="13053" y="328"/>
                    <a:pt x="12725" y="0"/>
                    <a:pt x="12327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0" name="Google Shape;2000;p40"/>
          <p:cNvGrpSpPr/>
          <p:nvPr/>
        </p:nvGrpSpPr>
        <p:grpSpPr>
          <a:xfrm rot="-590018" flipH="1">
            <a:off x="7270490" y="1259943"/>
            <a:ext cx="1152846" cy="1848627"/>
            <a:chOff x="10740175" y="552419"/>
            <a:chExt cx="1095062" cy="1755969"/>
          </a:xfrm>
        </p:grpSpPr>
        <p:sp>
          <p:nvSpPr>
            <p:cNvPr id="2001" name="Google Shape;2001;p40"/>
            <p:cNvSpPr/>
            <p:nvPr/>
          </p:nvSpPr>
          <p:spPr>
            <a:xfrm>
              <a:off x="10818190" y="552419"/>
              <a:ext cx="476135" cy="578643"/>
            </a:xfrm>
            <a:custGeom>
              <a:avLst/>
              <a:gdLst/>
              <a:ahLst/>
              <a:cxnLst/>
              <a:rect l="l" t="t" r="r" b="b"/>
              <a:pathLst>
                <a:path w="5035" h="6119" fill="none" extrusionOk="0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0"/>
            <p:cNvSpPr/>
            <p:nvPr/>
          </p:nvSpPr>
          <p:spPr>
            <a:xfrm>
              <a:off x="10802209" y="126278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0"/>
            <p:cNvSpPr/>
            <p:nvPr/>
          </p:nvSpPr>
          <p:spPr>
            <a:xfrm>
              <a:off x="10740175" y="109247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0"/>
            <p:cNvSpPr/>
            <p:nvPr/>
          </p:nvSpPr>
          <p:spPr>
            <a:xfrm>
              <a:off x="11018571" y="1188266"/>
              <a:ext cx="321899" cy="430176"/>
            </a:xfrm>
            <a:custGeom>
              <a:avLst/>
              <a:gdLst/>
              <a:ahLst/>
              <a:cxnLst/>
              <a:rect l="l" t="t" r="r" b="b"/>
              <a:pathLst>
                <a:path w="3404" h="4549" extrusionOk="0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0"/>
            <p:cNvSpPr/>
            <p:nvPr/>
          </p:nvSpPr>
          <p:spPr>
            <a:xfrm>
              <a:off x="11255643" y="1611723"/>
              <a:ext cx="180714" cy="494859"/>
            </a:xfrm>
            <a:custGeom>
              <a:avLst/>
              <a:gdLst/>
              <a:ahLst/>
              <a:cxnLst/>
              <a:rect l="l" t="t" r="r" b="b"/>
              <a:pathLst>
                <a:path w="1911" h="5233" fill="none" extrusionOk="0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0"/>
            <p:cNvSpPr/>
            <p:nvPr/>
          </p:nvSpPr>
          <p:spPr>
            <a:xfrm>
              <a:off x="10932045" y="1120653"/>
              <a:ext cx="841156" cy="1017236"/>
            </a:xfrm>
            <a:custGeom>
              <a:avLst/>
              <a:gdLst/>
              <a:ahLst/>
              <a:cxnLst/>
              <a:rect l="l" t="t" r="r" b="b"/>
              <a:pathLst>
                <a:path w="8895" h="10757" extrusionOk="0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0"/>
            <p:cNvSpPr/>
            <p:nvPr/>
          </p:nvSpPr>
          <p:spPr>
            <a:xfrm>
              <a:off x="10932045" y="1120653"/>
              <a:ext cx="841156" cy="1060263"/>
            </a:xfrm>
            <a:custGeom>
              <a:avLst/>
              <a:gdLst/>
              <a:ahLst/>
              <a:cxnLst/>
              <a:rect l="l" t="t" r="r" b="b"/>
              <a:pathLst>
                <a:path w="8895" h="11212" fill="none" extrusionOk="0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3" name="Google Shape;1583;p31"/>
          <p:cNvGrpSpPr/>
          <p:nvPr/>
        </p:nvGrpSpPr>
        <p:grpSpPr>
          <a:xfrm>
            <a:off x="764326" y="204183"/>
            <a:ext cx="7450160" cy="666651"/>
            <a:chOff x="1979225" y="358525"/>
            <a:chExt cx="5186100" cy="1198496"/>
          </a:xfrm>
        </p:grpSpPr>
        <p:sp>
          <p:nvSpPr>
            <p:cNvPr id="1584" name="Google Shape;1584;p31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1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EA2AABE-702D-4852-F98B-3F8E439685B7}"/>
              </a:ext>
            </a:extLst>
          </p:cNvPr>
          <p:cNvSpPr/>
          <p:nvPr/>
        </p:nvSpPr>
        <p:spPr>
          <a:xfrm>
            <a:off x="623454" y="1110483"/>
            <a:ext cx="7897090" cy="37632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87" name="Google Shape;1587;p31"/>
          <p:cNvSpPr txBox="1">
            <a:spLocks noGrp="1"/>
          </p:cNvSpPr>
          <p:nvPr>
            <p:ph type="ctrTitle"/>
          </p:nvPr>
        </p:nvSpPr>
        <p:spPr>
          <a:xfrm>
            <a:off x="873431" y="84359"/>
            <a:ext cx="7397135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ranklin Gothic Heavy" panose="020B0903020102020204" pitchFamily="34" charset="0"/>
              </a:rPr>
              <a:t>Создаем галерею виджетов!</a:t>
            </a:r>
            <a:endParaRPr dirty="0">
              <a:latin typeface="Franklin Gothic Heavy" panose="020B0903020102020204" pitchFamily="34" charset="0"/>
            </a:endParaRPr>
          </a:p>
        </p:txBody>
      </p:sp>
      <p:sp>
        <p:nvSpPr>
          <p:cNvPr id="2" name="Google Shape;1595;p32">
            <a:extLst>
              <a:ext uri="{FF2B5EF4-FFF2-40B4-BE49-F238E27FC236}">
                <a16:creationId xmlns:a16="http://schemas.microsoft.com/office/drawing/2014/main" id="{0A401A46-D07C-966C-3343-AE71D04880E5}"/>
              </a:ext>
            </a:extLst>
          </p:cNvPr>
          <p:cNvSpPr txBox="1">
            <a:spLocks/>
          </p:cNvSpPr>
          <p:nvPr/>
        </p:nvSpPr>
        <p:spPr>
          <a:xfrm>
            <a:off x="1110883" y="1176062"/>
            <a:ext cx="7722212" cy="4378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ES" sz="700" dirty="0"/>
          </a:p>
        </p:txBody>
      </p:sp>
      <p:sp>
        <p:nvSpPr>
          <p:cNvPr id="3" name="Google Shape;1595;p32">
            <a:extLst>
              <a:ext uri="{FF2B5EF4-FFF2-40B4-BE49-F238E27FC236}">
                <a16:creationId xmlns:a16="http://schemas.microsoft.com/office/drawing/2014/main" id="{1CEB177E-C456-2740-870F-C14E925A4D90}"/>
              </a:ext>
            </a:extLst>
          </p:cNvPr>
          <p:cNvSpPr txBox="1">
            <a:spLocks/>
          </p:cNvSpPr>
          <p:nvPr/>
        </p:nvSpPr>
        <p:spPr>
          <a:xfrm>
            <a:off x="1050427" y="1176062"/>
            <a:ext cx="7722212" cy="4378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050" dirty="0"/>
              <a:t> </a:t>
            </a:r>
            <a:r>
              <a:rPr lang="es-ES" sz="1050" dirty="0" err="1"/>
              <a:t>def</a:t>
            </a:r>
            <a:r>
              <a:rPr lang="es-ES" sz="1050" dirty="0"/>
              <a:t> </a:t>
            </a:r>
            <a:r>
              <a:rPr lang="es-ES" sz="1050" dirty="0" err="1"/>
              <a:t>initUI</a:t>
            </a:r>
            <a:r>
              <a:rPr lang="es-ES" sz="1050" dirty="0"/>
              <a:t>(</a:t>
            </a:r>
            <a:r>
              <a:rPr lang="es-ES" sz="1050" dirty="0" err="1"/>
              <a:t>self</a:t>
            </a:r>
            <a:r>
              <a:rPr lang="es-ES" sz="1050" dirty="0"/>
              <a:t>):</a:t>
            </a:r>
          </a:p>
          <a:p>
            <a:endParaRPr lang="es-ES" sz="1050" dirty="0"/>
          </a:p>
          <a:p>
            <a:r>
              <a:rPr lang="es-ES" sz="1050" dirty="0"/>
              <a:t>        </a:t>
            </a:r>
            <a:r>
              <a:rPr lang="es-ES" sz="1050" dirty="0" err="1"/>
              <a:t>label</a:t>
            </a:r>
            <a:r>
              <a:rPr lang="es-ES" sz="1050" dirty="0"/>
              <a:t> = </a:t>
            </a:r>
            <a:r>
              <a:rPr lang="es-ES" sz="1050" dirty="0" err="1"/>
              <a:t>QLabel</a:t>
            </a:r>
            <a:r>
              <a:rPr lang="es-ES" sz="1050" dirty="0"/>
              <a:t>("</a:t>
            </a:r>
            <a:r>
              <a:rPr lang="ru-RU" sz="1050" dirty="0"/>
              <a:t>Это галерея виджетов!")</a:t>
            </a:r>
          </a:p>
          <a:p>
            <a:r>
              <a:rPr lang="ru-RU" sz="1050" dirty="0"/>
              <a:t>        </a:t>
            </a:r>
            <a:r>
              <a:rPr lang="es-ES" sz="1050" dirty="0" err="1"/>
              <a:t>label.setStyleSheet</a:t>
            </a:r>
            <a:r>
              <a:rPr lang="es-ES" sz="1050" dirty="0"/>
              <a:t>("color: red;")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label.setFont</a:t>
            </a:r>
            <a:r>
              <a:rPr lang="es-ES" sz="1050" dirty="0"/>
              <a:t>(</a:t>
            </a:r>
            <a:r>
              <a:rPr lang="es-ES" sz="1050" dirty="0" err="1"/>
              <a:t>QFont</a:t>
            </a:r>
            <a:r>
              <a:rPr lang="es-ES" sz="1050" dirty="0"/>
              <a:t>("Arial", 16))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pushbutton</a:t>
            </a:r>
            <a:r>
              <a:rPr lang="es-ES" sz="1050" dirty="0"/>
              <a:t> = </a:t>
            </a:r>
            <a:r>
              <a:rPr lang="es-ES" sz="1050" dirty="0" err="1"/>
              <a:t>QPushButton</a:t>
            </a:r>
            <a:r>
              <a:rPr lang="es-ES" sz="1050" dirty="0"/>
              <a:t>("</a:t>
            </a:r>
            <a:r>
              <a:rPr lang="es-ES" sz="1050" dirty="0" err="1"/>
              <a:t>QPushButton</a:t>
            </a:r>
            <a:r>
              <a:rPr lang="es-ES" sz="1050" dirty="0"/>
              <a:t>")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lineedit</a:t>
            </a:r>
            <a:r>
              <a:rPr lang="es-ES" sz="1050" dirty="0"/>
              <a:t> = </a:t>
            </a:r>
            <a:r>
              <a:rPr lang="es-ES" sz="1050" dirty="0" err="1"/>
              <a:t>QLineEdit</a:t>
            </a:r>
            <a:r>
              <a:rPr lang="es-ES" sz="1050" dirty="0"/>
              <a:t>("</a:t>
            </a:r>
            <a:r>
              <a:rPr lang="es-ES" sz="1050" dirty="0" err="1"/>
              <a:t>QLineEdit</a:t>
            </a:r>
            <a:r>
              <a:rPr lang="es-ES" sz="1050" dirty="0"/>
              <a:t>")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checkbox</a:t>
            </a:r>
            <a:r>
              <a:rPr lang="es-ES" sz="1050" dirty="0"/>
              <a:t> = </a:t>
            </a:r>
            <a:r>
              <a:rPr lang="es-ES" sz="1050" dirty="0" err="1"/>
              <a:t>QCheckBox</a:t>
            </a:r>
            <a:r>
              <a:rPr lang="es-ES" sz="1050" dirty="0"/>
              <a:t>("</a:t>
            </a:r>
            <a:r>
              <a:rPr lang="es-ES" sz="1050" dirty="0" err="1"/>
              <a:t>QCheckBox</a:t>
            </a:r>
            <a:r>
              <a:rPr lang="es-ES" sz="1050" dirty="0"/>
              <a:t>")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combobox</a:t>
            </a:r>
            <a:r>
              <a:rPr lang="es-ES" sz="1050" dirty="0"/>
              <a:t> = </a:t>
            </a:r>
            <a:r>
              <a:rPr lang="es-ES" sz="1050" dirty="0" err="1"/>
              <a:t>QComboBox</a:t>
            </a:r>
            <a:r>
              <a:rPr lang="es-ES" sz="1050" dirty="0"/>
              <a:t>()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combobox.addItems</a:t>
            </a:r>
            <a:r>
              <a:rPr lang="es-ES" sz="1050" dirty="0"/>
              <a:t>(["</a:t>
            </a:r>
            <a:r>
              <a:rPr lang="es-ES" sz="1050" dirty="0" err="1"/>
              <a:t>QComboBox</a:t>
            </a:r>
            <a:r>
              <a:rPr lang="es-ES" sz="1050" dirty="0"/>
              <a:t> A", "</a:t>
            </a:r>
            <a:r>
              <a:rPr lang="es-ES" sz="1050" dirty="0" err="1"/>
              <a:t>QComboBox</a:t>
            </a:r>
            <a:r>
              <a:rPr lang="es-ES" sz="1050" dirty="0"/>
              <a:t> B", "</a:t>
            </a:r>
            <a:r>
              <a:rPr lang="es-ES" sz="1050" dirty="0" err="1"/>
              <a:t>QComboBox</a:t>
            </a:r>
            <a:r>
              <a:rPr lang="es-ES" sz="1050" dirty="0"/>
              <a:t> C"])</a:t>
            </a:r>
          </a:p>
          <a:p>
            <a:r>
              <a:rPr lang="es-ES" sz="1050" dirty="0"/>
              <a:t>        slider = </a:t>
            </a:r>
            <a:r>
              <a:rPr lang="es-ES" sz="1050" dirty="0" err="1"/>
              <a:t>QSlider</a:t>
            </a:r>
            <a:r>
              <a:rPr lang="es-ES" sz="1050" dirty="0"/>
              <a:t>(</a:t>
            </a:r>
            <a:r>
              <a:rPr lang="es-ES" sz="1050" dirty="0" err="1"/>
              <a:t>Qt.Horizontal</a:t>
            </a:r>
            <a:r>
              <a:rPr lang="es-ES" sz="1050" dirty="0"/>
              <a:t>)</a:t>
            </a:r>
          </a:p>
          <a:p>
            <a:endParaRPr lang="es-ES" sz="1050" dirty="0"/>
          </a:p>
          <a:p>
            <a:endParaRPr lang="es-ES" sz="1050" dirty="0"/>
          </a:p>
          <a:p>
            <a:r>
              <a:rPr lang="es-ES" sz="1050" dirty="0"/>
              <a:t>        </a:t>
            </a:r>
            <a:r>
              <a:rPr lang="es-ES" sz="1050" dirty="0" err="1"/>
              <a:t>layout</a:t>
            </a:r>
            <a:r>
              <a:rPr lang="es-ES" sz="1050" dirty="0"/>
              <a:t> = </a:t>
            </a:r>
            <a:r>
              <a:rPr lang="es-ES" sz="1050" dirty="0" err="1"/>
              <a:t>QGridLayout</a:t>
            </a:r>
            <a:r>
              <a:rPr lang="es-ES" sz="1050" dirty="0"/>
              <a:t>()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layout.addWidget</a:t>
            </a:r>
            <a:r>
              <a:rPr lang="es-ES" sz="1050" dirty="0"/>
              <a:t>(</a:t>
            </a:r>
            <a:r>
              <a:rPr lang="es-ES" sz="1050" dirty="0" err="1"/>
              <a:t>label</a:t>
            </a:r>
            <a:r>
              <a:rPr lang="es-ES" sz="1050" dirty="0"/>
              <a:t>, 0, 0)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layout.addWidget</a:t>
            </a:r>
            <a:r>
              <a:rPr lang="es-ES" sz="1050" dirty="0"/>
              <a:t>(</a:t>
            </a:r>
            <a:r>
              <a:rPr lang="es-ES" sz="1050" dirty="0" err="1"/>
              <a:t>pushbutton</a:t>
            </a:r>
            <a:r>
              <a:rPr lang="es-ES" sz="1050" dirty="0"/>
              <a:t>, 0, 1)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layout.addWidget</a:t>
            </a:r>
            <a:r>
              <a:rPr lang="es-ES" sz="1050" dirty="0"/>
              <a:t>(</a:t>
            </a:r>
            <a:r>
              <a:rPr lang="es-ES" sz="1050" dirty="0" err="1"/>
              <a:t>lineedit</a:t>
            </a:r>
            <a:r>
              <a:rPr lang="es-ES" sz="1050" dirty="0"/>
              <a:t>, 1, 0)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layout.addWidget</a:t>
            </a:r>
            <a:r>
              <a:rPr lang="es-ES" sz="1050" dirty="0"/>
              <a:t>(</a:t>
            </a:r>
            <a:r>
              <a:rPr lang="es-ES" sz="1050" dirty="0" err="1"/>
              <a:t>checkbox</a:t>
            </a:r>
            <a:r>
              <a:rPr lang="es-ES" sz="1050" dirty="0"/>
              <a:t>, 1, 1)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layout.addWidget</a:t>
            </a:r>
            <a:r>
              <a:rPr lang="es-ES" sz="1050" dirty="0"/>
              <a:t>(</a:t>
            </a:r>
            <a:r>
              <a:rPr lang="es-ES" sz="1050" dirty="0" err="1"/>
              <a:t>combobox</a:t>
            </a:r>
            <a:r>
              <a:rPr lang="es-ES" sz="1050" dirty="0"/>
              <a:t>, 2, 0)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layout.addWidget</a:t>
            </a:r>
            <a:r>
              <a:rPr lang="es-ES" sz="1050" dirty="0"/>
              <a:t>(slider, 2, 1)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self.setLayout</a:t>
            </a:r>
            <a:r>
              <a:rPr lang="es-ES" sz="1050" dirty="0"/>
              <a:t>(</a:t>
            </a:r>
            <a:r>
              <a:rPr lang="es-ES" sz="1050" dirty="0" err="1"/>
              <a:t>layout</a:t>
            </a:r>
            <a:r>
              <a:rPr lang="es-ES" sz="1050" dirty="0"/>
              <a:t>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180022F-8C3B-6CAD-7B38-935B7612763A}"/>
              </a:ext>
            </a:extLst>
          </p:cNvPr>
          <p:cNvSpPr/>
          <p:nvPr/>
        </p:nvSpPr>
        <p:spPr>
          <a:xfrm>
            <a:off x="1110883" y="1768345"/>
            <a:ext cx="5025421" cy="1284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4FD0B6D-E8F8-A7B9-AF74-6937BF71CE23}"/>
              </a:ext>
            </a:extLst>
          </p:cNvPr>
          <p:cNvSpPr/>
          <p:nvPr/>
        </p:nvSpPr>
        <p:spPr>
          <a:xfrm>
            <a:off x="873431" y="3675548"/>
            <a:ext cx="4840939" cy="7982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5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41"/>
          <p:cNvSpPr/>
          <p:nvPr/>
        </p:nvSpPr>
        <p:spPr>
          <a:xfrm>
            <a:off x="4709482" y="1665925"/>
            <a:ext cx="3590796" cy="2743526"/>
          </a:xfrm>
          <a:prstGeom prst="roundRect">
            <a:avLst>
              <a:gd name="adj" fmla="val 14901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41"/>
          <p:cNvSpPr/>
          <p:nvPr/>
        </p:nvSpPr>
        <p:spPr>
          <a:xfrm>
            <a:off x="869745" y="1642631"/>
            <a:ext cx="3653421" cy="2758597"/>
          </a:xfrm>
          <a:prstGeom prst="roundRect">
            <a:avLst>
              <a:gd name="adj" fmla="val 14901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4" name="Google Shape;2014;p41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2015" name="Google Shape;2015;p41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1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7" name="Google Shape;2017;p41"/>
          <p:cNvSpPr txBox="1">
            <a:spLocks noGrp="1"/>
          </p:cNvSpPr>
          <p:nvPr>
            <p:ph type="ctrTitle"/>
          </p:nvPr>
        </p:nvSpPr>
        <p:spPr>
          <a:xfrm>
            <a:off x="1918225" y="445175"/>
            <a:ext cx="5306936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latin typeface="Franklin Gothic Heavy" panose="020B0903020102020204" pitchFamily="34" charset="0"/>
              </a:rPr>
              <a:t>QRadioButton</a:t>
            </a:r>
            <a:endParaRPr sz="3200" dirty="0">
              <a:latin typeface="Franklin Gothic Heavy" panose="020B0903020102020204" pitchFamily="34" charset="0"/>
            </a:endParaRPr>
          </a:p>
        </p:txBody>
      </p:sp>
      <p:sp>
        <p:nvSpPr>
          <p:cNvPr id="2019" name="Google Shape;2019;p41"/>
          <p:cNvSpPr txBox="1">
            <a:spLocks noGrp="1"/>
          </p:cNvSpPr>
          <p:nvPr>
            <p:ph type="subTitle" idx="1"/>
          </p:nvPr>
        </p:nvSpPr>
        <p:spPr>
          <a:xfrm>
            <a:off x="981008" y="1910938"/>
            <a:ext cx="3430893" cy="2395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hnschrift" panose="020B0502040204020203" pitchFamily="34" charset="0"/>
              </a:rPr>
              <a:t>from PyQt5.QtWidgets import </a:t>
            </a:r>
            <a:r>
              <a:rPr lang="en-US" dirty="0" err="1">
                <a:latin typeface="Bahnschrift" panose="020B0502040204020203" pitchFamily="34" charset="0"/>
              </a:rPr>
              <a:t>QRadioButton</a:t>
            </a:r>
            <a:endParaRPr lang="en-US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Bahnschrift" panose="020B0502040204020203" pitchFamily="34" charset="0"/>
              </a:rPr>
              <a:t>radiobutton1</a:t>
            </a:r>
            <a:r>
              <a:rPr lang="en-US" dirty="0">
                <a:latin typeface="Bahnschrift" panose="020B0502040204020203" pitchFamily="34" charset="0"/>
              </a:rPr>
              <a:t> = </a:t>
            </a:r>
            <a:r>
              <a:rPr lang="en-US" dirty="0" err="1">
                <a:latin typeface="Bahnschrift" panose="020B0502040204020203" pitchFamily="34" charset="0"/>
              </a:rPr>
              <a:t>QRadioButton</a:t>
            </a:r>
            <a:r>
              <a:rPr lang="en-US" dirty="0">
                <a:latin typeface="Bahnschrift" panose="020B0502040204020203" pitchFamily="34" charset="0"/>
              </a:rPr>
              <a:t>("</a:t>
            </a:r>
            <a:r>
              <a:rPr lang="ru-RU" dirty="0">
                <a:solidFill>
                  <a:srgbClr val="00B050"/>
                </a:solidFill>
                <a:latin typeface="Bahnschrift" panose="020B0502040204020203" pitchFamily="34" charset="0"/>
              </a:rPr>
              <a:t>Да</a:t>
            </a:r>
            <a:r>
              <a:rPr lang="ru-RU" dirty="0">
                <a:latin typeface="Bahnschrift" panose="020B0502040204020203" pitchFamily="34" charset="0"/>
              </a:rPr>
              <a:t>")</a:t>
            </a:r>
            <a:endParaRPr lang="en-US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Bahnschrift" panose="020B0502040204020203" pitchFamily="34" charset="0"/>
              </a:rPr>
              <a:t>radiobutton2</a:t>
            </a:r>
            <a:r>
              <a:rPr lang="en-US" dirty="0">
                <a:latin typeface="Bahnschrift" panose="020B0502040204020203" pitchFamily="34" charset="0"/>
              </a:rPr>
              <a:t> = </a:t>
            </a:r>
            <a:r>
              <a:rPr lang="en-US" dirty="0" err="1">
                <a:latin typeface="Bahnschrift" panose="020B0502040204020203" pitchFamily="34" charset="0"/>
              </a:rPr>
              <a:t>QRadioButton</a:t>
            </a:r>
            <a:r>
              <a:rPr lang="en-US" dirty="0">
                <a:latin typeface="Bahnschrift" panose="020B0502040204020203" pitchFamily="34" charset="0"/>
              </a:rPr>
              <a:t>("</a:t>
            </a:r>
            <a:r>
              <a:rPr lang="ru-RU" dirty="0">
                <a:solidFill>
                  <a:srgbClr val="00B050"/>
                </a:solidFill>
                <a:latin typeface="Bahnschrift" panose="020B0502040204020203" pitchFamily="34" charset="0"/>
              </a:rPr>
              <a:t>Нет</a:t>
            </a:r>
            <a:r>
              <a:rPr lang="ru-RU" dirty="0">
                <a:latin typeface="Bahnschrift" panose="020B0502040204020203" pitchFamily="34" charset="0"/>
              </a:rPr>
              <a:t>")</a:t>
            </a:r>
          </a:p>
        </p:txBody>
      </p:sp>
      <p:grpSp>
        <p:nvGrpSpPr>
          <p:cNvPr id="2035" name="Google Shape;2035;p41"/>
          <p:cNvGrpSpPr/>
          <p:nvPr/>
        </p:nvGrpSpPr>
        <p:grpSpPr>
          <a:xfrm rot="-291837">
            <a:off x="794971" y="1109536"/>
            <a:ext cx="689312" cy="597374"/>
            <a:chOff x="6005360" y="1996567"/>
            <a:chExt cx="295334" cy="255933"/>
          </a:xfrm>
        </p:grpSpPr>
        <p:sp>
          <p:nvSpPr>
            <p:cNvPr id="2036" name="Google Shape;2036;p41"/>
            <p:cNvSpPr/>
            <p:nvPr/>
          </p:nvSpPr>
          <p:spPr>
            <a:xfrm>
              <a:off x="6029683" y="2078778"/>
              <a:ext cx="222366" cy="158642"/>
            </a:xfrm>
            <a:custGeom>
              <a:avLst/>
              <a:gdLst/>
              <a:ahLst/>
              <a:cxnLst/>
              <a:rect l="l" t="t" r="r" b="b"/>
              <a:pathLst>
                <a:path w="8155" h="5818" extrusionOk="0">
                  <a:moveTo>
                    <a:pt x="536" y="1"/>
                  </a:moveTo>
                  <a:cubicBezTo>
                    <a:pt x="250" y="1"/>
                    <a:pt x="0" y="232"/>
                    <a:pt x="0" y="536"/>
                  </a:cubicBezTo>
                  <a:lnTo>
                    <a:pt x="0" y="5817"/>
                  </a:lnTo>
                  <a:lnTo>
                    <a:pt x="8154" y="5817"/>
                  </a:lnTo>
                  <a:lnTo>
                    <a:pt x="8154" y="536"/>
                  </a:lnTo>
                  <a:cubicBezTo>
                    <a:pt x="8154" y="232"/>
                    <a:pt x="7922" y="1"/>
                    <a:pt x="7619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1"/>
            <p:cNvSpPr/>
            <p:nvPr/>
          </p:nvSpPr>
          <p:spPr>
            <a:xfrm>
              <a:off x="6199968" y="2078778"/>
              <a:ext cx="52081" cy="158642"/>
            </a:xfrm>
            <a:custGeom>
              <a:avLst/>
              <a:gdLst/>
              <a:ahLst/>
              <a:cxnLst/>
              <a:rect l="l" t="t" r="r" b="b"/>
              <a:pathLst>
                <a:path w="1910" h="5818" extrusionOk="0">
                  <a:moveTo>
                    <a:pt x="0" y="1"/>
                  </a:moveTo>
                  <a:cubicBezTo>
                    <a:pt x="304" y="1"/>
                    <a:pt x="535" y="232"/>
                    <a:pt x="535" y="518"/>
                  </a:cubicBezTo>
                  <a:lnTo>
                    <a:pt x="535" y="5817"/>
                  </a:lnTo>
                  <a:lnTo>
                    <a:pt x="1909" y="5817"/>
                  </a:lnTo>
                  <a:lnTo>
                    <a:pt x="1909" y="518"/>
                  </a:lnTo>
                  <a:cubicBezTo>
                    <a:pt x="1909" y="232"/>
                    <a:pt x="1677" y="1"/>
                    <a:pt x="1392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1"/>
            <p:cNvSpPr/>
            <p:nvPr/>
          </p:nvSpPr>
          <p:spPr>
            <a:xfrm>
              <a:off x="6047679" y="2096284"/>
              <a:ext cx="186864" cy="123140"/>
            </a:xfrm>
            <a:custGeom>
              <a:avLst/>
              <a:gdLst/>
              <a:ahLst/>
              <a:cxnLst/>
              <a:rect l="l" t="t" r="r" b="b"/>
              <a:pathLst>
                <a:path w="6853" h="4516" extrusionOk="0">
                  <a:moveTo>
                    <a:pt x="143" y="1"/>
                  </a:moveTo>
                  <a:cubicBezTo>
                    <a:pt x="72" y="1"/>
                    <a:pt x="0" y="72"/>
                    <a:pt x="0" y="144"/>
                  </a:cubicBezTo>
                  <a:lnTo>
                    <a:pt x="0" y="4515"/>
                  </a:lnTo>
                  <a:lnTo>
                    <a:pt x="6852" y="4515"/>
                  </a:lnTo>
                  <a:lnTo>
                    <a:pt x="6852" y="144"/>
                  </a:lnTo>
                  <a:cubicBezTo>
                    <a:pt x="6852" y="72"/>
                    <a:pt x="6781" y="1"/>
                    <a:pt x="6709" y="1"/>
                  </a:cubicBezTo>
                  <a:close/>
                </a:path>
              </a:pathLst>
            </a:custGeom>
            <a:solidFill>
              <a:srgbClr val="9C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1"/>
            <p:cNvSpPr/>
            <p:nvPr/>
          </p:nvSpPr>
          <p:spPr>
            <a:xfrm>
              <a:off x="6009232" y="2219397"/>
              <a:ext cx="263731" cy="29203"/>
            </a:xfrm>
            <a:custGeom>
              <a:avLst/>
              <a:gdLst/>
              <a:ahLst/>
              <a:cxnLst/>
              <a:rect l="l" t="t" r="r" b="b"/>
              <a:pathLst>
                <a:path w="9672" h="1071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714"/>
                    <a:pt x="358" y="1071"/>
                    <a:pt x="804" y="1071"/>
                  </a:cubicBezTo>
                  <a:lnTo>
                    <a:pt x="8869" y="1071"/>
                  </a:lnTo>
                  <a:cubicBezTo>
                    <a:pt x="9315" y="1071"/>
                    <a:pt x="9672" y="714"/>
                    <a:pt x="9672" y="268"/>
                  </a:cubicBezTo>
                  <a:cubicBezTo>
                    <a:pt x="9672" y="125"/>
                    <a:pt x="9547" y="0"/>
                    <a:pt x="9404" y="0"/>
                  </a:cubicBezTo>
                  <a:close/>
                </a:path>
              </a:pathLst>
            </a:custGeom>
            <a:solidFill>
              <a:srgbClr val="D1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1"/>
            <p:cNvSpPr/>
            <p:nvPr/>
          </p:nvSpPr>
          <p:spPr>
            <a:xfrm>
              <a:off x="6213575" y="2219397"/>
              <a:ext cx="59389" cy="29203"/>
            </a:xfrm>
            <a:custGeom>
              <a:avLst/>
              <a:gdLst/>
              <a:ahLst/>
              <a:cxnLst/>
              <a:rect l="l" t="t" r="r" b="b"/>
              <a:pathLst>
                <a:path w="2178" h="1071" extrusionOk="0">
                  <a:moveTo>
                    <a:pt x="518" y="0"/>
                  </a:moveTo>
                  <a:cubicBezTo>
                    <a:pt x="679" y="0"/>
                    <a:pt x="786" y="125"/>
                    <a:pt x="786" y="268"/>
                  </a:cubicBezTo>
                  <a:cubicBezTo>
                    <a:pt x="786" y="714"/>
                    <a:pt x="429" y="1071"/>
                    <a:pt x="1" y="1071"/>
                  </a:cubicBezTo>
                  <a:lnTo>
                    <a:pt x="1375" y="1071"/>
                  </a:lnTo>
                  <a:cubicBezTo>
                    <a:pt x="1821" y="1071"/>
                    <a:pt x="2178" y="714"/>
                    <a:pt x="2160" y="268"/>
                  </a:cubicBezTo>
                  <a:cubicBezTo>
                    <a:pt x="2160" y="125"/>
                    <a:pt x="2053" y="0"/>
                    <a:pt x="1892" y="0"/>
                  </a:cubicBezTo>
                  <a:close/>
                </a:path>
              </a:pathLst>
            </a:custGeom>
            <a:solidFill>
              <a:srgbClr val="C1B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1"/>
            <p:cNvSpPr/>
            <p:nvPr/>
          </p:nvSpPr>
          <p:spPr>
            <a:xfrm>
              <a:off x="6107040" y="2219397"/>
              <a:ext cx="68141" cy="14615"/>
            </a:xfrm>
            <a:custGeom>
              <a:avLst/>
              <a:gdLst/>
              <a:ahLst/>
              <a:cxnLst/>
              <a:rect l="l" t="t" r="r" b="b"/>
              <a:pathLst>
                <a:path w="2499" h="536" extrusionOk="0">
                  <a:moveTo>
                    <a:pt x="0" y="0"/>
                  </a:moveTo>
                  <a:cubicBezTo>
                    <a:pt x="0" y="303"/>
                    <a:pt x="250" y="535"/>
                    <a:pt x="536" y="535"/>
                  </a:cubicBezTo>
                  <a:lnTo>
                    <a:pt x="1963" y="535"/>
                  </a:lnTo>
                  <a:cubicBezTo>
                    <a:pt x="2248" y="535"/>
                    <a:pt x="2498" y="303"/>
                    <a:pt x="2498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1"/>
            <p:cNvSpPr/>
            <p:nvPr/>
          </p:nvSpPr>
          <p:spPr>
            <a:xfrm>
              <a:off x="6152768" y="2001420"/>
              <a:ext cx="144027" cy="139691"/>
            </a:xfrm>
            <a:custGeom>
              <a:avLst/>
              <a:gdLst/>
              <a:ahLst/>
              <a:cxnLst/>
              <a:rect l="l" t="t" r="r" b="b"/>
              <a:pathLst>
                <a:path w="5282" h="5123" extrusionOk="0">
                  <a:moveTo>
                    <a:pt x="518" y="1"/>
                  </a:moveTo>
                  <a:cubicBezTo>
                    <a:pt x="232" y="1"/>
                    <a:pt x="0" y="215"/>
                    <a:pt x="0" y="500"/>
                  </a:cubicBezTo>
                  <a:lnTo>
                    <a:pt x="0" y="3373"/>
                  </a:lnTo>
                  <a:cubicBezTo>
                    <a:pt x="0" y="3658"/>
                    <a:pt x="232" y="3890"/>
                    <a:pt x="518" y="3890"/>
                  </a:cubicBezTo>
                  <a:lnTo>
                    <a:pt x="625" y="3890"/>
                  </a:lnTo>
                  <a:cubicBezTo>
                    <a:pt x="696" y="3890"/>
                    <a:pt x="768" y="3944"/>
                    <a:pt x="768" y="4033"/>
                  </a:cubicBezTo>
                  <a:lnTo>
                    <a:pt x="768" y="5014"/>
                  </a:lnTo>
                  <a:cubicBezTo>
                    <a:pt x="768" y="5083"/>
                    <a:pt x="812" y="5123"/>
                    <a:pt x="863" y="5123"/>
                  </a:cubicBezTo>
                  <a:cubicBezTo>
                    <a:pt x="891" y="5123"/>
                    <a:pt x="921" y="5111"/>
                    <a:pt x="946" y="5086"/>
                  </a:cubicBezTo>
                  <a:lnTo>
                    <a:pt x="1874" y="3944"/>
                  </a:lnTo>
                  <a:cubicBezTo>
                    <a:pt x="1892" y="3908"/>
                    <a:pt x="1927" y="3890"/>
                    <a:pt x="1981" y="3890"/>
                  </a:cubicBezTo>
                  <a:lnTo>
                    <a:pt x="4764" y="3890"/>
                  </a:lnTo>
                  <a:cubicBezTo>
                    <a:pt x="5050" y="3890"/>
                    <a:pt x="5282" y="3658"/>
                    <a:pt x="5282" y="3373"/>
                  </a:cubicBezTo>
                  <a:lnTo>
                    <a:pt x="5282" y="500"/>
                  </a:lnTo>
                  <a:cubicBezTo>
                    <a:pt x="5282" y="215"/>
                    <a:pt x="5050" y="1"/>
                    <a:pt x="4764" y="1"/>
                  </a:cubicBez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6173682" y="2107491"/>
              <a:ext cx="32639" cy="33512"/>
            </a:xfrm>
            <a:custGeom>
              <a:avLst/>
              <a:gdLst/>
              <a:ahLst/>
              <a:cxnLst/>
              <a:rect l="l" t="t" r="r" b="b"/>
              <a:pathLst>
                <a:path w="1197" h="1229" extrusionOk="0">
                  <a:moveTo>
                    <a:pt x="304" y="0"/>
                  </a:moveTo>
                  <a:cubicBezTo>
                    <a:pt x="143" y="0"/>
                    <a:pt x="1" y="143"/>
                    <a:pt x="1" y="304"/>
                  </a:cubicBezTo>
                  <a:lnTo>
                    <a:pt x="1" y="1124"/>
                  </a:lnTo>
                  <a:cubicBezTo>
                    <a:pt x="1" y="1185"/>
                    <a:pt x="50" y="1229"/>
                    <a:pt x="104" y="1229"/>
                  </a:cubicBezTo>
                  <a:cubicBezTo>
                    <a:pt x="129" y="1229"/>
                    <a:pt x="156" y="1219"/>
                    <a:pt x="179" y="1196"/>
                  </a:cubicBezTo>
                  <a:lnTo>
                    <a:pt x="1089" y="54"/>
                  </a:lnTo>
                  <a:cubicBezTo>
                    <a:pt x="1125" y="18"/>
                    <a:pt x="1160" y="0"/>
                    <a:pt x="1196" y="0"/>
                  </a:cubicBezTo>
                  <a:close/>
                </a:path>
              </a:pathLst>
            </a:custGeom>
            <a:solidFill>
              <a:srgbClr val="FFD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6244714" y="2001420"/>
              <a:ext cx="51617" cy="106098"/>
            </a:xfrm>
            <a:custGeom>
              <a:avLst/>
              <a:gdLst/>
              <a:ahLst/>
              <a:cxnLst/>
              <a:rect l="l" t="t" r="r" b="b"/>
              <a:pathLst>
                <a:path w="1893" h="3891" extrusionOk="0">
                  <a:moveTo>
                    <a:pt x="1" y="1"/>
                  </a:moveTo>
                  <a:cubicBezTo>
                    <a:pt x="286" y="1"/>
                    <a:pt x="500" y="215"/>
                    <a:pt x="500" y="500"/>
                  </a:cubicBezTo>
                  <a:lnTo>
                    <a:pt x="500" y="3373"/>
                  </a:lnTo>
                  <a:cubicBezTo>
                    <a:pt x="500" y="3658"/>
                    <a:pt x="286" y="3890"/>
                    <a:pt x="1" y="3890"/>
                  </a:cubicBezTo>
                  <a:lnTo>
                    <a:pt x="1375" y="3890"/>
                  </a:lnTo>
                  <a:cubicBezTo>
                    <a:pt x="1660" y="3890"/>
                    <a:pt x="1892" y="3658"/>
                    <a:pt x="1892" y="3373"/>
                  </a:cubicBezTo>
                  <a:lnTo>
                    <a:pt x="1892" y="500"/>
                  </a:lnTo>
                  <a:cubicBezTo>
                    <a:pt x="1892" y="215"/>
                    <a:pt x="1660" y="1"/>
                    <a:pt x="1375" y="1"/>
                  </a:cubicBezTo>
                  <a:close/>
                </a:path>
              </a:pathLst>
            </a:custGeom>
            <a:solidFill>
              <a:srgbClr val="FFD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6190234" y="2044721"/>
              <a:ext cx="68141" cy="33103"/>
            </a:xfrm>
            <a:custGeom>
              <a:avLst/>
              <a:gdLst/>
              <a:ahLst/>
              <a:cxnLst/>
              <a:rect l="l" t="t" r="r" b="b"/>
              <a:pathLst>
                <a:path w="2499" h="1214" extrusionOk="0">
                  <a:moveTo>
                    <a:pt x="0" y="1"/>
                  </a:moveTo>
                  <a:lnTo>
                    <a:pt x="0" y="946"/>
                  </a:lnTo>
                  <a:cubicBezTo>
                    <a:pt x="0" y="1107"/>
                    <a:pt x="125" y="1214"/>
                    <a:pt x="286" y="1214"/>
                  </a:cubicBezTo>
                  <a:lnTo>
                    <a:pt x="2231" y="1214"/>
                  </a:lnTo>
                  <a:cubicBezTo>
                    <a:pt x="2391" y="1214"/>
                    <a:pt x="2498" y="1107"/>
                    <a:pt x="2498" y="946"/>
                  </a:cubicBezTo>
                  <a:lnTo>
                    <a:pt x="2498" y="1"/>
                  </a:lnTo>
                  <a:close/>
                </a:path>
              </a:pathLst>
            </a:custGeom>
            <a:solidFill>
              <a:srgbClr val="756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1"/>
            <p:cNvSpPr/>
            <p:nvPr/>
          </p:nvSpPr>
          <p:spPr>
            <a:xfrm>
              <a:off x="6176600" y="2030378"/>
              <a:ext cx="96363" cy="29203"/>
            </a:xfrm>
            <a:custGeom>
              <a:avLst/>
              <a:gdLst/>
              <a:ahLst/>
              <a:cxnLst/>
              <a:rect l="l" t="t" r="r" b="b"/>
              <a:pathLst>
                <a:path w="3534" h="1071" extrusionOk="0">
                  <a:moveTo>
                    <a:pt x="1765" y="0"/>
                  </a:moveTo>
                  <a:cubicBezTo>
                    <a:pt x="1700" y="0"/>
                    <a:pt x="1633" y="9"/>
                    <a:pt x="1571" y="27"/>
                  </a:cubicBezTo>
                  <a:lnTo>
                    <a:pt x="54" y="473"/>
                  </a:lnTo>
                  <a:cubicBezTo>
                    <a:pt x="1" y="491"/>
                    <a:pt x="1" y="580"/>
                    <a:pt x="54" y="598"/>
                  </a:cubicBezTo>
                  <a:lnTo>
                    <a:pt x="1571" y="1044"/>
                  </a:lnTo>
                  <a:cubicBezTo>
                    <a:pt x="1633" y="1062"/>
                    <a:pt x="1700" y="1071"/>
                    <a:pt x="1765" y="1071"/>
                  </a:cubicBezTo>
                  <a:cubicBezTo>
                    <a:pt x="1830" y="1071"/>
                    <a:pt x="1892" y="1062"/>
                    <a:pt x="1946" y="1044"/>
                  </a:cubicBezTo>
                  <a:lnTo>
                    <a:pt x="3462" y="598"/>
                  </a:lnTo>
                  <a:cubicBezTo>
                    <a:pt x="3534" y="580"/>
                    <a:pt x="3534" y="491"/>
                    <a:pt x="3462" y="473"/>
                  </a:cubicBezTo>
                  <a:lnTo>
                    <a:pt x="1946" y="27"/>
                  </a:lnTo>
                  <a:cubicBezTo>
                    <a:pt x="1892" y="9"/>
                    <a:pt x="1830" y="0"/>
                    <a:pt x="1765" y="0"/>
                  </a:cubicBezTo>
                  <a:close/>
                </a:path>
              </a:pathLst>
            </a:custGeom>
            <a:solidFill>
              <a:srgbClr val="665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1"/>
            <p:cNvSpPr/>
            <p:nvPr/>
          </p:nvSpPr>
          <p:spPr>
            <a:xfrm>
              <a:off x="6005360" y="1996567"/>
              <a:ext cx="295334" cy="255933"/>
            </a:xfrm>
            <a:custGeom>
              <a:avLst/>
              <a:gdLst/>
              <a:ahLst/>
              <a:cxnLst/>
              <a:rect l="l" t="t" r="r" b="b"/>
              <a:pathLst>
                <a:path w="10831" h="9386" extrusionOk="0">
                  <a:moveTo>
                    <a:pt x="10170" y="321"/>
                  </a:moveTo>
                  <a:cubicBezTo>
                    <a:pt x="10349" y="321"/>
                    <a:pt x="10509" y="482"/>
                    <a:pt x="10509" y="678"/>
                  </a:cubicBezTo>
                  <a:lnTo>
                    <a:pt x="10509" y="3551"/>
                  </a:lnTo>
                  <a:cubicBezTo>
                    <a:pt x="10509" y="3747"/>
                    <a:pt x="10349" y="3890"/>
                    <a:pt x="10170" y="3890"/>
                  </a:cubicBezTo>
                  <a:lnTo>
                    <a:pt x="7387" y="3890"/>
                  </a:lnTo>
                  <a:cubicBezTo>
                    <a:pt x="7298" y="3890"/>
                    <a:pt x="7209" y="3943"/>
                    <a:pt x="7155" y="4015"/>
                  </a:cubicBezTo>
                  <a:lnTo>
                    <a:pt x="6334" y="5014"/>
                  </a:lnTo>
                  <a:lnTo>
                    <a:pt x="6334" y="4193"/>
                  </a:lnTo>
                  <a:cubicBezTo>
                    <a:pt x="6334" y="4033"/>
                    <a:pt x="6209" y="3890"/>
                    <a:pt x="6049" y="3890"/>
                  </a:cubicBezTo>
                  <a:lnTo>
                    <a:pt x="5924" y="3890"/>
                  </a:lnTo>
                  <a:cubicBezTo>
                    <a:pt x="5745" y="3890"/>
                    <a:pt x="5585" y="3747"/>
                    <a:pt x="5585" y="3551"/>
                  </a:cubicBezTo>
                  <a:lnTo>
                    <a:pt x="5585" y="678"/>
                  </a:lnTo>
                  <a:cubicBezTo>
                    <a:pt x="5585" y="482"/>
                    <a:pt x="5745" y="321"/>
                    <a:pt x="5924" y="321"/>
                  </a:cubicBezTo>
                  <a:close/>
                  <a:moveTo>
                    <a:pt x="5317" y="3818"/>
                  </a:moveTo>
                  <a:cubicBezTo>
                    <a:pt x="5424" y="4050"/>
                    <a:pt x="5656" y="4211"/>
                    <a:pt x="5942" y="4211"/>
                  </a:cubicBezTo>
                  <a:lnTo>
                    <a:pt x="6031" y="4211"/>
                  </a:lnTo>
                  <a:lnTo>
                    <a:pt x="6031" y="5174"/>
                  </a:lnTo>
                  <a:cubicBezTo>
                    <a:pt x="6031" y="5335"/>
                    <a:pt x="6156" y="5437"/>
                    <a:pt x="6284" y="5437"/>
                  </a:cubicBezTo>
                  <a:cubicBezTo>
                    <a:pt x="6355" y="5437"/>
                    <a:pt x="6426" y="5405"/>
                    <a:pt x="6477" y="5335"/>
                  </a:cubicBezTo>
                  <a:lnTo>
                    <a:pt x="7405" y="4211"/>
                  </a:lnTo>
                  <a:lnTo>
                    <a:pt x="8243" y="4211"/>
                  </a:lnTo>
                  <a:lnTo>
                    <a:pt x="8243" y="8011"/>
                  </a:lnTo>
                  <a:lnTo>
                    <a:pt x="1731" y="8011"/>
                  </a:lnTo>
                  <a:lnTo>
                    <a:pt x="1731" y="3818"/>
                  </a:lnTo>
                  <a:close/>
                  <a:moveTo>
                    <a:pt x="6013" y="8333"/>
                  </a:moveTo>
                  <a:cubicBezTo>
                    <a:pt x="5960" y="8458"/>
                    <a:pt x="5835" y="8529"/>
                    <a:pt x="5692" y="8529"/>
                  </a:cubicBezTo>
                  <a:lnTo>
                    <a:pt x="4282" y="8529"/>
                  </a:lnTo>
                  <a:cubicBezTo>
                    <a:pt x="4122" y="8529"/>
                    <a:pt x="3997" y="8458"/>
                    <a:pt x="3943" y="8333"/>
                  </a:cubicBezTo>
                  <a:close/>
                  <a:moveTo>
                    <a:pt x="9546" y="8333"/>
                  </a:moveTo>
                  <a:cubicBezTo>
                    <a:pt x="9599" y="8333"/>
                    <a:pt x="9653" y="8368"/>
                    <a:pt x="9653" y="8440"/>
                  </a:cubicBezTo>
                  <a:cubicBezTo>
                    <a:pt x="9653" y="8779"/>
                    <a:pt x="9368" y="9064"/>
                    <a:pt x="9011" y="9064"/>
                  </a:cubicBezTo>
                  <a:lnTo>
                    <a:pt x="946" y="9064"/>
                  </a:lnTo>
                  <a:cubicBezTo>
                    <a:pt x="589" y="9064"/>
                    <a:pt x="303" y="8779"/>
                    <a:pt x="303" y="8440"/>
                  </a:cubicBezTo>
                  <a:cubicBezTo>
                    <a:pt x="303" y="8368"/>
                    <a:pt x="357" y="8333"/>
                    <a:pt x="411" y="8333"/>
                  </a:cubicBezTo>
                  <a:lnTo>
                    <a:pt x="3604" y="8333"/>
                  </a:lnTo>
                  <a:cubicBezTo>
                    <a:pt x="3676" y="8636"/>
                    <a:pt x="3943" y="8850"/>
                    <a:pt x="4265" y="8850"/>
                  </a:cubicBezTo>
                  <a:lnTo>
                    <a:pt x="5692" y="8850"/>
                  </a:lnTo>
                  <a:cubicBezTo>
                    <a:pt x="6013" y="8850"/>
                    <a:pt x="6299" y="8636"/>
                    <a:pt x="6370" y="8333"/>
                  </a:cubicBezTo>
                  <a:close/>
                  <a:moveTo>
                    <a:pt x="5924" y="0"/>
                  </a:moveTo>
                  <a:cubicBezTo>
                    <a:pt x="5567" y="0"/>
                    <a:pt x="5264" y="303"/>
                    <a:pt x="5264" y="678"/>
                  </a:cubicBezTo>
                  <a:lnTo>
                    <a:pt x="5264" y="3497"/>
                  </a:lnTo>
                  <a:lnTo>
                    <a:pt x="1695" y="3497"/>
                  </a:lnTo>
                  <a:cubicBezTo>
                    <a:pt x="1535" y="3497"/>
                    <a:pt x="1410" y="3622"/>
                    <a:pt x="1410" y="3801"/>
                  </a:cubicBezTo>
                  <a:lnTo>
                    <a:pt x="1410" y="8011"/>
                  </a:lnTo>
                  <a:lnTo>
                    <a:pt x="1071" y="8011"/>
                  </a:lnTo>
                  <a:lnTo>
                    <a:pt x="1071" y="3319"/>
                  </a:lnTo>
                  <a:cubicBezTo>
                    <a:pt x="1071" y="3230"/>
                    <a:pt x="1142" y="3158"/>
                    <a:pt x="1231" y="3158"/>
                  </a:cubicBezTo>
                  <a:lnTo>
                    <a:pt x="4728" y="3158"/>
                  </a:lnTo>
                  <a:cubicBezTo>
                    <a:pt x="4746" y="3158"/>
                    <a:pt x="4764" y="3140"/>
                    <a:pt x="4782" y="3140"/>
                  </a:cubicBezTo>
                  <a:cubicBezTo>
                    <a:pt x="4907" y="2998"/>
                    <a:pt x="4800" y="2837"/>
                    <a:pt x="4675" y="2837"/>
                  </a:cubicBezTo>
                  <a:lnTo>
                    <a:pt x="1445" y="2837"/>
                  </a:lnTo>
                  <a:cubicBezTo>
                    <a:pt x="1053" y="2837"/>
                    <a:pt x="750" y="3158"/>
                    <a:pt x="750" y="3533"/>
                  </a:cubicBezTo>
                  <a:lnTo>
                    <a:pt x="750" y="8011"/>
                  </a:lnTo>
                  <a:lnTo>
                    <a:pt x="428" y="8011"/>
                  </a:lnTo>
                  <a:cubicBezTo>
                    <a:pt x="179" y="8011"/>
                    <a:pt x="0" y="8190"/>
                    <a:pt x="0" y="8440"/>
                  </a:cubicBezTo>
                  <a:cubicBezTo>
                    <a:pt x="0" y="8957"/>
                    <a:pt x="428" y="9385"/>
                    <a:pt x="946" y="9385"/>
                  </a:cubicBezTo>
                  <a:lnTo>
                    <a:pt x="9029" y="9385"/>
                  </a:lnTo>
                  <a:cubicBezTo>
                    <a:pt x="9546" y="9385"/>
                    <a:pt x="9974" y="8957"/>
                    <a:pt x="9974" y="8440"/>
                  </a:cubicBezTo>
                  <a:cubicBezTo>
                    <a:pt x="9974" y="8190"/>
                    <a:pt x="9778" y="8011"/>
                    <a:pt x="9546" y="8011"/>
                  </a:cubicBezTo>
                  <a:lnTo>
                    <a:pt x="9225" y="8011"/>
                  </a:lnTo>
                  <a:lnTo>
                    <a:pt x="9225" y="4835"/>
                  </a:lnTo>
                  <a:cubicBezTo>
                    <a:pt x="9225" y="4746"/>
                    <a:pt x="9171" y="4675"/>
                    <a:pt x="9082" y="4675"/>
                  </a:cubicBezTo>
                  <a:cubicBezTo>
                    <a:pt x="9073" y="4673"/>
                    <a:pt x="9063" y="4672"/>
                    <a:pt x="9054" y="4672"/>
                  </a:cubicBezTo>
                  <a:cubicBezTo>
                    <a:pt x="8975" y="4672"/>
                    <a:pt x="8904" y="4738"/>
                    <a:pt x="8904" y="4818"/>
                  </a:cubicBezTo>
                  <a:lnTo>
                    <a:pt x="8904" y="8011"/>
                  </a:lnTo>
                  <a:lnTo>
                    <a:pt x="8565" y="8011"/>
                  </a:lnTo>
                  <a:lnTo>
                    <a:pt x="8565" y="4211"/>
                  </a:lnTo>
                  <a:lnTo>
                    <a:pt x="10170" y="4211"/>
                  </a:lnTo>
                  <a:cubicBezTo>
                    <a:pt x="10527" y="4211"/>
                    <a:pt x="10831" y="3908"/>
                    <a:pt x="10831" y="3551"/>
                  </a:cubicBezTo>
                  <a:lnTo>
                    <a:pt x="10831" y="678"/>
                  </a:lnTo>
                  <a:cubicBezTo>
                    <a:pt x="10831" y="303"/>
                    <a:pt x="10527" y="0"/>
                    <a:pt x="10170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1"/>
            <p:cNvSpPr/>
            <p:nvPr/>
          </p:nvSpPr>
          <p:spPr>
            <a:xfrm>
              <a:off x="6172237" y="2025988"/>
              <a:ext cx="104135" cy="56716"/>
            </a:xfrm>
            <a:custGeom>
              <a:avLst/>
              <a:gdLst/>
              <a:ahLst/>
              <a:cxnLst/>
              <a:rect l="l" t="t" r="r" b="b"/>
              <a:pathLst>
                <a:path w="3819" h="2080" extrusionOk="0">
                  <a:moveTo>
                    <a:pt x="1927" y="317"/>
                  </a:moveTo>
                  <a:cubicBezTo>
                    <a:pt x="1976" y="317"/>
                    <a:pt x="2025" y="322"/>
                    <a:pt x="2070" y="331"/>
                  </a:cubicBezTo>
                  <a:lnTo>
                    <a:pt x="3265" y="688"/>
                  </a:lnTo>
                  <a:cubicBezTo>
                    <a:pt x="2998" y="777"/>
                    <a:pt x="2391" y="955"/>
                    <a:pt x="2070" y="1062"/>
                  </a:cubicBezTo>
                  <a:cubicBezTo>
                    <a:pt x="2025" y="1071"/>
                    <a:pt x="1976" y="1076"/>
                    <a:pt x="1927" y="1076"/>
                  </a:cubicBezTo>
                  <a:cubicBezTo>
                    <a:pt x="1878" y="1076"/>
                    <a:pt x="1829" y="1071"/>
                    <a:pt x="1784" y="1062"/>
                  </a:cubicBezTo>
                  <a:cubicBezTo>
                    <a:pt x="1463" y="955"/>
                    <a:pt x="874" y="777"/>
                    <a:pt x="589" y="688"/>
                  </a:cubicBezTo>
                  <a:lnTo>
                    <a:pt x="1784" y="331"/>
                  </a:lnTo>
                  <a:cubicBezTo>
                    <a:pt x="1829" y="322"/>
                    <a:pt x="1878" y="317"/>
                    <a:pt x="1927" y="317"/>
                  </a:cubicBezTo>
                  <a:close/>
                  <a:moveTo>
                    <a:pt x="3016" y="1151"/>
                  </a:moveTo>
                  <a:lnTo>
                    <a:pt x="3016" y="1651"/>
                  </a:lnTo>
                  <a:cubicBezTo>
                    <a:pt x="3016" y="1705"/>
                    <a:pt x="2962" y="1758"/>
                    <a:pt x="2909" y="1758"/>
                  </a:cubicBezTo>
                  <a:lnTo>
                    <a:pt x="946" y="1758"/>
                  </a:lnTo>
                  <a:cubicBezTo>
                    <a:pt x="892" y="1758"/>
                    <a:pt x="839" y="1705"/>
                    <a:pt x="839" y="1651"/>
                  </a:cubicBezTo>
                  <a:lnTo>
                    <a:pt x="839" y="1151"/>
                  </a:lnTo>
                  <a:lnTo>
                    <a:pt x="1695" y="1383"/>
                  </a:lnTo>
                  <a:cubicBezTo>
                    <a:pt x="1767" y="1410"/>
                    <a:pt x="1847" y="1424"/>
                    <a:pt x="1927" y="1424"/>
                  </a:cubicBezTo>
                  <a:cubicBezTo>
                    <a:pt x="2007" y="1424"/>
                    <a:pt x="2088" y="1410"/>
                    <a:pt x="2159" y="1383"/>
                  </a:cubicBezTo>
                  <a:lnTo>
                    <a:pt x="3016" y="1151"/>
                  </a:lnTo>
                  <a:close/>
                  <a:moveTo>
                    <a:pt x="1920" y="1"/>
                  </a:moveTo>
                  <a:cubicBezTo>
                    <a:pt x="1842" y="1"/>
                    <a:pt x="1767" y="10"/>
                    <a:pt x="1695" y="27"/>
                  </a:cubicBezTo>
                  <a:lnTo>
                    <a:pt x="179" y="491"/>
                  </a:lnTo>
                  <a:cubicBezTo>
                    <a:pt x="107" y="509"/>
                    <a:pt x="36" y="580"/>
                    <a:pt x="18" y="670"/>
                  </a:cubicBezTo>
                  <a:cubicBezTo>
                    <a:pt x="0" y="777"/>
                    <a:pt x="72" y="866"/>
                    <a:pt x="179" y="902"/>
                  </a:cubicBezTo>
                  <a:lnTo>
                    <a:pt x="518" y="1009"/>
                  </a:lnTo>
                  <a:lnTo>
                    <a:pt x="518" y="1651"/>
                  </a:lnTo>
                  <a:cubicBezTo>
                    <a:pt x="518" y="1883"/>
                    <a:pt x="714" y="2079"/>
                    <a:pt x="946" y="2079"/>
                  </a:cubicBezTo>
                  <a:lnTo>
                    <a:pt x="2909" y="2079"/>
                  </a:lnTo>
                  <a:cubicBezTo>
                    <a:pt x="3140" y="2079"/>
                    <a:pt x="3337" y="1883"/>
                    <a:pt x="3337" y="1651"/>
                  </a:cubicBezTo>
                  <a:lnTo>
                    <a:pt x="3337" y="1009"/>
                  </a:lnTo>
                  <a:lnTo>
                    <a:pt x="3497" y="955"/>
                  </a:lnTo>
                  <a:lnTo>
                    <a:pt x="3497" y="1169"/>
                  </a:lnTo>
                  <a:cubicBezTo>
                    <a:pt x="3497" y="1258"/>
                    <a:pt x="3569" y="1330"/>
                    <a:pt x="3640" y="1348"/>
                  </a:cubicBezTo>
                  <a:cubicBezTo>
                    <a:pt x="3747" y="1348"/>
                    <a:pt x="3818" y="1276"/>
                    <a:pt x="3818" y="1187"/>
                  </a:cubicBezTo>
                  <a:cubicBezTo>
                    <a:pt x="3818" y="1187"/>
                    <a:pt x="3818" y="688"/>
                    <a:pt x="3818" y="688"/>
                  </a:cubicBezTo>
                  <a:cubicBezTo>
                    <a:pt x="3818" y="598"/>
                    <a:pt x="3765" y="509"/>
                    <a:pt x="3676" y="491"/>
                  </a:cubicBezTo>
                  <a:lnTo>
                    <a:pt x="2159" y="27"/>
                  </a:lnTo>
                  <a:cubicBezTo>
                    <a:pt x="2079" y="10"/>
                    <a:pt x="1999" y="1"/>
                    <a:pt x="1920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1"/>
            <p:cNvSpPr/>
            <p:nvPr/>
          </p:nvSpPr>
          <p:spPr>
            <a:xfrm>
              <a:off x="6065185" y="2133259"/>
              <a:ext cx="88592" cy="8807"/>
            </a:xfrm>
            <a:custGeom>
              <a:avLst/>
              <a:gdLst/>
              <a:ahLst/>
              <a:cxnLst/>
              <a:rect l="l" t="t" r="r" b="b"/>
              <a:pathLst>
                <a:path w="3249" h="323" extrusionOk="0">
                  <a:moveTo>
                    <a:pt x="179" y="1"/>
                  </a:moveTo>
                  <a:cubicBezTo>
                    <a:pt x="90" y="1"/>
                    <a:pt x="19" y="72"/>
                    <a:pt x="19" y="144"/>
                  </a:cubicBezTo>
                  <a:cubicBezTo>
                    <a:pt x="1" y="251"/>
                    <a:pt x="72" y="322"/>
                    <a:pt x="179" y="322"/>
                  </a:cubicBezTo>
                  <a:lnTo>
                    <a:pt x="3070" y="322"/>
                  </a:lnTo>
                  <a:cubicBezTo>
                    <a:pt x="3159" y="322"/>
                    <a:pt x="3230" y="269"/>
                    <a:pt x="3248" y="179"/>
                  </a:cubicBezTo>
                  <a:cubicBezTo>
                    <a:pt x="3248" y="90"/>
                    <a:pt x="3177" y="1"/>
                    <a:pt x="3088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1"/>
            <p:cNvSpPr/>
            <p:nvPr/>
          </p:nvSpPr>
          <p:spPr>
            <a:xfrm>
              <a:off x="6065185" y="2157118"/>
              <a:ext cx="88592" cy="8780"/>
            </a:xfrm>
            <a:custGeom>
              <a:avLst/>
              <a:gdLst/>
              <a:ahLst/>
              <a:cxnLst/>
              <a:rect l="l" t="t" r="r" b="b"/>
              <a:pathLst>
                <a:path w="3249" h="322" extrusionOk="0">
                  <a:moveTo>
                    <a:pt x="179" y="0"/>
                  </a:moveTo>
                  <a:cubicBezTo>
                    <a:pt x="90" y="0"/>
                    <a:pt x="19" y="54"/>
                    <a:pt x="19" y="143"/>
                  </a:cubicBezTo>
                  <a:cubicBezTo>
                    <a:pt x="1" y="232"/>
                    <a:pt x="72" y="321"/>
                    <a:pt x="179" y="321"/>
                  </a:cubicBezTo>
                  <a:lnTo>
                    <a:pt x="3070" y="321"/>
                  </a:lnTo>
                  <a:cubicBezTo>
                    <a:pt x="3159" y="321"/>
                    <a:pt x="3230" y="268"/>
                    <a:pt x="3248" y="179"/>
                  </a:cubicBezTo>
                  <a:cubicBezTo>
                    <a:pt x="3248" y="89"/>
                    <a:pt x="3177" y="0"/>
                    <a:pt x="3088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1"/>
            <p:cNvSpPr/>
            <p:nvPr/>
          </p:nvSpPr>
          <p:spPr>
            <a:xfrm>
              <a:off x="6065185" y="2180459"/>
              <a:ext cx="152807" cy="8289"/>
            </a:xfrm>
            <a:custGeom>
              <a:avLst/>
              <a:gdLst/>
              <a:ahLst/>
              <a:cxnLst/>
              <a:rect l="l" t="t" r="r" b="b"/>
              <a:pathLst>
                <a:path w="5604" h="304" extrusionOk="0">
                  <a:moveTo>
                    <a:pt x="179" y="1"/>
                  </a:moveTo>
                  <a:cubicBezTo>
                    <a:pt x="90" y="1"/>
                    <a:pt x="19" y="54"/>
                    <a:pt x="19" y="126"/>
                  </a:cubicBezTo>
                  <a:cubicBezTo>
                    <a:pt x="1" y="233"/>
                    <a:pt x="72" y="304"/>
                    <a:pt x="179" y="304"/>
                  </a:cubicBezTo>
                  <a:lnTo>
                    <a:pt x="5425" y="304"/>
                  </a:lnTo>
                  <a:cubicBezTo>
                    <a:pt x="5514" y="304"/>
                    <a:pt x="5586" y="250"/>
                    <a:pt x="5586" y="179"/>
                  </a:cubicBezTo>
                  <a:cubicBezTo>
                    <a:pt x="5603" y="72"/>
                    <a:pt x="5532" y="1"/>
                    <a:pt x="5425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2" name="Google Shape;2052;p41"/>
          <p:cNvSpPr/>
          <p:nvPr/>
        </p:nvSpPr>
        <p:spPr>
          <a:xfrm flipH="1">
            <a:off x="7615976" y="1246991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3" name="Google Shape;2053;p41"/>
          <p:cNvSpPr/>
          <p:nvPr/>
        </p:nvSpPr>
        <p:spPr>
          <a:xfrm flipH="1">
            <a:off x="8237655" y="2287583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945907E-BF21-292E-275C-1AA47289EA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62" b="2997"/>
          <a:stretch/>
        </p:blipFill>
        <p:spPr>
          <a:xfrm>
            <a:off x="5248769" y="2287583"/>
            <a:ext cx="2512221" cy="1370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Google Shape;2019;p41">
            <a:extLst>
              <a:ext uri="{FF2B5EF4-FFF2-40B4-BE49-F238E27FC236}">
                <a16:creationId xmlns:a16="http://schemas.microsoft.com/office/drawing/2014/main" id="{5024C68C-B217-1A35-2888-B3F79CF2352B}"/>
              </a:ext>
            </a:extLst>
          </p:cNvPr>
          <p:cNvSpPr txBox="1">
            <a:spLocks/>
          </p:cNvSpPr>
          <p:nvPr/>
        </p:nvSpPr>
        <p:spPr>
          <a:xfrm>
            <a:off x="5923833" y="1695173"/>
            <a:ext cx="1162092" cy="566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2400" dirty="0">
                <a:latin typeface="Bahnschrift" panose="020B0502040204020203" pitchFamily="34" charset="0"/>
              </a:rPr>
              <a:t>Output:</a:t>
            </a:r>
            <a:endParaRPr lang="ru-RU" sz="24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41"/>
          <p:cNvSpPr/>
          <p:nvPr/>
        </p:nvSpPr>
        <p:spPr>
          <a:xfrm>
            <a:off x="4709482" y="1665925"/>
            <a:ext cx="3590796" cy="2743526"/>
          </a:xfrm>
          <a:prstGeom prst="roundRect">
            <a:avLst>
              <a:gd name="adj" fmla="val 14901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41"/>
          <p:cNvSpPr/>
          <p:nvPr/>
        </p:nvSpPr>
        <p:spPr>
          <a:xfrm>
            <a:off x="869745" y="1642631"/>
            <a:ext cx="3653421" cy="2758597"/>
          </a:xfrm>
          <a:prstGeom prst="roundRect">
            <a:avLst>
              <a:gd name="adj" fmla="val 14901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4" name="Google Shape;2014;p41"/>
          <p:cNvGrpSpPr/>
          <p:nvPr/>
        </p:nvGrpSpPr>
        <p:grpSpPr>
          <a:xfrm>
            <a:off x="1918839" y="358524"/>
            <a:ext cx="5306936" cy="967867"/>
            <a:chOff x="1979225" y="358525"/>
            <a:chExt cx="5186100" cy="1198496"/>
          </a:xfrm>
        </p:grpSpPr>
        <p:sp>
          <p:nvSpPr>
            <p:cNvPr id="2015" name="Google Shape;2015;p41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1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7" name="Google Shape;2017;p41"/>
          <p:cNvSpPr txBox="1">
            <a:spLocks noGrp="1"/>
          </p:cNvSpPr>
          <p:nvPr>
            <p:ph type="ctrTitle"/>
          </p:nvPr>
        </p:nvSpPr>
        <p:spPr>
          <a:xfrm>
            <a:off x="1918225" y="370796"/>
            <a:ext cx="5306936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latin typeface="Franklin Gothic Heavy" panose="020B0903020102020204" pitchFamily="34" charset="0"/>
              </a:rPr>
              <a:t>Вложенные раскладки</a:t>
            </a:r>
            <a:endParaRPr sz="3200" dirty="0">
              <a:latin typeface="Franklin Gothic Heavy" panose="020B0903020102020204" pitchFamily="34" charset="0"/>
            </a:endParaRPr>
          </a:p>
        </p:txBody>
      </p:sp>
      <p:sp>
        <p:nvSpPr>
          <p:cNvPr id="2019" name="Google Shape;2019;p41"/>
          <p:cNvSpPr txBox="1">
            <a:spLocks noGrp="1"/>
          </p:cNvSpPr>
          <p:nvPr>
            <p:ph type="subTitle" idx="1"/>
          </p:nvPr>
        </p:nvSpPr>
        <p:spPr>
          <a:xfrm>
            <a:off x="981008" y="1910938"/>
            <a:ext cx="3430893" cy="2395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Bahnschrift" panose="020B0502040204020203" pitchFamily="34" charset="0"/>
              </a:rPr>
              <a:t>layout1</a:t>
            </a:r>
            <a:r>
              <a:rPr lang="en-US" dirty="0">
                <a:latin typeface="Bahnschrift" panose="020B0502040204020203" pitchFamily="34" charset="0"/>
              </a:rPr>
              <a:t> = </a:t>
            </a:r>
            <a:r>
              <a:rPr lang="en-US" dirty="0" err="1">
                <a:latin typeface="Bahnschrift" panose="020B0502040204020203" pitchFamily="34" charset="0"/>
              </a:rPr>
              <a:t>QVBoxLayout</a:t>
            </a:r>
            <a:r>
              <a:rPr lang="en-US" dirty="0">
                <a:latin typeface="Bahnschrift" panose="020B0502040204020203" pitchFamily="34" charset="0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Bahnschrift" panose="020B0502040204020203" pitchFamily="34" charset="0"/>
              </a:rPr>
              <a:t>layout2</a:t>
            </a:r>
            <a:r>
              <a:rPr lang="en-US" dirty="0">
                <a:latin typeface="Bahnschrift" panose="020B0502040204020203" pitchFamily="34" charset="0"/>
              </a:rPr>
              <a:t> = </a:t>
            </a:r>
            <a:r>
              <a:rPr lang="en-US" dirty="0" err="1">
                <a:latin typeface="Bahnschrift" panose="020B0502040204020203" pitchFamily="34" charset="0"/>
              </a:rPr>
              <a:t>QHBoxLayout</a:t>
            </a:r>
            <a:r>
              <a:rPr lang="en-US" dirty="0">
                <a:latin typeface="Bahnschrift" panose="020B0502040204020203" pitchFamily="34" charset="0"/>
              </a:rPr>
              <a:t>()</a:t>
            </a:r>
            <a:endParaRPr lang="ru-RU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Bahnschrift" panose="020B0502040204020203" pitchFamily="34" charset="0"/>
              </a:rPr>
              <a:t>layout1</a:t>
            </a:r>
            <a:r>
              <a:rPr lang="en-US" dirty="0">
                <a:latin typeface="Bahnschrift" panose="020B0502040204020203" pitchFamily="34" charset="0"/>
              </a:rPr>
              <a:t>.addWidget(</a:t>
            </a:r>
            <a:r>
              <a:rPr lang="en-US" dirty="0">
                <a:solidFill>
                  <a:srgbClr val="00B050"/>
                </a:solidFill>
                <a:latin typeface="Bahnschrift" panose="020B0502040204020203" pitchFamily="34" charset="0"/>
              </a:rPr>
              <a:t>label1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Bahnschrift" panose="020B0502040204020203" pitchFamily="34" charset="0"/>
              </a:rPr>
              <a:t>layout1</a:t>
            </a:r>
            <a:r>
              <a:rPr lang="en-US" dirty="0">
                <a:latin typeface="Bahnschrift" panose="020B0502040204020203" pitchFamily="34" charset="0"/>
              </a:rPr>
              <a:t>.addWidget(</a:t>
            </a:r>
            <a:r>
              <a:rPr lang="en-US" dirty="0">
                <a:solidFill>
                  <a:srgbClr val="00B050"/>
                </a:solidFill>
                <a:latin typeface="Bahnschrift" panose="020B0502040204020203" pitchFamily="34" charset="0"/>
              </a:rPr>
              <a:t>label2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Bahnschrift" panose="020B0502040204020203" pitchFamily="34" charset="0"/>
              </a:rPr>
              <a:t>layout2</a:t>
            </a:r>
            <a:r>
              <a:rPr lang="en-US" dirty="0">
                <a:latin typeface="Bahnschrift" panose="020B0502040204020203" pitchFamily="34" charset="0"/>
              </a:rPr>
              <a:t>.addWidget(</a:t>
            </a:r>
            <a:r>
              <a:rPr lang="en-US" dirty="0">
                <a:solidFill>
                  <a:srgbClr val="00B050"/>
                </a:solidFill>
                <a:latin typeface="Bahnschrift" panose="020B0502040204020203" pitchFamily="34" charset="0"/>
              </a:rPr>
              <a:t>label3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Bahnschrift" panose="020B0502040204020203" pitchFamily="34" charset="0"/>
              </a:rPr>
              <a:t>layout2</a:t>
            </a:r>
            <a:r>
              <a:rPr lang="en-US" dirty="0">
                <a:latin typeface="Bahnschrift" panose="020B0502040204020203" pitchFamily="34" charset="0"/>
              </a:rPr>
              <a:t>.addWidget(</a:t>
            </a:r>
            <a:r>
              <a:rPr lang="en-US" dirty="0">
                <a:solidFill>
                  <a:srgbClr val="00B050"/>
                </a:solidFill>
                <a:latin typeface="Bahnschrift" panose="020B0502040204020203" pitchFamily="34" charset="0"/>
              </a:rPr>
              <a:t>label4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Bahnschrift" panose="020B0502040204020203" pitchFamily="34" charset="0"/>
              </a:rPr>
              <a:t>layout1</a:t>
            </a:r>
            <a:r>
              <a:rPr lang="en-US" dirty="0">
                <a:latin typeface="Bahnschrift" panose="020B0502040204020203" pitchFamily="34" charset="0"/>
              </a:rPr>
              <a:t>.addLayout(</a:t>
            </a:r>
            <a:r>
              <a:rPr lang="en-US" dirty="0">
                <a:solidFill>
                  <a:srgbClr val="00B050"/>
                </a:solidFill>
                <a:latin typeface="Bahnschrift" panose="020B0502040204020203" pitchFamily="34" charset="0"/>
              </a:rPr>
              <a:t>layout2</a:t>
            </a:r>
            <a:r>
              <a:rPr lang="en-US" dirty="0">
                <a:latin typeface="Bahnschrift" panose="020B0502040204020203" pitchFamily="34" charset="0"/>
              </a:rPr>
              <a:t>)</a:t>
            </a:r>
            <a:endParaRPr lang="ru-RU" dirty="0">
              <a:latin typeface="Bahnschrift" panose="020B0502040204020203" pitchFamily="34" charset="0"/>
            </a:endParaRPr>
          </a:p>
        </p:txBody>
      </p:sp>
      <p:grpSp>
        <p:nvGrpSpPr>
          <p:cNvPr id="2035" name="Google Shape;2035;p41"/>
          <p:cNvGrpSpPr/>
          <p:nvPr/>
        </p:nvGrpSpPr>
        <p:grpSpPr>
          <a:xfrm rot="-291837">
            <a:off x="794971" y="1109536"/>
            <a:ext cx="689312" cy="597374"/>
            <a:chOff x="6005360" y="1996567"/>
            <a:chExt cx="295334" cy="255933"/>
          </a:xfrm>
        </p:grpSpPr>
        <p:sp>
          <p:nvSpPr>
            <p:cNvPr id="2036" name="Google Shape;2036;p41"/>
            <p:cNvSpPr/>
            <p:nvPr/>
          </p:nvSpPr>
          <p:spPr>
            <a:xfrm>
              <a:off x="6029683" y="2078778"/>
              <a:ext cx="222366" cy="158642"/>
            </a:xfrm>
            <a:custGeom>
              <a:avLst/>
              <a:gdLst/>
              <a:ahLst/>
              <a:cxnLst/>
              <a:rect l="l" t="t" r="r" b="b"/>
              <a:pathLst>
                <a:path w="8155" h="5818" extrusionOk="0">
                  <a:moveTo>
                    <a:pt x="536" y="1"/>
                  </a:moveTo>
                  <a:cubicBezTo>
                    <a:pt x="250" y="1"/>
                    <a:pt x="0" y="232"/>
                    <a:pt x="0" y="536"/>
                  </a:cubicBezTo>
                  <a:lnTo>
                    <a:pt x="0" y="5817"/>
                  </a:lnTo>
                  <a:lnTo>
                    <a:pt x="8154" y="5817"/>
                  </a:lnTo>
                  <a:lnTo>
                    <a:pt x="8154" y="536"/>
                  </a:lnTo>
                  <a:cubicBezTo>
                    <a:pt x="8154" y="232"/>
                    <a:pt x="7922" y="1"/>
                    <a:pt x="7619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1"/>
            <p:cNvSpPr/>
            <p:nvPr/>
          </p:nvSpPr>
          <p:spPr>
            <a:xfrm>
              <a:off x="6199968" y="2078778"/>
              <a:ext cx="52081" cy="158642"/>
            </a:xfrm>
            <a:custGeom>
              <a:avLst/>
              <a:gdLst/>
              <a:ahLst/>
              <a:cxnLst/>
              <a:rect l="l" t="t" r="r" b="b"/>
              <a:pathLst>
                <a:path w="1910" h="5818" extrusionOk="0">
                  <a:moveTo>
                    <a:pt x="0" y="1"/>
                  </a:moveTo>
                  <a:cubicBezTo>
                    <a:pt x="304" y="1"/>
                    <a:pt x="535" y="232"/>
                    <a:pt x="535" y="518"/>
                  </a:cubicBezTo>
                  <a:lnTo>
                    <a:pt x="535" y="5817"/>
                  </a:lnTo>
                  <a:lnTo>
                    <a:pt x="1909" y="5817"/>
                  </a:lnTo>
                  <a:lnTo>
                    <a:pt x="1909" y="518"/>
                  </a:lnTo>
                  <a:cubicBezTo>
                    <a:pt x="1909" y="232"/>
                    <a:pt x="1677" y="1"/>
                    <a:pt x="1392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1"/>
            <p:cNvSpPr/>
            <p:nvPr/>
          </p:nvSpPr>
          <p:spPr>
            <a:xfrm>
              <a:off x="6047679" y="2096284"/>
              <a:ext cx="186864" cy="123140"/>
            </a:xfrm>
            <a:custGeom>
              <a:avLst/>
              <a:gdLst/>
              <a:ahLst/>
              <a:cxnLst/>
              <a:rect l="l" t="t" r="r" b="b"/>
              <a:pathLst>
                <a:path w="6853" h="4516" extrusionOk="0">
                  <a:moveTo>
                    <a:pt x="143" y="1"/>
                  </a:moveTo>
                  <a:cubicBezTo>
                    <a:pt x="72" y="1"/>
                    <a:pt x="0" y="72"/>
                    <a:pt x="0" y="144"/>
                  </a:cubicBezTo>
                  <a:lnTo>
                    <a:pt x="0" y="4515"/>
                  </a:lnTo>
                  <a:lnTo>
                    <a:pt x="6852" y="4515"/>
                  </a:lnTo>
                  <a:lnTo>
                    <a:pt x="6852" y="144"/>
                  </a:lnTo>
                  <a:cubicBezTo>
                    <a:pt x="6852" y="72"/>
                    <a:pt x="6781" y="1"/>
                    <a:pt x="6709" y="1"/>
                  </a:cubicBezTo>
                  <a:close/>
                </a:path>
              </a:pathLst>
            </a:custGeom>
            <a:solidFill>
              <a:srgbClr val="9C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1"/>
            <p:cNvSpPr/>
            <p:nvPr/>
          </p:nvSpPr>
          <p:spPr>
            <a:xfrm>
              <a:off x="6009232" y="2219397"/>
              <a:ext cx="263731" cy="29203"/>
            </a:xfrm>
            <a:custGeom>
              <a:avLst/>
              <a:gdLst/>
              <a:ahLst/>
              <a:cxnLst/>
              <a:rect l="l" t="t" r="r" b="b"/>
              <a:pathLst>
                <a:path w="9672" h="1071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714"/>
                    <a:pt x="358" y="1071"/>
                    <a:pt x="804" y="1071"/>
                  </a:cubicBezTo>
                  <a:lnTo>
                    <a:pt x="8869" y="1071"/>
                  </a:lnTo>
                  <a:cubicBezTo>
                    <a:pt x="9315" y="1071"/>
                    <a:pt x="9672" y="714"/>
                    <a:pt x="9672" y="268"/>
                  </a:cubicBezTo>
                  <a:cubicBezTo>
                    <a:pt x="9672" y="125"/>
                    <a:pt x="9547" y="0"/>
                    <a:pt x="9404" y="0"/>
                  </a:cubicBezTo>
                  <a:close/>
                </a:path>
              </a:pathLst>
            </a:custGeom>
            <a:solidFill>
              <a:srgbClr val="D1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1"/>
            <p:cNvSpPr/>
            <p:nvPr/>
          </p:nvSpPr>
          <p:spPr>
            <a:xfrm>
              <a:off x="6213575" y="2219397"/>
              <a:ext cx="59389" cy="29203"/>
            </a:xfrm>
            <a:custGeom>
              <a:avLst/>
              <a:gdLst/>
              <a:ahLst/>
              <a:cxnLst/>
              <a:rect l="l" t="t" r="r" b="b"/>
              <a:pathLst>
                <a:path w="2178" h="1071" extrusionOk="0">
                  <a:moveTo>
                    <a:pt x="518" y="0"/>
                  </a:moveTo>
                  <a:cubicBezTo>
                    <a:pt x="679" y="0"/>
                    <a:pt x="786" y="125"/>
                    <a:pt x="786" y="268"/>
                  </a:cubicBezTo>
                  <a:cubicBezTo>
                    <a:pt x="786" y="714"/>
                    <a:pt x="429" y="1071"/>
                    <a:pt x="1" y="1071"/>
                  </a:cubicBezTo>
                  <a:lnTo>
                    <a:pt x="1375" y="1071"/>
                  </a:lnTo>
                  <a:cubicBezTo>
                    <a:pt x="1821" y="1071"/>
                    <a:pt x="2178" y="714"/>
                    <a:pt x="2160" y="268"/>
                  </a:cubicBezTo>
                  <a:cubicBezTo>
                    <a:pt x="2160" y="125"/>
                    <a:pt x="2053" y="0"/>
                    <a:pt x="1892" y="0"/>
                  </a:cubicBezTo>
                  <a:close/>
                </a:path>
              </a:pathLst>
            </a:custGeom>
            <a:solidFill>
              <a:srgbClr val="C1B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1"/>
            <p:cNvSpPr/>
            <p:nvPr/>
          </p:nvSpPr>
          <p:spPr>
            <a:xfrm>
              <a:off x="6107040" y="2219397"/>
              <a:ext cx="68141" cy="14615"/>
            </a:xfrm>
            <a:custGeom>
              <a:avLst/>
              <a:gdLst/>
              <a:ahLst/>
              <a:cxnLst/>
              <a:rect l="l" t="t" r="r" b="b"/>
              <a:pathLst>
                <a:path w="2499" h="536" extrusionOk="0">
                  <a:moveTo>
                    <a:pt x="0" y="0"/>
                  </a:moveTo>
                  <a:cubicBezTo>
                    <a:pt x="0" y="303"/>
                    <a:pt x="250" y="535"/>
                    <a:pt x="536" y="535"/>
                  </a:cubicBezTo>
                  <a:lnTo>
                    <a:pt x="1963" y="535"/>
                  </a:lnTo>
                  <a:cubicBezTo>
                    <a:pt x="2248" y="535"/>
                    <a:pt x="2498" y="303"/>
                    <a:pt x="2498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1"/>
            <p:cNvSpPr/>
            <p:nvPr/>
          </p:nvSpPr>
          <p:spPr>
            <a:xfrm>
              <a:off x="6152768" y="2001420"/>
              <a:ext cx="144027" cy="139691"/>
            </a:xfrm>
            <a:custGeom>
              <a:avLst/>
              <a:gdLst/>
              <a:ahLst/>
              <a:cxnLst/>
              <a:rect l="l" t="t" r="r" b="b"/>
              <a:pathLst>
                <a:path w="5282" h="5123" extrusionOk="0">
                  <a:moveTo>
                    <a:pt x="518" y="1"/>
                  </a:moveTo>
                  <a:cubicBezTo>
                    <a:pt x="232" y="1"/>
                    <a:pt x="0" y="215"/>
                    <a:pt x="0" y="500"/>
                  </a:cubicBezTo>
                  <a:lnTo>
                    <a:pt x="0" y="3373"/>
                  </a:lnTo>
                  <a:cubicBezTo>
                    <a:pt x="0" y="3658"/>
                    <a:pt x="232" y="3890"/>
                    <a:pt x="518" y="3890"/>
                  </a:cubicBezTo>
                  <a:lnTo>
                    <a:pt x="625" y="3890"/>
                  </a:lnTo>
                  <a:cubicBezTo>
                    <a:pt x="696" y="3890"/>
                    <a:pt x="768" y="3944"/>
                    <a:pt x="768" y="4033"/>
                  </a:cubicBezTo>
                  <a:lnTo>
                    <a:pt x="768" y="5014"/>
                  </a:lnTo>
                  <a:cubicBezTo>
                    <a:pt x="768" y="5083"/>
                    <a:pt x="812" y="5123"/>
                    <a:pt x="863" y="5123"/>
                  </a:cubicBezTo>
                  <a:cubicBezTo>
                    <a:pt x="891" y="5123"/>
                    <a:pt x="921" y="5111"/>
                    <a:pt x="946" y="5086"/>
                  </a:cubicBezTo>
                  <a:lnTo>
                    <a:pt x="1874" y="3944"/>
                  </a:lnTo>
                  <a:cubicBezTo>
                    <a:pt x="1892" y="3908"/>
                    <a:pt x="1927" y="3890"/>
                    <a:pt x="1981" y="3890"/>
                  </a:cubicBezTo>
                  <a:lnTo>
                    <a:pt x="4764" y="3890"/>
                  </a:lnTo>
                  <a:cubicBezTo>
                    <a:pt x="5050" y="3890"/>
                    <a:pt x="5282" y="3658"/>
                    <a:pt x="5282" y="3373"/>
                  </a:cubicBezTo>
                  <a:lnTo>
                    <a:pt x="5282" y="500"/>
                  </a:lnTo>
                  <a:cubicBezTo>
                    <a:pt x="5282" y="215"/>
                    <a:pt x="5050" y="1"/>
                    <a:pt x="4764" y="1"/>
                  </a:cubicBez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6173682" y="2107491"/>
              <a:ext cx="32639" cy="33512"/>
            </a:xfrm>
            <a:custGeom>
              <a:avLst/>
              <a:gdLst/>
              <a:ahLst/>
              <a:cxnLst/>
              <a:rect l="l" t="t" r="r" b="b"/>
              <a:pathLst>
                <a:path w="1197" h="1229" extrusionOk="0">
                  <a:moveTo>
                    <a:pt x="304" y="0"/>
                  </a:moveTo>
                  <a:cubicBezTo>
                    <a:pt x="143" y="0"/>
                    <a:pt x="1" y="143"/>
                    <a:pt x="1" y="304"/>
                  </a:cubicBezTo>
                  <a:lnTo>
                    <a:pt x="1" y="1124"/>
                  </a:lnTo>
                  <a:cubicBezTo>
                    <a:pt x="1" y="1185"/>
                    <a:pt x="50" y="1229"/>
                    <a:pt x="104" y="1229"/>
                  </a:cubicBezTo>
                  <a:cubicBezTo>
                    <a:pt x="129" y="1229"/>
                    <a:pt x="156" y="1219"/>
                    <a:pt x="179" y="1196"/>
                  </a:cubicBezTo>
                  <a:lnTo>
                    <a:pt x="1089" y="54"/>
                  </a:lnTo>
                  <a:cubicBezTo>
                    <a:pt x="1125" y="18"/>
                    <a:pt x="1160" y="0"/>
                    <a:pt x="1196" y="0"/>
                  </a:cubicBezTo>
                  <a:close/>
                </a:path>
              </a:pathLst>
            </a:custGeom>
            <a:solidFill>
              <a:srgbClr val="FFD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6244714" y="2001420"/>
              <a:ext cx="51617" cy="106098"/>
            </a:xfrm>
            <a:custGeom>
              <a:avLst/>
              <a:gdLst/>
              <a:ahLst/>
              <a:cxnLst/>
              <a:rect l="l" t="t" r="r" b="b"/>
              <a:pathLst>
                <a:path w="1893" h="3891" extrusionOk="0">
                  <a:moveTo>
                    <a:pt x="1" y="1"/>
                  </a:moveTo>
                  <a:cubicBezTo>
                    <a:pt x="286" y="1"/>
                    <a:pt x="500" y="215"/>
                    <a:pt x="500" y="500"/>
                  </a:cubicBezTo>
                  <a:lnTo>
                    <a:pt x="500" y="3373"/>
                  </a:lnTo>
                  <a:cubicBezTo>
                    <a:pt x="500" y="3658"/>
                    <a:pt x="286" y="3890"/>
                    <a:pt x="1" y="3890"/>
                  </a:cubicBezTo>
                  <a:lnTo>
                    <a:pt x="1375" y="3890"/>
                  </a:lnTo>
                  <a:cubicBezTo>
                    <a:pt x="1660" y="3890"/>
                    <a:pt x="1892" y="3658"/>
                    <a:pt x="1892" y="3373"/>
                  </a:cubicBezTo>
                  <a:lnTo>
                    <a:pt x="1892" y="500"/>
                  </a:lnTo>
                  <a:cubicBezTo>
                    <a:pt x="1892" y="215"/>
                    <a:pt x="1660" y="1"/>
                    <a:pt x="1375" y="1"/>
                  </a:cubicBezTo>
                  <a:close/>
                </a:path>
              </a:pathLst>
            </a:custGeom>
            <a:solidFill>
              <a:srgbClr val="FFD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6190234" y="2044721"/>
              <a:ext cx="68141" cy="33103"/>
            </a:xfrm>
            <a:custGeom>
              <a:avLst/>
              <a:gdLst/>
              <a:ahLst/>
              <a:cxnLst/>
              <a:rect l="l" t="t" r="r" b="b"/>
              <a:pathLst>
                <a:path w="2499" h="1214" extrusionOk="0">
                  <a:moveTo>
                    <a:pt x="0" y="1"/>
                  </a:moveTo>
                  <a:lnTo>
                    <a:pt x="0" y="946"/>
                  </a:lnTo>
                  <a:cubicBezTo>
                    <a:pt x="0" y="1107"/>
                    <a:pt x="125" y="1214"/>
                    <a:pt x="286" y="1214"/>
                  </a:cubicBezTo>
                  <a:lnTo>
                    <a:pt x="2231" y="1214"/>
                  </a:lnTo>
                  <a:cubicBezTo>
                    <a:pt x="2391" y="1214"/>
                    <a:pt x="2498" y="1107"/>
                    <a:pt x="2498" y="946"/>
                  </a:cubicBezTo>
                  <a:lnTo>
                    <a:pt x="2498" y="1"/>
                  </a:lnTo>
                  <a:close/>
                </a:path>
              </a:pathLst>
            </a:custGeom>
            <a:solidFill>
              <a:srgbClr val="756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1"/>
            <p:cNvSpPr/>
            <p:nvPr/>
          </p:nvSpPr>
          <p:spPr>
            <a:xfrm>
              <a:off x="6176600" y="2030378"/>
              <a:ext cx="96363" cy="29203"/>
            </a:xfrm>
            <a:custGeom>
              <a:avLst/>
              <a:gdLst/>
              <a:ahLst/>
              <a:cxnLst/>
              <a:rect l="l" t="t" r="r" b="b"/>
              <a:pathLst>
                <a:path w="3534" h="1071" extrusionOk="0">
                  <a:moveTo>
                    <a:pt x="1765" y="0"/>
                  </a:moveTo>
                  <a:cubicBezTo>
                    <a:pt x="1700" y="0"/>
                    <a:pt x="1633" y="9"/>
                    <a:pt x="1571" y="27"/>
                  </a:cubicBezTo>
                  <a:lnTo>
                    <a:pt x="54" y="473"/>
                  </a:lnTo>
                  <a:cubicBezTo>
                    <a:pt x="1" y="491"/>
                    <a:pt x="1" y="580"/>
                    <a:pt x="54" y="598"/>
                  </a:cubicBezTo>
                  <a:lnTo>
                    <a:pt x="1571" y="1044"/>
                  </a:lnTo>
                  <a:cubicBezTo>
                    <a:pt x="1633" y="1062"/>
                    <a:pt x="1700" y="1071"/>
                    <a:pt x="1765" y="1071"/>
                  </a:cubicBezTo>
                  <a:cubicBezTo>
                    <a:pt x="1830" y="1071"/>
                    <a:pt x="1892" y="1062"/>
                    <a:pt x="1946" y="1044"/>
                  </a:cubicBezTo>
                  <a:lnTo>
                    <a:pt x="3462" y="598"/>
                  </a:lnTo>
                  <a:cubicBezTo>
                    <a:pt x="3534" y="580"/>
                    <a:pt x="3534" y="491"/>
                    <a:pt x="3462" y="473"/>
                  </a:cubicBezTo>
                  <a:lnTo>
                    <a:pt x="1946" y="27"/>
                  </a:lnTo>
                  <a:cubicBezTo>
                    <a:pt x="1892" y="9"/>
                    <a:pt x="1830" y="0"/>
                    <a:pt x="1765" y="0"/>
                  </a:cubicBezTo>
                  <a:close/>
                </a:path>
              </a:pathLst>
            </a:custGeom>
            <a:solidFill>
              <a:srgbClr val="665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1"/>
            <p:cNvSpPr/>
            <p:nvPr/>
          </p:nvSpPr>
          <p:spPr>
            <a:xfrm>
              <a:off x="6005360" y="1996567"/>
              <a:ext cx="295334" cy="255933"/>
            </a:xfrm>
            <a:custGeom>
              <a:avLst/>
              <a:gdLst/>
              <a:ahLst/>
              <a:cxnLst/>
              <a:rect l="l" t="t" r="r" b="b"/>
              <a:pathLst>
                <a:path w="10831" h="9386" extrusionOk="0">
                  <a:moveTo>
                    <a:pt x="10170" y="321"/>
                  </a:moveTo>
                  <a:cubicBezTo>
                    <a:pt x="10349" y="321"/>
                    <a:pt x="10509" y="482"/>
                    <a:pt x="10509" y="678"/>
                  </a:cubicBezTo>
                  <a:lnTo>
                    <a:pt x="10509" y="3551"/>
                  </a:lnTo>
                  <a:cubicBezTo>
                    <a:pt x="10509" y="3747"/>
                    <a:pt x="10349" y="3890"/>
                    <a:pt x="10170" y="3890"/>
                  </a:cubicBezTo>
                  <a:lnTo>
                    <a:pt x="7387" y="3890"/>
                  </a:lnTo>
                  <a:cubicBezTo>
                    <a:pt x="7298" y="3890"/>
                    <a:pt x="7209" y="3943"/>
                    <a:pt x="7155" y="4015"/>
                  </a:cubicBezTo>
                  <a:lnTo>
                    <a:pt x="6334" y="5014"/>
                  </a:lnTo>
                  <a:lnTo>
                    <a:pt x="6334" y="4193"/>
                  </a:lnTo>
                  <a:cubicBezTo>
                    <a:pt x="6334" y="4033"/>
                    <a:pt x="6209" y="3890"/>
                    <a:pt x="6049" y="3890"/>
                  </a:cubicBezTo>
                  <a:lnTo>
                    <a:pt x="5924" y="3890"/>
                  </a:lnTo>
                  <a:cubicBezTo>
                    <a:pt x="5745" y="3890"/>
                    <a:pt x="5585" y="3747"/>
                    <a:pt x="5585" y="3551"/>
                  </a:cubicBezTo>
                  <a:lnTo>
                    <a:pt x="5585" y="678"/>
                  </a:lnTo>
                  <a:cubicBezTo>
                    <a:pt x="5585" y="482"/>
                    <a:pt x="5745" y="321"/>
                    <a:pt x="5924" y="321"/>
                  </a:cubicBezTo>
                  <a:close/>
                  <a:moveTo>
                    <a:pt x="5317" y="3818"/>
                  </a:moveTo>
                  <a:cubicBezTo>
                    <a:pt x="5424" y="4050"/>
                    <a:pt x="5656" y="4211"/>
                    <a:pt x="5942" y="4211"/>
                  </a:cubicBezTo>
                  <a:lnTo>
                    <a:pt x="6031" y="4211"/>
                  </a:lnTo>
                  <a:lnTo>
                    <a:pt x="6031" y="5174"/>
                  </a:lnTo>
                  <a:cubicBezTo>
                    <a:pt x="6031" y="5335"/>
                    <a:pt x="6156" y="5437"/>
                    <a:pt x="6284" y="5437"/>
                  </a:cubicBezTo>
                  <a:cubicBezTo>
                    <a:pt x="6355" y="5437"/>
                    <a:pt x="6426" y="5405"/>
                    <a:pt x="6477" y="5335"/>
                  </a:cubicBezTo>
                  <a:lnTo>
                    <a:pt x="7405" y="4211"/>
                  </a:lnTo>
                  <a:lnTo>
                    <a:pt x="8243" y="4211"/>
                  </a:lnTo>
                  <a:lnTo>
                    <a:pt x="8243" y="8011"/>
                  </a:lnTo>
                  <a:lnTo>
                    <a:pt x="1731" y="8011"/>
                  </a:lnTo>
                  <a:lnTo>
                    <a:pt x="1731" y="3818"/>
                  </a:lnTo>
                  <a:close/>
                  <a:moveTo>
                    <a:pt x="6013" y="8333"/>
                  </a:moveTo>
                  <a:cubicBezTo>
                    <a:pt x="5960" y="8458"/>
                    <a:pt x="5835" y="8529"/>
                    <a:pt x="5692" y="8529"/>
                  </a:cubicBezTo>
                  <a:lnTo>
                    <a:pt x="4282" y="8529"/>
                  </a:lnTo>
                  <a:cubicBezTo>
                    <a:pt x="4122" y="8529"/>
                    <a:pt x="3997" y="8458"/>
                    <a:pt x="3943" y="8333"/>
                  </a:cubicBezTo>
                  <a:close/>
                  <a:moveTo>
                    <a:pt x="9546" y="8333"/>
                  </a:moveTo>
                  <a:cubicBezTo>
                    <a:pt x="9599" y="8333"/>
                    <a:pt x="9653" y="8368"/>
                    <a:pt x="9653" y="8440"/>
                  </a:cubicBezTo>
                  <a:cubicBezTo>
                    <a:pt x="9653" y="8779"/>
                    <a:pt x="9368" y="9064"/>
                    <a:pt x="9011" y="9064"/>
                  </a:cubicBezTo>
                  <a:lnTo>
                    <a:pt x="946" y="9064"/>
                  </a:lnTo>
                  <a:cubicBezTo>
                    <a:pt x="589" y="9064"/>
                    <a:pt x="303" y="8779"/>
                    <a:pt x="303" y="8440"/>
                  </a:cubicBezTo>
                  <a:cubicBezTo>
                    <a:pt x="303" y="8368"/>
                    <a:pt x="357" y="8333"/>
                    <a:pt x="411" y="8333"/>
                  </a:cubicBezTo>
                  <a:lnTo>
                    <a:pt x="3604" y="8333"/>
                  </a:lnTo>
                  <a:cubicBezTo>
                    <a:pt x="3676" y="8636"/>
                    <a:pt x="3943" y="8850"/>
                    <a:pt x="4265" y="8850"/>
                  </a:cubicBezTo>
                  <a:lnTo>
                    <a:pt x="5692" y="8850"/>
                  </a:lnTo>
                  <a:cubicBezTo>
                    <a:pt x="6013" y="8850"/>
                    <a:pt x="6299" y="8636"/>
                    <a:pt x="6370" y="8333"/>
                  </a:cubicBezTo>
                  <a:close/>
                  <a:moveTo>
                    <a:pt x="5924" y="0"/>
                  </a:moveTo>
                  <a:cubicBezTo>
                    <a:pt x="5567" y="0"/>
                    <a:pt x="5264" y="303"/>
                    <a:pt x="5264" y="678"/>
                  </a:cubicBezTo>
                  <a:lnTo>
                    <a:pt x="5264" y="3497"/>
                  </a:lnTo>
                  <a:lnTo>
                    <a:pt x="1695" y="3497"/>
                  </a:lnTo>
                  <a:cubicBezTo>
                    <a:pt x="1535" y="3497"/>
                    <a:pt x="1410" y="3622"/>
                    <a:pt x="1410" y="3801"/>
                  </a:cubicBezTo>
                  <a:lnTo>
                    <a:pt x="1410" y="8011"/>
                  </a:lnTo>
                  <a:lnTo>
                    <a:pt x="1071" y="8011"/>
                  </a:lnTo>
                  <a:lnTo>
                    <a:pt x="1071" y="3319"/>
                  </a:lnTo>
                  <a:cubicBezTo>
                    <a:pt x="1071" y="3230"/>
                    <a:pt x="1142" y="3158"/>
                    <a:pt x="1231" y="3158"/>
                  </a:cubicBezTo>
                  <a:lnTo>
                    <a:pt x="4728" y="3158"/>
                  </a:lnTo>
                  <a:cubicBezTo>
                    <a:pt x="4746" y="3158"/>
                    <a:pt x="4764" y="3140"/>
                    <a:pt x="4782" y="3140"/>
                  </a:cubicBezTo>
                  <a:cubicBezTo>
                    <a:pt x="4907" y="2998"/>
                    <a:pt x="4800" y="2837"/>
                    <a:pt x="4675" y="2837"/>
                  </a:cubicBezTo>
                  <a:lnTo>
                    <a:pt x="1445" y="2837"/>
                  </a:lnTo>
                  <a:cubicBezTo>
                    <a:pt x="1053" y="2837"/>
                    <a:pt x="750" y="3158"/>
                    <a:pt x="750" y="3533"/>
                  </a:cubicBezTo>
                  <a:lnTo>
                    <a:pt x="750" y="8011"/>
                  </a:lnTo>
                  <a:lnTo>
                    <a:pt x="428" y="8011"/>
                  </a:lnTo>
                  <a:cubicBezTo>
                    <a:pt x="179" y="8011"/>
                    <a:pt x="0" y="8190"/>
                    <a:pt x="0" y="8440"/>
                  </a:cubicBezTo>
                  <a:cubicBezTo>
                    <a:pt x="0" y="8957"/>
                    <a:pt x="428" y="9385"/>
                    <a:pt x="946" y="9385"/>
                  </a:cubicBezTo>
                  <a:lnTo>
                    <a:pt x="9029" y="9385"/>
                  </a:lnTo>
                  <a:cubicBezTo>
                    <a:pt x="9546" y="9385"/>
                    <a:pt x="9974" y="8957"/>
                    <a:pt x="9974" y="8440"/>
                  </a:cubicBezTo>
                  <a:cubicBezTo>
                    <a:pt x="9974" y="8190"/>
                    <a:pt x="9778" y="8011"/>
                    <a:pt x="9546" y="8011"/>
                  </a:cubicBezTo>
                  <a:lnTo>
                    <a:pt x="9225" y="8011"/>
                  </a:lnTo>
                  <a:lnTo>
                    <a:pt x="9225" y="4835"/>
                  </a:lnTo>
                  <a:cubicBezTo>
                    <a:pt x="9225" y="4746"/>
                    <a:pt x="9171" y="4675"/>
                    <a:pt x="9082" y="4675"/>
                  </a:cubicBezTo>
                  <a:cubicBezTo>
                    <a:pt x="9073" y="4673"/>
                    <a:pt x="9063" y="4672"/>
                    <a:pt x="9054" y="4672"/>
                  </a:cubicBezTo>
                  <a:cubicBezTo>
                    <a:pt x="8975" y="4672"/>
                    <a:pt x="8904" y="4738"/>
                    <a:pt x="8904" y="4818"/>
                  </a:cubicBezTo>
                  <a:lnTo>
                    <a:pt x="8904" y="8011"/>
                  </a:lnTo>
                  <a:lnTo>
                    <a:pt x="8565" y="8011"/>
                  </a:lnTo>
                  <a:lnTo>
                    <a:pt x="8565" y="4211"/>
                  </a:lnTo>
                  <a:lnTo>
                    <a:pt x="10170" y="4211"/>
                  </a:lnTo>
                  <a:cubicBezTo>
                    <a:pt x="10527" y="4211"/>
                    <a:pt x="10831" y="3908"/>
                    <a:pt x="10831" y="3551"/>
                  </a:cubicBezTo>
                  <a:lnTo>
                    <a:pt x="10831" y="678"/>
                  </a:lnTo>
                  <a:cubicBezTo>
                    <a:pt x="10831" y="303"/>
                    <a:pt x="10527" y="0"/>
                    <a:pt x="10170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1"/>
            <p:cNvSpPr/>
            <p:nvPr/>
          </p:nvSpPr>
          <p:spPr>
            <a:xfrm>
              <a:off x="6172237" y="2025988"/>
              <a:ext cx="104135" cy="56716"/>
            </a:xfrm>
            <a:custGeom>
              <a:avLst/>
              <a:gdLst/>
              <a:ahLst/>
              <a:cxnLst/>
              <a:rect l="l" t="t" r="r" b="b"/>
              <a:pathLst>
                <a:path w="3819" h="2080" extrusionOk="0">
                  <a:moveTo>
                    <a:pt x="1927" y="317"/>
                  </a:moveTo>
                  <a:cubicBezTo>
                    <a:pt x="1976" y="317"/>
                    <a:pt x="2025" y="322"/>
                    <a:pt x="2070" y="331"/>
                  </a:cubicBezTo>
                  <a:lnTo>
                    <a:pt x="3265" y="688"/>
                  </a:lnTo>
                  <a:cubicBezTo>
                    <a:pt x="2998" y="777"/>
                    <a:pt x="2391" y="955"/>
                    <a:pt x="2070" y="1062"/>
                  </a:cubicBezTo>
                  <a:cubicBezTo>
                    <a:pt x="2025" y="1071"/>
                    <a:pt x="1976" y="1076"/>
                    <a:pt x="1927" y="1076"/>
                  </a:cubicBezTo>
                  <a:cubicBezTo>
                    <a:pt x="1878" y="1076"/>
                    <a:pt x="1829" y="1071"/>
                    <a:pt x="1784" y="1062"/>
                  </a:cubicBezTo>
                  <a:cubicBezTo>
                    <a:pt x="1463" y="955"/>
                    <a:pt x="874" y="777"/>
                    <a:pt x="589" y="688"/>
                  </a:cubicBezTo>
                  <a:lnTo>
                    <a:pt x="1784" y="331"/>
                  </a:lnTo>
                  <a:cubicBezTo>
                    <a:pt x="1829" y="322"/>
                    <a:pt x="1878" y="317"/>
                    <a:pt x="1927" y="317"/>
                  </a:cubicBezTo>
                  <a:close/>
                  <a:moveTo>
                    <a:pt x="3016" y="1151"/>
                  </a:moveTo>
                  <a:lnTo>
                    <a:pt x="3016" y="1651"/>
                  </a:lnTo>
                  <a:cubicBezTo>
                    <a:pt x="3016" y="1705"/>
                    <a:pt x="2962" y="1758"/>
                    <a:pt x="2909" y="1758"/>
                  </a:cubicBezTo>
                  <a:lnTo>
                    <a:pt x="946" y="1758"/>
                  </a:lnTo>
                  <a:cubicBezTo>
                    <a:pt x="892" y="1758"/>
                    <a:pt x="839" y="1705"/>
                    <a:pt x="839" y="1651"/>
                  </a:cubicBezTo>
                  <a:lnTo>
                    <a:pt x="839" y="1151"/>
                  </a:lnTo>
                  <a:lnTo>
                    <a:pt x="1695" y="1383"/>
                  </a:lnTo>
                  <a:cubicBezTo>
                    <a:pt x="1767" y="1410"/>
                    <a:pt x="1847" y="1424"/>
                    <a:pt x="1927" y="1424"/>
                  </a:cubicBezTo>
                  <a:cubicBezTo>
                    <a:pt x="2007" y="1424"/>
                    <a:pt x="2088" y="1410"/>
                    <a:pt x="2159" y="1383"/>
                  </a:cubicBezTo>
                  <a:lnTo>
                    <a:pt x="3016" y="1151"/>
                  </a:lnTo>
                  <a:close/>
                  <a:moveTo>
                    <a:pt x="1920" y="1"/>
                  </a:moveTo>
                  <a:cubicBezTo>
                    <a:pt x="1842" y="1"/>
                    <a:pt x="1767" y="10"/>
                    <a:pt x="1695" y="27"/>
                  </a:cubicBezTo>
                  <a:lnTo>
                    <a:pt x="179" y="491"/>
                  </a:lnTo>
                  <a:cubicBezTo>
                    <a:pt x="107" y="509"/>
                    <a:pt x="36" y="580"/>
                    <a:pt x="18" y="670"/>
                  </a:cubicBezTo>
                  <a:cubicBezTo>
                    <a:pt x="0" y="777"/>
                    <a:pt x="72" y="866"/>
                    <a:pt x="179" y="902"/>
                  </a:cubicBezTo>
                  <a:lnTo>
                    <a:pt x="518" y="1009"/>
                  </a:lnTo>
                  <a:lnTo>
                    <a:pt x="518" y="1651"/>
                  </a:lnTo>
                  <a:cubicBezTo>
                    <a:pt x="518" y="1883"/>
                    <a:pt x="714" y="2079"/>
                    <a:pt x="946" y="2079"/>
                  </a:cubicBezTo>
                  <a:lnTo>
                    <a:pt x="2909" y="2079"/>
                  </a:lnTo>
                  <a:cubicBezTo>
                    <a:pt x="3140" y="2079"/>
                    <a:pt x="3337" y="1883"/>
                    <a:pt x="3337" y="1651"/>
                  </a:cubicBezTo>
                  <a:lnTo>
                    <a:pt x="3337" y="1009"/>
                  </a:lnTo>
                  <a:lnTo>
                    <a:pt x="3497" y="955"/>
                  </a:lnTo>
                  <a:lnTo>
                    <a:pt x="3497" y="1169"/>
                  </a:lnTo>
                  <a:cubicBezTo>
                    <a:pt x="3497" y="1258"/>
                    <a:pt x="3569" y="1330"/>
                    <a:pt x="3640" y="1348"/>
                  </a:cubicBezTo>
                  <a:cubicBezTo>
                    <a:pt x="3747" y="1348"/>
                    <a:pt x="3818" y="1276"/>
                    <a:pt x="3818" y="1187"/>
                  </a:cubicBezTo>
                  <a:cubicBezTo>
                    <a:pt x="3818" y="1187"/>
                    <a:pt x="3818" y="688"/>
                    <a:pt x="3818" y="688"/>
                  </a:cubicBezTo>
                  <a:cubicBezTo>
                    <a:pt x="3818" y="598"/>
                    <a:pt x="3765" y="509"/>
                    <a:pt x="3676" y="491"/>
                  </a:cubicBezTo>
                  <a:lnTo>
                    <a:pt x="2159" y="27"/>
                  </a:lnTo>
                  <a:cubicBezTo>
                    <a:pt x="2079" y="10"/>
                    <a:pt x="1999" y="1"/>
                    <a:pt x="1920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1"/>
            <p:cNvSpPr/>
            <p:nvPr/>
          </p:nvSpPr>
          <p:spPr>
            <a:xfrm>
              <a:off x="6065185" y="2133259"/>
              <a:ext cx="88592" cy="8807"/>
            </a:xfrm>
            <a:custGeom>
              <a:avLst/>
              <a:gdLst/>
              <a:ahLst/>
              <a:cxnLst/>
              <a:rect l="l" t="t" r="r" b="b"/>
              <a:pathLst>
                <a:path w="3249" h="323" extrusionOk="0">
                  <a:moveTo>
                    <a:pt x="179" y="1"/>
                  </a:moveTo>
                  <a:cubicBezTo>
                    <a:pt x="90" y="1"/>
                    <a:pt x="19" y="72"/>
                    <a:pt x="19" y="144"/>
                  </a:cubicBezTo>
                  <a:cubicBezTo>
                    <a:pt x="1" y="251"/>
                    <a:pt x="72" y="322"/>
                    <a:pt x="179" y="322"/>
                  </a:cubicBezTo>
                  <a:lnTo>
                    <a:pt x="3070" y="322"/>
                  </a:lnTo>
                  <a:cubicBezTo>
                    <a:pt x="3159" y="322"/>
                    <a:pt x="3230" y="269"/>
                    <a:pt x="3248" y="179"/>
                  </a:cubicBezTo>
                  <a:cubicBezTo>
                    <a:pt x="3248" y="90"/>
                    <a:pt x="3177" y="1"/>
                    <a:pt x="3088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1"/>
            <p:cNvSpPr/>
            <p:nvPr/>
          </p:nvSpPr>
          <p:spPr>
            <a:xfrm>
              <a:off x="6065185" y="2157118"/>
              <a:ext cx="88592" cy="8780"/>
            </a:xfrm>
            <a:custGeom>
              <a:avLst/>
              <a:gdLst/>
              <a:ahLst/>
              <a:cxnLst/>
              <a:rect l="l" t="t" r="r" b="b"/>
              <a:pathLst>
                <a:path w="3249" h="322" extrusionOk="0">
                  <a:moveTo>
                    <a:pt x="179" y="0"/>
                  </a:moveTo>
                  <a:cubicBezTo>
                    <a:pt x="90" y="0"/>
                    <a:pt x="19" y="54"/>
                    <a:pt x="19" y="143"/>
                  </a:cubicBezTo>
                  <a:cubicBezTo>
                    <a:pt x="1" y="232"/>
                    <a:pt x="72" y="321"/>
                    <a:pt x="179" y="321"/>
                  </a:cubicBezTo>
                  <a:lnTo>
                    <a:pt x="3070" y="321"/>
                  </a:lnTo>
                  <a:cubicBezTo>
                    <a:pt x="3159" y="321"/>
                    <a:pt x="3230" y="268"/>
                    <a:pt x="3248" y="179"/>
                  </a:cubicBezTo>
                  <a:cubicBezTo>
                    <a:pt x="3248" y="89"/>
                    <a:pt x="3177" y="0"/>
                    <a:pt x="3088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1"/>
            <p:cNvSpPr/>
            <p:nvPr/>
          </p:nvSpPr>
          <p:spPr>
            <a:xfrm>
              <a:off x="6065185" y="2180459"/>
              <a:ext cx="152807" cy="8289"/>
            </a:xfrm>
            <a:custGeom>
              <a:avLst/>
              <a:gdLst/>
              <a:ahLst/>
              <a:cxnLst/>
              <a:rect l="l" t="t" r="r" b="b"/>
              <a:pathLst>
                <a:path w="5604" h="304" extrusionOk="0">
                  <a:moveTo>
                    <a:pt x="179" y="1"/>
                  </a:moveTo>
                  <a:cubicBezTo>
                    <a:pt x="90" y="1"/>
                    <a:pt x="19" y="54"/>
                    <a:pt x="19" y="126"/>
                  </a:cubicBezTo>
                  <a:cubicBezTo>
                    <a:pt x="1" y="233"/>
                    <a:pt x="72" y="304"/>
                    <a:pt x="179" y="304"/>
                  </a:cubicBezTo>
                  <a:lnTo>
                    <a:pt x="5425" y="304"/>
                  </a:lnTo>
                  <a:cubicBezTo>
                    <a:pt x="5514" y="304"/>
                    <a:pt x="5586" y="250"/>
                    <a:pt x="5586" y="179"/>
                  </a:cubicBezTo>
                  <a:cubicBezTo>
                    <a:pt x="5603" y="72"/>
                    <a:pt x="5532" y="1"/>
                    <a:pt x="5425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2" name="Google Shape;2052;p41"/>
          <p:cNvSpPr/>
          <p:nvPr/>
        </p:nvSpPr>
        <p:spPr>
          <a:xfrm flipH="1">
            <a:off x="7615976" y="1246991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3" name="Google Shape;2053;p41"/>
          <p:cNvSpPr/>
          <p:nvPr/>
        </p:nvSpPr>
        <p:spPr>
          <a:xfrm flipH="1">
            <a:off x="8237655" y="2287583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019;p41">
            <a:extLst>
              <a:ext uri="{FF2B5EF4-FFF2-40B4-BE49-F238E27FC236}">
                <a16:creationId xmlns:a16="http://schemas.microsoft.com/office/drawing/2014/main" id="{5024C68C-B217-1A35-2888-B3F79CF2352B}"/>
              </a:ext>
            </a:extLst>
          </p:cNvPr>
          <p:cNvSpPr txBox="1">
            <a:spLocks/>
          </p:cNvSpPr>
          <p:nvPr/>
        </p:nvSpPr>
        <p:spPr>
          <a:xfrm>
            <a:off x="5923833" y="1695173"/>
            <a:ext cx="1162092" cy="566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2400" dirty="0">
                <a:latin typeface="Bahnschrift" panose="020B0502040204020203" pitchFamily="34" charset="0"/>
              </a:rPr>
              <a:t>Output:</a:t>
            </a:r>
            <a:endParaRPr lang="ru-RU" sz="2400" dirty="0">
              <a:latin typeface="Bahnschrift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55D5DA4-667A-49D5-5BCF-45C822A71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991" y="2261854"/>
            <a:ext cx="1949791" cy="1642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640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3" name="Google Shape;1583;p31"/>
          <p:cNvGrpSpPr/>
          <p:nvPr/>
        </p:nvGrpSpPr>
        <p:grpSpPr>
          <a:xfrm>
            <a:off x="764326" y="204183"/>
            <a:ext cx="7450160" cy="666651"/>
            <a:chOff x="1979225" y="358525"/>
            <a:chExt cx="5186100" cy="1198496"/>
          </a:xfrm>
        </p:grpSpPr>
        <p:sp>
          <p:nvSpPr>
            <p:cNvPr id="1584" name="Google Shape;1584;p31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1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3D90F25-377F-5C7E-925B-A28E3F9A925B}"/>
              </a:ext>
            </a:extLst>
          </p:cNvPr>
          <p:cNvSpPr/>
          <p:nvPr/>
        </p:nvSpPr>
        <p:spPr>
          <a:xfrm>
            <a:off x="764326" y="1176062"/>
            <a:ext cx="7578629" cy="334303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87" name="Google Shape;1587;p31"/>
          <p:cNvSpPr txBox="1">
            <a:spLocks noGrp="1"/>
          </p:cNvSpPr>
          <p:nvPr>
            <p:ph type="ctrTitle"/>
          </p:nvPr>
        </p:nvSpPr>
        <p:spPr>
          <a:xfrm>
            <a:off x="873431" y="84359"/>
            <a:ext cx="7397135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ranklin Gothic Heavy" panose="020B0903020102020204" pitchFamily="34" charset="0"/>
              </a:rPr>
              <a:t>Создаем галерею виджетов!</a:t>
            </a:r>
            <a:endParaRPr dirty="0">
              <a:latin typeface="Franklin Gothic Heavy" panose="020B0903020102020204" pitchFamily="34" charset="0"/>
            </a:endParaRPr>
          </a:p>
        </p:txBody>
      </p:sp>
      <p:sp>
        <p:nvSpPr>
          <p:cNvPr id="2" name="Google Shape;1595;p32">
            <a:extLst>
              <a:ext uri="{FF2B5EF4-FFF2-40B4-BE49-F238E27FC236}">
                <a16:creationId xmlns:a16="http://schemas.microsoft.com/office/drawing/2014/main" id="{0A401A46-D07C-966C-3343-AE71D04880E5}"/>
              </a:ext>
            </a:extLst>
          </p:cNvPr>
          <p:cNvSpPr txBox="1">
            <a:spLocks/>
          </p:cNvSpPr>
          <p:nvPr/>
        </p:nvSpPr>
        <p:spPr>
          <a:xfrm>
            <a:off x="1110883" y="1176062"/>
            <a:ext cx="7722212" cy="4378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ES" sz="700" dirty="0"/>
          </a:p>
        </p:txBody>
      </p:sp>
      <p:sp>
        <p:nvSpPr>
          <p:cNvPr id="3" name="Google Shape;1595;p32">
            <a:extLst>
              <a:ext uri="{FF2B5EF4-FFF2-40B4-BE49-F238E27FC236}">
                <a16:creationId xmlns:a16="http://schemas.microsoft.com/office/drawing/2014/main" id="{1CEB177E-C456-2740-870F-C14E925A4D90}"/>
              </a:ext>
            </a:extLst>
          </p:cNvPr>
          <p:cNvSpPr txBox="1">
            <a:spLocks/>
          </p:cNvSpPr>
          <p:nvPr/>
        </p:nvSpPr>
        <p:spPr>
          <a:xfrm>
            <a:off x="1050427" y="1176062"/>
            <a:ext cx="7722212" cy="4378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050" dirty="0"/>
              <a:t>        slider = </a:t>
            </a:r>
            <a:r>
              <a:rPr lang="es-ES" sz="1050" dirty="0" err="1"/>
              <a:t>QSlider</a:t>
            </a:r>
            <a:r>
              <a:rPr lang="es-ES" sz="1050" dirty="0"/>
              <a:t>(</a:t>
            </a:r>
            <a:r>
              <a:rPr lang="es-ES" sz="1050" dirty="0" err="1"/>
              <a:t>Qt.Horizontal</a:t>
            </a:r>
            <a:r>
              <a:rPr lang="es-ES" sz="1050" dirty="0"/>
              <a:t>)</a:t>
            </a:r>
          </a:p>
          <a:p>
            <a:r>
              <a:rPr lang="es-ES" sz="1050" dirty="0"/>
              <a:t>        radiobutton1 = </a:t>
            </a:r>
            <a:r>
              <a:rPr lang="es-ES" sz="1050" dirty="0" err="1"/>
              <a:t>QRadioButton</a:t>
            </a:r>
            <a:r>
              <a:rPr lang="es-ES" sz="1050" dirty="0"/>
              <a:t>(“QRadioButton1")</a:t>
            </a:r>
          </a:p>
          <a:p>
            <a:r>
              <a:rPr lang="es-ES" sz="1050" dirty="0"/>
              <a:t>        radiobutton2 = </a:t>
            </a:r>
            <a:r>
              <a:rPr lang="es-ES" sz="1050" dirty="0" err="1"/>
              <a:t>QRadioButton</a:t>
            </a:r>
            <a:r>
              <a:rPr lang="es-ES" sz="1050" dirty="0"/>
              <a:t>(“QRadioButton2")</a:t>
            </a:r>
          </a:p>
          <a:p>
            <a:endParaRPr lang="es-ES" sz="1050" dirty="0"/>
          </a:p>
          <a:p>
            <a:r>
              <a:rPr lang="es-ES" sz="1050" dirty="0"/>
              <a:t>        </a:t>
            </a:r>
            <a:r>
              <a:rPr lang="es-ES" sz="1050" dirty="0" err="1"/>
              <a:t>layout</a:t>
            </a:r>
            <a:r>
              <a:rPr lang="es-ES" sz="1050" dirty="0"/>
              <a:t> = </a:t>
            </a:r>
            <a:r>
              <a:rPr lang="es-ES" sz="1050" dirty="0" err="1"/>
              <a:t>QGridLayout</a:t>
            </a:r>
            <a:r>
              <a:rPr lang="es-ES" sz="1050" dirty="0"/>
              <a:t>()</a:t>
            </a:r>
          </a:p>
          <a:p>
            <a:r>
              <a:rPr lang="es-ES" sz="1050" dirty="0"/>
              <a:t>        layout2 = </a:t>
            </a:r>
            <a:r>
              <a:rPr lang="es-ES" sz="1050" dirty="0" err="1"/>
              <a:t>QHBoxLayout</a:t>
            </a:r>
            <a:r>
              <a:rPr lang="es-ES" sz="1050" dirty="0"/>
              <a:t>()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layout.addWidget</a:t>
            </a:r>
            <a:r>
              <a:rPr lang="es-ES" sz="1050" dirty="0"/>
              <a:t>(</a:t>
            </a:r>
            <a:r>
              <a:rPr lang="es-ES" sz="1050" dirty="0" err="1"/>
              <a:t>label</a:t>
            </a:r>
            <a:r>
              <a:rPr lang="es-ES" sz="1050" dirty="0"/>
              <a:t>, 0, 0)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layout.addWidget</a:t>
            </a:r>
            <a:r>
              <a:rPr lang="es-ES" sz="1050" dirty="0"/>
              <a:t>(</a:t>
            </a:r>
            <a:r>
              <a:rPr lang="es-ES" sz="1050" dirty="0" err="1"/>
              <a:t>pushbutton</a:t>
            </a:r>
            <a:r>
              <a:rPr lang="es-ES" sz="1050" dirty="0"/>
              <a:t>, 0, 1)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layout.addWidget</a:t>
            </a:r>
            <a:r>
              <a:rPr lang="es-ES" sz="1050" dirty="0"/>
              <a:t>(</a:t>
            </a:r>
            <a:r>
              <a:rPr lang="es-ES" sz="1050" dirty="0" err="1"/>
              <a:t>lineedit</a:t>
            </a:r>
            <a:r>
              <a:rPr lang="es-ES" sz="1050" dirty="0"/>
              <a:t>, 1, 0)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layout.addWidget</a:t>
            </a:r>
            <a:r>
              <a:rPr lang="es-ES" sz="1050" dirty="0"/>
              <a:t>(</a:t>
            </a:r>
            <a:r>
              <a:rPr lang="es-ES" sz="1050" dirty="0" err="1"/>
              <a:t>checkbox</a:t>
            </a:r>
            <a:r>
              <a:rPr lang="es-ES" sz="1050" dirty="0"/>
              <a:t>, 1, 1)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layout.addWidget</a:t>
            </a:r>
            <a:r>
              <a:rPr lang="es-ES" sz="1050" dirty="0"/>
              <a:t>(</a:t>
            </a:r>
            <a:r>
              <a:rPr lang="es-ES" sz="1050" dirty="0" err="1"/>
              <a:t>combobox</a:t>
            </a:r>
            <a:r>
              <a:rPr lang="es-ES" sz="1050" dirty="0"/>
              <a:t>, 2, 0)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layout.addWidget</a:t>
            </a:r>
            <a:r>
              <a:rPr lang="es-ES" sz="1050" dirty="0"/>
              <a:t>(slider, 2, 1)</a:t>
            </a:r>
          </a:p>
          <a:p>
            <a:r>
              <a:rPr lang="es-ES" sz="1050" dirty="0"/>
              <a:t>        layout2.addWidget(radiobutton1)</a:t>
            </a:r>
          </a:p>
          <a:p>
            <a:r>
              <a:rPr lang="es-ES" sz="1050" dirty="0"/>
              <a:t>        layout2.addWidget(radiobutton2)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layout.addLayout</a:t>
            </a:r>
            <a:r>
              <a:rPr lang="es-ES" sz="1050" dirty="0"/>
              <a:t>(layout2, 3, 0)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self.setLayout</a:t>
            </a:r>
            <a:r>
              <a:rPr lang="es-ES" sz="1050" dirty="0"/>
              <a:t>(</a:t>
            </a:r>
            <a:r>
              <a:rPr lang="es-ES" sz="1050" dirty="0" err="1"/>
              <a:t>layout</a:t>
            </a:r>
            <a:r>
              <a:rPr lang="es-ES" sz="1050" dirty="0"/>
              <a:t>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180022F-8C3B-6CAD-7B38-935B7612763A}"/>
              </a:ext>
            </a:extLst>
          </p:cNvPr>
          <p:cNvSpPr/>
          <p:nvPr/>
        </p:nvSpPr>
        <p:spPr>
          <a:xfrm>
            <a:off x="1110883" y="1413164"/>
            <a:ext cx="5025421" cy="347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4FD0B6D-E8F8-A7B9-AF74-6937BF71CE23}"/>
              </a:ext>
            </a:extLst>
          </p:cNvPr>
          <p:cNvSpPr/>
          <p:nvPr/>
        </p:nvSpPr>
        <p:spPr>
          <a:xfrm>
            <a:off x="873431" y="2089479"/>
            <a:ext cx="4840939" cy="139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EAF2D97-0EB2-2E92-6997-51C4C8ED0204}"/>
              </a:ext>
            </a:extLst>
          </p:cNvPr>
          <p:cNvSpPr/>
          <p:nvPr/>
        </p:nvSpPr>
        <p:spPr>
          <a:xfrm>
            <a:off x="1050427" y="3178185"/>
            <a:ext cx="4840939" cy="494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1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3" name="Google Shape;1583;p31"/>
          <p:cNvGrpSpPr/>
          <p:nvPr/>
        </p:nvGrpSpPr>
        <p:grpSpPr>
          <a:xfrm>
            <a:off x="764326" y="204183"/>
            <a:ext cx="7450160" cy="666651"/>
            <a:chOff x="1979225" y="358525"/>
            <a:chExt cx="5186100" cy="1198496"/>
          </a:xfrm>
        </p:grpSpPr>
        <p:sp>
          <p:nvSpPr>
            <p:cNvPr id="1584" name="Google Shape;1584;p31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1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7" name="Google Shape;1587;p31"/>
          <p:cNvSpPr txBox="1">
            <a:spLocks noGrp="1"/>
          </p:cNvSpPr>
          <p:nvPr>
            <p:ph type="ctrTitle"/>
          </p:nvPr>
        </p:nvSpPr>
        <p:spPr>
          <a:xfrm>
            <a:off x="873431" y="84359"/>
            <a:ext cx="7397135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ranklin Gothic Heavy" panose="020B0903020102020204" pitchFamily="34" charset="0"/>
              </a:rPr>
              <a:t>Output:</a:t>
            </a:r>
            <a:endParaRPr dirty="0">
              <a:latin typeface="Franklin Gothic Heavy" panose="020B0903020102020204" pitchFamily="34" charset="0"/>
            </a:endParaRPr>
          </a:p>
        </p:txBody>
      </p:sp>
      <p:sp>
        <p:nvSpPr>
          <p:cNvPr id="2" name="Google Shape;1595;p32">
            <a:extLst>
              <a:ext uri="{FF2B5EF4-FFF2-40B4-BE49-F238E27FC236}">
                <a16:creationId xmlns:a16="http://schemas.microsoft.com/office/drawing/2014/main" id="{0A401A46-D07C-966C-3343-AE71D04880E5}"/>
              </a:ext>
            </a:extLst>
          </p:cNvPr>
          <p:cNvSpPr txBox="1">
            <a:spLocks/>
          </p:cNvSpPr>
          <p:nvPr/>
        </p:nvSpPr>
        <p:spPr>
          <a:xfrm>
            <a:off x="1110883" y="1176062"/>
            <a:ext cx="7722212" cy="4378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ES" sz="7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2E3990-BD55-C674-20C4-05591D940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20" y="1551911"/>
            <a:ext cx="7450160" cy="2199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967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49"/>
          <p:cNvSpPr/>
          <p:nvPr/>
        </p:nvSpPr>
        <p:spPr>
          <a:xfrm>
            <a:off x="950275" y="1723140"/>
            <a:ext cx="7239000" cy="2652300"/>
          </a:xfrm>
          <a:prstGeom prst="roundRect">
            <a:avLst>
              <a:gd name="adj" fmla="val 5765"/>
            </a:avLst>
          </a:prstGeom>
          <a:solidFill>
            <a:srgbClr val="FFF8F7"/>
          </a:solidFill>
          <a:ln w="28575" cap="flat" cmpd="sng">
            <a:solidFill>
              <a:srgbClr val="152A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2" name="Google Shape;2402;p49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2403" name="Google Shape;2403;p49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9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5" name="Google Shape;2405;p49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ranklin Gothic Heavy" panose="020B0903020102020204" pitchFamily="34" charset="0"/>
              </a:rPr>
              <a:t>Полезные методы </a:t>
            </a:r>
            <a:r>
              <a:rPr lang="en-US" dirty="0" err="1">
                <a:latin typeface="Franklin Gothic Heavy" panose="020B0903020102020204" pitchFamily="34" charset="0"/>
              </a:rPr>
              <a:t>QRadioButton</a:t>
            </a:r>
            <a:endParaRPr dirty="0">
              <a:latin typeface="Franklin Gothic Heavy" panose="020B0903020102020204" pitchFamily="34" charset="0"/>
            </a:endParaRPr>
          </a:p>
        </p:txBody>
      </p:sp>
      <p:graphicFrame>
        <p:nvGraphicFramePr>
          <p:cNvPr id="2406" name="Google Shape;2406;p49"/>
          <p:cNvGraphicFramePr/>
          <p:nvPr>
            <p:extLst>
              <p:ext uri="{D42A27DB-BD31-4B8C-83A1-F6EECF244321}">
                <p14:modId xmlns:p14="http://schemas.microsoft.com/office/powerpoint/2010/main" val="3349158204"/>
              </p:ext>
            </p:extLst>
          </p:nvPr>
        </p:nvGraphicFramePr>
        <p:xfrm>
          <a:off x="950274" y="1723250"/>
          <a:ext cx="7239000" cy="2652192"/>
        </p:xfrm>
        <a:graphic>
          <a:graphicData uri="http://schemas.openxmlformats.org/drawingml/2006/table">
            <a:tbl>
              <a:tblPr>
                <a:noFill/>
                <a:tableStyleId>{32482447-F898-4961-B3D7-004567F6ECEF}</a:tableStyleId>
              </a:tblPr>
              <a:tblGrid>
                <a:gridCol w="3130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8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0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radiobutton.text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()</a:t>
                      </a:r>
                      <a:endParaRPr sz="1600" dirty="0">
                        <a:solidFill>
                          <a:schemeClr val="dk1"/>
                        </a:solidFill>
                        <a:latin typeface="Franklin Gothic Heavy" panose="020B0903020102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Получить текст из </a:t>
                      </a:r>
                      <a:r>
                        <a:rPr lang="en-US" sz="1400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QRadioButton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.</a:t>
                      </a:r>
                      <a:endParaRPr sz="1400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Bowlby One SC"/>
                        <a:cs typeface="Bowlby One SC"/>
                        <a:sym typeface="Bowlby One SC"/>
                      </a:endParaRPr>
                    </a:p>
                  </a:txBody>
                  <a:tcPr marL="91425" marR="91425" marT="0" marB="0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0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radiobutton.setText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(str)</a:t>
                      </a: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Установить текст в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QRadioButton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Bowlby One SC"/>
                        <a:cs typeface="Bowlby One SC"/>
                        <a:sym typeface="Bowlby One SC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0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r</a:t>
                      </a:r>
                      <a:r>
                        <a:rPr lang="es" sz="1600" b="0" i="0" u="none" strike="noStrike" cap="none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adiobutton.isChecked()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Franklin Gothic Heavy" panose="020B0903020102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Проверить, выбрана ли эта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QRadioButton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Bowlby One SC"/>
                        <a:cs typeface="Bowlby One SC"/>
                        <a:sym typeface="Bowlby One SC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0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r</a:t>
                      </a:r>
                      <a:r>
                        <a:rPr lang="es" sz="1600" b="0" i="0" u="none" strike="noStrike" cap="none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adiobutton.toggled.connect()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Franklin Gothic Heavy" panose="020B0903020102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Подключить функцию к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QRadioButton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Bowlby One SC"/>
                        <a:cs typeface="Bowlby One SC"/>
                        <a:sym typeface="Bowlby One SC"/>
                      </a:endParaRPr>
                    </a:p>
                  </a:txBody>
                  <a:tcPr marL="91425" marR="91425" marT="0" marB="0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830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41"/>
          <p:cNvSpPr/>
          <p:nvPr/>
        </p:nvSpPr>
        <p:spPr>
          <a:xfrm>
            <a:off x="4709482" y="1665925"/>
            <a:ext cx="3590796" cy="2743526"/>
          </a:xfrm>
          <a:prstGeom prst="roundRect">
            <a:avLst>
              <a:gd name="adj" fmla="val 14901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41"/>
          <p:cNvSpPr/>
          <p:nvPr/>
        </p:nvSpPr>
        <p:spPr>
          <a:xfrm>
            <a:off x="869745" y="1642631"/>
            <a:ext cx="3653421" cy="2758597"/>
          </a:xfrm>
          <a:prstGeom prst="roundRect">
            <a:avLst>
              <a:gd name="adj" fmla="val 14901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4" name="Google Shape;2014;p41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2015" name="Google Shape;2015;p41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1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7" name="Google Shape;2017;p41"/>
          <p:cNvSpPr txBox="1">
            <a:spLocks noGrp="1"/>
          </p:cNvSpPr>
          <p:nvPr>
            <p:ph type="ctrTitle"/>
          </p:nvPr>
        </p:nvSpPr>
        <p:spPr>
          <a:xfrm>
            <a:off x="1918225" y="445175"/>
            <a:ext cx="5306936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latin typeface="Franklin Gothic Heavy" panose="020B0903020102020204" pitchFamily="34" charset="0"/>
              </a:rPr>
              <a:t>QSpinBox</a:t>
            </a:r>
            <a:endParaRPr sz="3200" dirty="0">
              <a:latin typeface="Franklin Gothic Heavy" panose="020B0903020102020204" pitchFamily="34" charset="0"/>
            </a:endParaRPr>
          </a:p>
        </p:txBody>
      </p:sp>
      <p:sp>
        <p:nvSpPr>
          <p:cNvPr id="2019" name="Google Shape;2019;p41"/>
          <p:cNvSpPr txBox="1">
            <a:spLocks noGrp="1"/>
          </p:cNvSpPr>
          <p:nvPr>
            <p:ph type="subTitle" idx="1"/>
          </p:nvPr>
        </p:nvSpPr>
        <p:spPr>
          <a:xfrm>
            <a:off x="981008" y="1910938"/>
            <a:ext cx="3430893" cy="2395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Bahnschrift" panose="020B0502040204020203" pitchFamily="34" charset="0"/>
              </a:rPr>
              <a:t>from PyQt5.QtWidgets import </a:t>
            </a:r>
            <a:r>
              <a:rPr lang="en-US" sz="1600" dirty="0" err="1">
                <a:latin typeface="Bahnschrift" panose="020B0502040204020203" pitchFamily="34" charset="0"/>
              </a:rPr>
              <a:t>QSpinBox</a:t>
            </a:r>
            <a:endParaRPr lang="en-US" sz="1600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00B050"/>
                </a:solidFill>
                <a:latin typeface="Bahnschrift" panose="020B0502040204020203" pitchFamily="34" charset="0"/>
              </a:rPr>
              <a:t>spinbox</a:t>
            </a:r>
            <a:r>
              <a:rPr lang="en-US" sz="1600" dirty="0">
                <a:solidFill>
                  <a:srgbClr val="00B05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>
                <a:latin typeface="Bahnschrift" panose="020B0502040204020203" pitchFamily="34" charset="0"/>
              </a:rPr>
              <a:t>= </a:t>
            </a:r>
            <a:r>
              <a:rPr lang="en-US" sz="1600" dirty="0" err="1">
                <a:latin typeface="Bahnschrift" panose="020B0502040204020203" pitchFamily="34" charset="0"/>
              </a:rPr>
              <a:t>QSpinBox</a:t>
            </a:r>
            <a:r>
              <a:rPr lang="en-US" sz="1600" dirty="0">
                <a:latin typeface="Bahnschrift" panose="020B0502040204020203" pitchFamily="34" charset="0"/>
              </a:rPr>
              <a:t>(</a:t>
            </a:r>
            <a:r>
              <a:rPr lang="ru-RU" sz="1600" dirty="0">
                <a:latin typeface="Bahnschrift" panose="020B0502040204020203" pitchFamily="34" charset="0"/>
              </a:rPr>
              <a:t>)</a:t>
            </a:r>
            <a:endParaRPr lang="en-US" sz="1600" dirty="0">
              <a:latin typeface="Bahnschrift" panose="020B0502040204020203" pitchFamily="34" charset="0"/>
            </a:endParaRPr>
          </a:p>
        </p:txBody>
      </p:sp>
      <p:grpSp>
        <p:nvGrpSpPr>
          <p:cNvPr id="2035" name="Google Shape;2035;p41"/>
          <p:cNvGrpSpPr/>
          <p:nvPr/>
        </p:nvGrpSpPr>
        <p:grpSpPr>
          <a:xfrm rot="-291837">
            <a:off x="794971" y="1109536"/>
            <a:ext cx="689312" cy="597374"/>
            <a:chOff x="6005360" y="1996567"/>
            <a:chExt cx="295334" cy="255933"/>
          </a:xfrm>
        </p:grpSpPr>
        <p:sp>
          <p:nvSpPr>
            <p:cNvPr id="2036" name="Google Shape;2036;p41"/>
            <p:cNvSpPr/>
            <p:nvPr/>
          </p:nvSpPr>
          <p:spPr>
            <a:xfrm>
              <a:off x="6029683" y="2078778"/>
              <a:ext cx="222366" cy="158642"/>
            </a:xfrm>
            <a:custGeom>
              <a:avLst/>
              <a:gdLst/>
              <a:ahLst/>
              <a:cxnLst/>
              <a:rect l="l" t="t" r="r" b="b"/>
              <a:pathLst>
                <a:path w="8155" h="5818" extrusionOk="0">
                  <a:moveTo>
                    <a:pt x="536" y="1"/>
                  </a:moveTo>
                  <a:cubicBezTo>
                    <a:pt x="250" y="1"/>
                    <a:pt x="0" y="232"/>
                    <a:pt x="0" y="536"/>
                  </a:cubicBezTo>
                  <a:lnTo>
                    <a:pt x="0" y="5817"/>
                  </a:lnTo>
                  <a:lnTo>
                    <a:pt x="8154" y="5817"/>
                  </a:lnTo>
                  <a:lnTo>
                    <a:pt x="8154" y="536"/>
                  </a:lnTo>
                  <a:cubicBezTo>
                    <a:pt x="8154" y="232"/>
                    <a:pt x="7922" y="1"/>
                    <a:pt x="7619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1"/>
            <p:cNvSpPr/>
            <p:nvPr/>
          </p:nvSpPr>
          <p:spPr>
            <a:xfrm>
              <a:off x="6199968" y="2078778"/>
              <a:ext cx="52081" cy="158642"/>
            </a:xfrm>
            <a:custGeom>
              <a:avLst/>
              <a:gdLst/>
              <a:ahLst/>
              <a:cxnLst/>
              <a:rect l="l" t="t" r="r" b="b"/>
              <a:pathLst>
                <a:path w="1910" h="5818" extrusionOk="0">
                  <a:moveTo>
                    <a:pt x="0" y="1"/>
                  </a:moveTo>
                  <a:cubicBezTo>
                    <a:pt x="304" y="1"/>
                    <a:pt x="535" y="232"/>
                    <a:pt x="535" y="518"/>
                  </a:cubicBezTo>
                  <a:lnTo>
                    <a:pt x="535" y="5817"/>
                  </a:lnTo>
                  <a:lnTo>
                    <a:pt x="1909" y="5817"/>
                  </a:lnTo>
                  <a:lnTo>
                    <a:pt x="1909" y="518"/>
                  </a:lnTo>
                  <a:cubicBezTo>
                    <a:pt x="1909" y="232"/>
                    <a:pt x="1677" y="1"/>
                    <a:pt x="1392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1"/>
            <p:cNvSpPr/>
            <p:nvPr/>
          </p:nvSpPr>
          <p:spPr>
            <a:xfrm>
              <a:off x="6047679" y="2096284"/>
              <a:ext cx="186864" cy="123140"/>
            </a:xfrm>
            <a:custGeom>
              <a:avLst/>
              <a:gdLst/>
              <a:ahLst/>
              <a:cxnLst/>
              <a:rect l="l" t="t" r="r" b="b"/>
              <a:pathLst>
                <a:path w="6853" h="4516" extrusionOk="0">
                  <a:moveTo>
                    <a:pt x="143" y="1"/>
                  </a:moveTo>
                  <a:cubicBezTo>
                    <a:pt x="72" y="1"/>
                    <a:pt x="0" y="72"/>
                    <a:pt x="0" y="144"/>
                  </a:cubicBezTo>
                  <a:lnTo>
                    <a:pt x="0" y="4515"/>
                  </a:lnTo>
                  <a:lnTo>
                    <a:pt x="6852" y="4515"/>
                  </a:lnTo>
                  <a:lnTo>
                    <a:pt x="6852" y="144"/>
                  </a:lnTo>
                  <a:cubicBezTo>
                    <a:pt x="6852" y="72"/>
                    <a:pt x="6781" y="1"/>
                    <a:pt x="6709" y="1"/>
                  </a:cubicBezTo>
                  <a:close/>
                </a:path>
              </a:pathLst>
            </a:custGeom>
            <a:solidFill>
              <a:srgbClr val="9C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1"/>
            <p:cNvSpPr/>
            <p:nvPr/>
          </p:nvSpPr>
          <p:spPr>
            <a:xfrm>
              <a:off x="6009232" y="2219397"/>
              <a:ext cx="263731" cy="29203"/>
            </a:xfrm>
            <a:custGeom>
              <a:avLst/>
              <a:gdLst/>
              <a:ahLst/>
              <a:cxnLst/>
              <a:rect l="l" t="t" r="r" b="b"/>
              <a:pathLst>
                <a:path w="9672" h="1071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714"/>
                    <a:pt x="358" y="1071"/>
                    <a:pt x="804" y="1071"/>
                  </a:cubicBezTo>
                  <a:lnTo>
                    <a:pt x="8869" y="1071"/>
                  </a:lnTo>
                  <a:cubicBezTo>
                    <a:pt x="9315" y="1071"/>
                    <a:pt x="9672" y="714"/>
                    <a:pt x="9672" y="268"/>
                  </a:cubicBezTo>
                  <a:cubicBezTo>
                    <a:pt x="9672" y="125"/>
                    <a:pt x="9547" y="0"/>
                    <a:pt x="9404" y="0"/>
                  </a:cubicBezTo>
                  <a:close/>
                </a:path>
              </a:pathLst>
            </a:custGeom>
            <a:solidFill>
              <a:srgbClr val="D1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1"/>
            <p:cNvSpPr/>
            <p:nvPr/>
          </p:nvSpPr>
          <p:spPr>
            <a:xfrm>
              <a:off x="6213575" y="2219397"/>
              <a:ext cx="59389" cy="29203"/>
            </a:xfrm>
            <a:custGeom>
              <a:avLst/>
              <a:gdLst/>
              <a:ahLst/>
              <a:cxnLst/>
              <a:rect l="l" t="t" r="r" b="b"/>
              <a:pathLst>
                <a:path w="2178" h="1071" extrusionOk="0">
                  <a:moveTo>
                    <a:pt x="518" y="0"/>
                  </a:moveTo>
                  <a:cubicBezTo>
                    <a:pt x="679" y="0"/>
                    <a:pt x="786" y="125"/>
                    <a:pt x="786" y="268"/>
                  </a:cubicBezTo>
                  <a:cubicBezTo>
                    <a:pt x="786" y="714"/>
                    <a:pt x="429" y="1071"/>
                    <a:pt x="1" y="1071"/>
                  </a:cubicBezTo>
                  <a:lnTo>
                    <a:pt x="1375" y="1071"/>
                  </a:lnTo>
                  <a:cubicBezTo>
                    <a:pt x="1821" y="1071"/>
                    <a:pt x="2178" y="714"/>
                    <a:pt x="2160" y="268"/>
                  </a:cubicBezTo>
                  <a:cubicBezTo>
                    <a:pt x="2160" y="125"/>
                    <a:pt x="2053" y="0"/>
                    <a:pt x="1892" y="0"/>
                  </a:cubicBezTo>
                  <a:close/>
                </a:path>
              </a:pathLst>
            </a:custGeom>
            <a:solidFill>
              <a:srgbClr val="C1B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1"/>
            <p:cNvSpPr/>
            <p:nvPr/>
          </p:nvSpPr>
          <p:spPr>
            <a:xfrm>
              <a:off x="6107040" y="2219397"/>
              <a:ext cx="68141" cy="14615"/>
            </a:xfrm>
            <a:custGeom>
              <a:avLst/>
              <a:gdLst/>
              <a:ahLst/>
              <a:cxnLst/>
              <a:rect l="l" t="t" r="r" b="b"/>
              <a:pathLst>
                <a:path w="2499" h="536" extrusionOk="0">
                  <a:moveTo>
                    <a:pt x="0" y="0"/>
                  </a:moveTo>
                  <a:cubicBezTo>
                    <a:pt x="0" y="303"/>
                    <a:pt x="250" y="535"/>
                    <a:pt x="536" y="535"/>
                  </a:cubicBezTo>
                  <a:lnTo>
                    <a:pt x="1963" y="535"/>
                  </a:lnTo>
                  <a:cubicBezTo>
                    <a:pt x="2248" y="535"/>
                    <a:pt x="2498" y="303"/>
                    <a:pt x="2498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1"/>
            <p:cNvSpPr/>
            <p:nvPr/>
          </p:nvSpPr>
          <p:spPr>
            <a:xfrm>
              <a:off x="6152768" y="2001420"/>
              <a:ext cx="144027" cy="139691"/>
            </a:xfrm>
            <a:custGeom>
              <a:avLst/>
              <a:gdLst/>
              <a:ahLst/>
              <a:cxnLst/>
              <a:rect l="l" t="t" r="r" b="b"/>
              <a:pathLst>
                <a:path w="5282" h="5123" extrusionOk="0">
                  <a:moveTo>
                    <a:pt x="518" y="1"/>
                  </a:moveTo>
                  <a:cubicBezTo>
                    <a:pt x="232" y="1"/>
                    <a:pt x="0" y="215"/>
                    <a:pt x="0" y="500"/>
                  </a:cubicBezTo>
                  <a:lnTo>
                    <a:pt x="0" y="3373"/>
                  </a:lnTo>
                  <a:cubicBezTo>
                    <a:pt x="0" y="3658"/>
                    <a:pt x="232" y="3890"/>
                    <a:pt x="518" y="3890"/>
                  </a:cubicBezTo>
                  <a:lnTo>
                    <a:pt x="625" y="3890"/>
                  </a:lnTo>
                  <a:cubicBezTo>
                    <a:pt x="696" y="3890"/>
                    <a:pt x="768" y="3944"/>
                    <a:pt x="768" y="4033"/>
                  </a:cubicBezTo>
                  <a:lnTo>
                    <a:pt x="768" y="5014"/>
                  </a:lnTo>
                  <a:cubicBezTo>
                    <a:pt x="768" y="5083"/>
                    <a:pt x="812" y="5123"/>
                    <a:pt x="863" y="5123"/>
                  </a:cubicBezTo>
                  <a:cubicBezTo>
                    <a:pt x="891" y="5123"/>
                    <a:pt x="921" y="5111"/>
                    <a:pt x="946" y="5086"/>
                  </a:cubicBezTo>
                  <a:lnTo>
                    <a:pt x="1874" y="3944"/>
                  </a:lnTo>
                  <a:cubicBezTo>
                    <a:pt x="1892" y="3908"/>
                    <a:pt x="1927" y="3890"/>
                    <a:pt x="1981" y="3890"/>
                  </a:cubicBezTo>
                  <a:lnTo>
                    <a:pt x="4764" y="3890"/>
                  </a:lnTo>
                  <a:cubicBezTo>
                    <a:pt x="5050" y="3890"/>
                    <a:pt x="5282" y="3658"/>
                    <a:pt x="5282" y="3373"/>
                  </a:cubicBezTo>
                  <a:lnTo>
                    <a:pt x="5282" y="500"/>
                  </a:lnTo>
                  <a:cubicBezTo>
                    <a:pt x="5282" y="215"/>
                    <a:pt x="5050" y="1"/>
                    <a:pt x="4764" y="1"/>
                  </a:cubicBez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6173682" y="2107491"/>
              <a:ext cx="32639" cy="33512"/>
            </a:xfrm>
            <a:custGeom>
              <a:avLst/>
              <a:gdLst/>
              <a:ahLst/>
              <a:cxnLst/>
              <a:rect l="l" t="t" r="r" b="b"/>
              <a:pathLst>
                <a:path w="1197" h="1229" extrusionOk="0">
                  <a:moveTo>
                    <a:pt x="304" y="0"/>
                  </a:moveTo>
                  <a:cubicBezTo>
                    <a:pt x="143" y="0"/>
                    <a:pt x="1" y="143"/>
                    <a:pt x="1" y="304"/>
                  </a:cubicBezTo>
                  <a:lnTo>
                    <a:pt x="1" y="1124"/>
                  </a:lnTo>
                  <a:cubicBezTo>
                    <a:pt x="1" y="1185"/>
                    <a:pt x="50" y="1229"/>
                    <a:pt x="104" y="1229"/>
                  </a:cubicBezTo>
                  <a:cubicBezTo>
                    <a:pt x="129" y="1229"/>
                    <a:pt x="156" y="1219"/>
                    <a:pt x="179" y="1196"/>
                  </a:cubicBezTo>
                  <a:lnTo>
                    <a:pt x="1089" y="54"/>
                  </a:lnTo>
                  <a:cubicBezTo>
                    <a:pt x="1125" y="18"/>
                    <a:pt x="1160" y="0"/>
                    <a:pt x="1196" y="0"/>
                  </a:cubicBezTo>
                  <a:close/>
                </a:path>
              </a:pathLst>
            </a:custGeom>
            <a:solidFill>
              <a:srgbClr val="FFD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6244714" y="2001420"/>
              <a:ext cx="51617" cy="106098"/>
            </a:xfrm>
            <a:custGeom>
              <a:avLst/>
              <a:gdLst/>
              <a:ahLst/>
              <a:cxnLst/>
              <a:rect l="l" t="t" r="r" b="b"/>
              <a:pathLst>
                <a:path w="1893" h="3891" extrusionOk="0">
                  <a:moveTo>
                    <a:pt x="1" y="1"/>
                  </a:moveTo>
                  <a:cubicBezTo>
                    <a:pt x="286" y="1"/>
                    <a:pt x="500" y="215"/>
                    <a:pt x="500" y="500"/>
                  </a:cubicBezTo>
                  <a:lnTo>
                    <a:pt x="500" y="3373"/>
                  </a:lnTo>
                  <a:cubicBezTo>
                    <a:pt x="500" y="3658"/>
                    <a:pt x="286" y="3890"/>
                    <a:pt x="1" y="3890"/>
                  </a:cubicBezTo>
                  <a:lnTo>
                    <a:pt x="1375" y="3890"/>
                  </a:lnTo>
                  <a:cubicBezTo>
                    <a:pt x="1660" y="3890"/>
                    <a:pt x="1892" y="3658"/>
                    <a:pt x="1892" y="3373"/>
                  </a:cubicBezTo>
                  <a:lnTo>
                    <a:pt x="1892" y="500"/>
                  </a:lnTo>
                  <a:cubicBezTo>
                    <a:pt x="1892" y="215"/>
                    <a:pt x="1660" y="1"/>
                    <a:pt x="1375" y="1"/>
                  </a:cubicBezTo>
                  <a:close/>
                </a:path>
              </a:pathLst>
            </a:custGeom>
            <a:solidFill>
              <a:srgbClr val="FFD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6190234" y="2044721"/>
              <a:ext cx="68141" cy="33103"/>
            </a:xfrm>
            <a:custGeom>
              <a:avLst/>
              <a:gdLst/>
              <a:ahLst/>
              <a:cxnLst/>
              <a:rect l="l" t="t" r="r" b="b"/>
              <a:pathLst>
                <a:path w="2499" h="1214" extrusionOk="0">
                  <a:moveTo>
                    <a:pt x="0" y="1"/>
                  </a:moveTo>
                  <a:lnTo>
                    <a:pt x="0" y="946"/>
                  </a:lnTo>
                  <a:cubicBezTo>
                    <a:pt x="0" y="1107"/>
                    <a:pt x="125" y="1214"/>
                    <a:pt x="286" y="1214"/>
                  </a:cubicBezTo>
                  <a:lnTo>
                    <a:pt x="2231" y="1214"/>
                  </a:lnTo>
                  <a:cubicBezTo>
                    <a:pt x="2391" y="1214"/>
                    <a:pt x="2498" y="1107"/>
                    <a:pt x="2498" y="946"/>
                  </a:cubicBezTo>
                  <a:lnTo>
                    <a:pt x="2498" y="1"/>
                  </a:lnTo>
                  <a:close/>
                </a:path>
              </a:pathLst>
            </a:custGeom>
            <a:solidFill>
              <a:srgbClr val="756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1"/>
            <p:cNvSpPr/>
            <p:nvPr/>
          </p:nvSpPr>
          <p:spPr>
            <a:xfrm>
              <a:off x="6176600" y="2030378"/>
              <a:ext cx="96363" cy="29203"/>
            </a:xfrm>
            <a:custGeom>
              <a:avLst/>
              <a:gdLst/>
              <a:ahLst/>
              <a:cxnLst/>
              <a:rect l="l" t="t" r="r" b="b"/>
              <a:pathLst>
                <a:path w="3534" h="1071" extrusionOk="0">
                  <a:moveTo>
                    <a:pt x="1765" y="0"/>
                  </a:moveTo>
                  <a:cubicBezTo>
                    <a:pt x="1700" y="0"/>
                    <a:pt x="1633" y="9"/>
                    <a:pt x="1571" y="27"/>
                  </a:cubicBezTo>
                  <a:lnTo>
                    <a:pt x="54" y="473"/>
                  </a:lnTo>
                  <a:cubicBezTo>
                    <a:pt x="1" y="491"/>
                    <a:pt x="1" y="580"/>
                    <a:pt x="54" y="598"/>
                  </a:cubicBezTo>
                  <a:lnTo>
                    <a:pt x="1571" y="1044"/>
                  </a:lnTo>
                  <a:cubicBezTo>
                    <a:pt x="1633" y="1062"/>
                    <a:pt x="1700" y="1071"/>
                    <a:pt x="1765" y="1071"/>
                  </a:cubicBezTo>
                  <a:cubicBezTo>
                    <a:pt x="1830" y="1071"/>
                    <a:pt x="1892" y="1062"/>
                    <a:pt x="1946" y="1044"/>
                  </a:cubicBezTo>
                  <a:lnTo>
                    <a:pt x="3462" y="598"/>
                  </a:lnTo>
                  <a:cubicBezTo>
                    <a:pt x="3534" y="580"/>
                    <a:pt x="3534" y="491"/>
                    <a:pt x="3462" y="473"/>
                  </a:cubicBezTo>
                  <a:lnTo>
                    <a:pt x="1946" y="27"/>
                  </a:lnTo>
                  <a:cubicBezTo>
                    <a:pt x="1892" y="9"/>
                    <a:pt x="1830" y="0"/>
                    <a:pt x="1765" y="0"/>
                  </a:cubicBezTo>
                  <a:close/>
                </a:path>
              </a:pathLst>
            </a:custGeom>
            <a:solidFill>
              <a:srgbClr val="665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1"/>
            <p:cNvSpPr/>
            <p:nvPr/>
          </p:nvSpPr>
          <p:spPr>
            <a:xfrm>
              <a:off x="6005360" y="1996567"/>
              <a:ext cx="295334" cy="255933"/>
            </a:xfrm>
            <a:custGeom>
              <a:avLst/>
              <a:gdLst/>
              <a:ahLst/>
              <a:cxnLst/>
              <a:rect l="l" t="t" r="r" b="b"/>
              <a:pathLst>
                <a:path w="10831" h="9386" extrusionOk="0">
                  <a:moveTo>
                    <a:pt x="10170" y="321"/>
                  </a:moveTo>
                  <a:cubicBezTo>
                    <a:pt x="10349" y="321"/>
                    <a:pt x="10509" y="482"/>
                    <a:pt x="10509" y="678"/>
                  </a:cubicBezTo>
                  <a:lnTo>
                    <a:pt x="10509" y="3551"/>
                  </a:lnTo>
                  <a:cubicBezTo>
                    <a:pt x="10509" y="3747"/>
                    <a:pt x="10349" y="3890"/>
                    <a:pt x="10170" y="3890"/>
                  </a:cubicBezTo>
                  <a:lnTo>
                    <a:pt x="7387" y="3890"/>
                  </a:lnTo>
                  <a:cubicBezTo>
                    <a:pt x="7298" y="3890"/>
                    <a:pt x="7209" y="3943"/>
                    <a:pt x="7155" y="4015"/>
                  </a:cubicBezTo>
                  <a:lnTo>
                    <a:pt x="6334" y="5014"/>
                  </a:lnTo>
                  <a:lnTo>
                    <a:pt x="6334" y="4193"/>
                  </a:lnTo>
                  <a:cubicBezTo>
                    <a:pt x="6334" y="4033"/>
                    <a:pt x="6209" y="3890"/>
                    <a:pt x="6049" y="3890"/>
                  </a:cubicBezTo>
                  <a:lnTo>
                    <a:pt x="5924" y="3890"/>
                  </a:lnTo>
                  <a:cubicBezTo>
                    <a:pt x="5745" y="3890"/>
                    <a:pt x="5585" y="3747"/>
                    <a:pt x="5585" y="3551"/>
                  </a:cubicBezTo>
                  <a:lnTo>
                    <a:pt x="5585" y="678"/>
                  </a:lnTo>
                  <a:cubicBezTo>
                    <a:pt x="5585" y="482"/>
                    <a:pt x="5745" y="321"/>
                    <a:pt x="5924" y="321"/>
                  </a:cubicBezTo>
                  <a:close/>
                  <a:moveTo>
                    <a:pt x="5317" y="3818"/>
                  </a:moveTo>
                  <a:cubicBezTo>
                    <a:pt x="5424" y="4050"/>
                    <a:pt x="5656" y="4211"/>
                    <a:pt x="5942" y="4211"/>
                  </a:cubicBezTo>
                  <a:lnTo>
                    <a:pt x="6031" y="4211"/>
                  </a:lnTo>
                  <a:lnTo>
                    <a:pt x="6031" y="5174"/>
                  </a:lnTo>
                  <a:cubicBezTo>
                    <a:pt x="6031" y="5335"/>
                    <a:pt x="6156" y="5437"/>
                    <a:pt x="6284" y="5437"/>
                  </a:cubicBezTo>
                  <a:cubicBezTo>
                    <a:pt x="6355" y="5437"/>
                    <a:pt x="6426" y="5405"/>
                    <a:pt x="6477" y="5335"/>
                  </a:cubicBezTo>
                  <a:lnTo>
                    <a:pt x="7405" y="4211"/>
                  </a:lnTo>
                  <a:lnTo>
                    <a:pt x="8243" y="4211"/>
                  </a:lnTo>
                  <a:lnTo>
                    <a:pt x="8243" y="8011"/>
                  </a:lnTo>
                  <a:lnTo>
                    <a:pt x="1731" y="8011"/>
                  </a:lnTo>
                  <a:lnTo>
                    <a:pt x="1731" y="3818"/>
                  </a:lnTo>
                  <a:close/>
                  <a:moveTo>
                    <a:pt x="6013" y="8333"/>
                  </a:moveTo>
                  <a:cubicBezTo>
                    <a:pt x="5960" y="8458"/>
                    <a:pt x="5835" y="8529"/>
                    <a:pt x="5692" y="8529"/>
                  </a:cubicBezTo>
                  <a:lnTo>
                    <a:pt x="4282" y="8529"/>
                  </a:lnTo>
                  <a:cubicBezTo>
                    <a:pt x="4122" y="8529"/>
                    <a:pt x="3997" y="8458"/>
                    <a:pt x="3943" y="8333"/>
                  </a:cubicBezTo>
                  <a:close/>
                  <a:moveTo>
                    <a:pt x="9546" y="8333"/>
                  </a:moveTo>
                  <a:cubicBezTo>
                    <a:pt x="9599" y="8333"/>
                    <a:pt x="9653" y="8368"/>
                    <a:pt x="9653" y="8440"/>
                  </a:cubicBezTo>
                  <a:cubicBezTo>
                    <a:pt x="9653" y="8779"/>
                    <a:pt x="9368" y="9064"/>
                    <a:pt x="9011" y="9064"/>
                  </a:cubicBezTo>
                  <a:lnTo>
                    <a:pt x="946" y="9064"/>
                  </a:lnTo>
                  <a:cubicBezTo>
                    <a:pt x="589" y="9064"/>
                    <a:pt x="303" y="8779"/>
                    <a:pt x="303" y="8440"/>
                  </a:cubicBezTo>
                  <a:cubicBezTo>
                    <a:pt x="303" y="8368"/>
                    <a:pt x="357" y="8333"/>
                    <a:pt x="411" y="8333"/>
                  </a:cubicBezTo>
                  <a:lnTo>
                    <a:pt x="3604" y="8333"/>
                  </a:lnTo>
                  <a:cubicBezTo>
                    <a:pt x="3676" y="8636"/>
                    <a:pt x="3943" y="8850"/>
                    <a:pt x="4265" y="8850"/>
                  </a:cubicBezTo>
                  <a:lnTo>
                    <a:pt x="5692" y="8850"/>
                  </a:lnTo>
                  <a:cubicBezTo>
                    <a:pt x="6013" y="8850"/>
                    <a:pt x="6299" y="8636"/>
                    <a:pt x="6370" y="8333"/>
                  </a:cubicBezTo>
                  <a:close/>
                  <a:moveTo>
                    <a:pt x="5924" y="0"/>
                  </a:moveTo>
                  <a:cubicBezTo>
                    <a:pt x="5567" y="0"/>
                    <a:pt x="5264" y="303"/>
                    <a:pt x="5264" y="678"/>
                  </a:cubicBezTo>
                  <a:lnTo>
                    <a:pt x="5264" y="3497"/>
                  </a:lnTo>
                  <a:lnTo>
                    <a:pt x="1695" y="3497"/>
                  </a:lnTo>
                  <a:cubicBezTo>
                    <a:pt x="1535" y="3497"/>
                    <a:pt x="1410" y="3622"/>
                    <a:pt x="1410" y="3801"/>
                  </a:cubicBezTo>
                  <a:lnTo>
                    <a:pt x="1410" y="8011"/>
                  </a:lnTo>
                  <a:lnTo>
                    <a:pt x="1071" y="8011"/>
                  </a:lnTo>
                  <a:lnTo>
                    <a:pt x="1071" y="3319"/>
                  </a:lnTo>
                  <a:cubicBezTo>
                    <a:pt x="1071" y="3230"/>
                    <a:pt x="1142" y="3158"/>
                    <a:pt x="1231" y="3158"/>
                  </a:cubicBezTo>
                  <a:lnTo>
                    <a:pt x="4728" y="3158"/>
                  </a:lnTo>
                  <a:cubicBezTo>
                    <a:pt x="4746" y="3158"/>
                    <a:pt x="4764" y="3140"/>
                    <a:pt x="4782" y="3140"/>
                  </a:cubicBezTo>
                  <a:cubicBezTo>
                    <a:pt x="4907" y="2998"/>
                    <a:pt x="4800" y="2837"/>
                    <a:pt x="4675" y="2837"/>
                  </a:cubicBezTo>
                  <a:lnTo>
                    <a:pt x="1445" y="2837"/>
                  </a:lnTo>
                  <a:cubicBezTo>
                    <a:pt x="1053" y="2837"/>
                    <a:pt x="750" y="3158"/>
                    <a:pt x="750" y="3533"/>
                  </a:cubicBezTo>
                  <a:lnTo>
                    <a:pt x="750" y="8011"/>
                  </a:lnTo>
                  <a:lnTo>
                    <a:pt x="428" y="8011"/>
                  </a:lnTo>
                  <a:cubicBezTo>
                    <a:pt x="179" y="8011"/>
                    <a:pt x="0" y="8190"/>
                    <a:pt x="0" y="8440"/>
                  </a:cubicBezTo>
                  <a:cubicBezTo>
                    <a:pt x="0" y="8957"/>
                    <a:pt x="428" y="9385"/>
                    <a:pt x="946" y="9385"/>
                  </a:cubicBezTo>
                  <a:lnTo>
                    <a:pt x="9029" y="9385"/>
                  </a:lnTo>
                  <a:cubicBezTo>
                    <a:pt x="9546" y="9385"/>
                    <a:pt x="9974" y="8957"/>
                    <a:pt x="9974" y="8440"/>
                  </a:cubicBezTo>
                  <a:cubicBezTo>
                    <a:pt x="9974" y="8190"/>
                    <a:pt x="9778" y="8011"/>
                    <a:pt x="9546" y="8011"/>
                  </a:cubicBezTo>
                  <a:lnTo>
                    <a:pt x="9225" y="8011"/>
                  </a:lnTo>
                  <a:lnTo>
                    <a:pt x="9225" y="4835"/>
                  </a:lnTo>
                  <a:cubicBezTo>
                    <a:pt x="9225" y="4746"/>
                    <a:pt x="9171" y="4675"/>
                    <a:pt x="9082" y="4675"/>
                  </a:cubicBezTo>
                  <a:cubicBezTo>
                    <a:pt x="9073" y="4673"/>
                    <a:pt x="9063" y="4672"/>
                    <a:pt x="9054" y="4672"/>
                  </a:cubicBezTo>
                  <a:cubicBezTo>
                    <a:pt x="8975" y="4672"/>
                    <a:pt x="8904" y="4738"/>
                    <a:pt x="8904" y="4818"/>
                  </a:cubicBezTo>
                  <a:lnTo>
                    <a:pt x="8904" y="8011"/>
                  </a:lnTo>
                  <a:lnTo>
                    <a:pt x="8565" y="8011"/>
                  </a:lnTo>
                  <a:lnTo>
                    <a:pt x="8565" y="4211"/>
                  </a:lnTo>
                  <a:lnTo>
                    <a:pt x="10170" y="4211"/>
                  </a:lnTo>
                  <a:cubicBezTo>
                    <a:pt x="10527" y="4211"/>
                    <a:pt x="10831" y="3908"/>
                    <a:pt x="10831" y="3551"/>
                  </a:cubicBezTo>
                  <a:lnTo>
                    <a:pt x="10831" y="678"/>
                  </a:lnTo>
                  <a:cubicBezTo>
                    <a:pt x="10831" y="303"/>
                    <a:pt x="10527" y="0"/>
                    <a:pt x="10170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1"/>
            <p:cNvSpPr/>
            <p:nvPr/>
          </p:nvSpPr>
          <p:spPr>
            <a:xfrm>
              <a:off x="6172237" y="2025988"/>
              <a:ext cx="104135" cy="56716"/>
            </a:xfrm>
            <a:custGeom>
              <a:avLst/>
              <a:gdLst/>
              <a:ahLst/>
              <a:cxnLst/>
              <a:rect l="l" t="t" r="r" b="b"/>
              <a:pathLst>
                <a:path w="3819" h="2080" extrusionOk="0">
                  <a:moveTo>
                    <a:pt x="1927" y="317"/>
                  </a:moveTo>
                  <a:cubicBezTo>
                    <a:pt x="1976" y="317"/>
                    <a:pt x="2025" y="322"/>
                    <a:pt x="2070" y="331"/>
                  </a:cubicBezTo>
                  <a:lnTo>
                    <a:pt x="3265" y="688"/>
                  </a:lnTo>
                  <a:cubicBezTo>
                    <a:pt x="2998" y="777"/>
                    <a:pt x="2391" y="955"/>
                    <a:pt x="2070" y="1062"/>
                  </a:cubicBezTo>
                  <a:cubicBezTo>
                    <a:pt x="2025" y="1071"/>
                    <a:pt x="1976" y="1076"/>
                    <a:pt x="1927" y="1076"/>
                  </a:cubicBezTo>
                  <a:cubicBezTo>
                    <a:pt x="1878" y="1076"/>
                    <a:pt x="1829" y="1071"/>
                    <a:pt x="1784" y="1062"/>
                  </a:cubicBezTo>
                  <a:cubicBezTo>
                    <a:pt x="1463" y="955"/>
                    <a:pt x="874" y="777"/>
                    <a:pt x="589" y="688"/>
                  </a:cubicBezTo>
                  <a:lnTo>
                    <a:pt x="1784" y="331"/>
                  </a:lnTo>
                  <a:cubicBezTo>
                    <a:pt x="1829" y="322"/>
                    <a:pt x="1878" y="317"/>
                    <a:pt x="1927" y="317"/>
                  </a:cubicBezTo>
                  <a:close/>
                  <a:moveTo>
                    <a:pt x="3016" y="1151"/>
                  </a:moveTo>
                  <a:lnTo>
                    <a:pt x="3016" y="1651"/>
                  </a:lnTo>
                  <a:cubicBezTo>
                    <a:pt x="3016" y="1705"/>
                    <a:pt x="2962" y="1758"/>
                    <a:pt x="2909" y="1758"/>
                  </a:cubicBezTo>
                  <a:lnTo>
                    <a:pt x="946" y="1758"/>
                  </a:lnTo>
                  <a:cubicBezTo>
                    <a:pt x="892" y="1758"/>
                    <a:pt x="839" y="1705"/>
                    <a:pt x="839" y="1651"/>
                  </a:cubicBezTo>
                  <a:lnTo>
                    <a:pt x="839" y="1151"/>
                  </a:lnTo>
                  <a:lnTo>
                    <a:pt x="1695" y="1383"/>
                  </a:lnTo>
                  <a:cubicBezTo>
                    <a:pt x="1767" y="1410"/>
                    <a:pt x="1847" y="1424"/>
                    <a:pt x="1927" y="1424"/>
                  </a:cubicBezTo>
                  <a:cubicBezTo>
                    <a:pt x="2007" y="1424"/>
                    <a:pt x="2088" y="1410"/>
                    <a:pt x="2159" y="1383"/>
                  </a:cubicBezTo>
                  <a:lnTo>
                    <a:pt x="3016" y="1151"/>
                  </a:lnTo>
                  <a:close/>
                  <a:moveTo>
                    <a:pt x="1920" y="1"/>
                  </a:moveTo>
                  <a:cubicBezTo>
                    <a:pt x="1842" y="1"/>
                    <a:pt x="1767" y="10"/>
                    <a:pt x="1695" y="27"/>
                  </a:cubicBezTo>
                  <a:lnTo>
                    <a:pt x="179" y="491"/>
                  </a:lnTo>
                  <a:cubicBezTo>
                    <a:pt x="107" y="509"/>
                    <a:pt x="36" y="580"/>
                    <a:pt x="18" y="670"/>
                  </a:cubicBezTo>
                  <a:cubicBezTo>
                    <a:pt x="0" y="777"/>
                    <a:pt x="72" y="866"/>
                    <a:pt x="179" y="902"/>
                  </a:cubicBezTo>
                  <a:lnTo>
                    <a:pt x="518" y="1009"/>
                  </a:lnTo>
                  <a:lnTo>
                    <a:pt x="518" y="1651"/>
                  </a:lnTo>
                  <a:cubicBezTo>
                    <a:pt x="518" y="1883"/>
                    <a:pt x="714" y="2079"/>
                    <a:pt x="946" y="2079"/>
                  </a:cubicBezTo>
                  <a:lnTo>
                    <a:pt x="2909" y="2079"/>
                  </a:lnTo>
                  <a:cubicBezTo>
                    <a:pt x="3140" y="2079"/>
                    <a:pt x="3337" y="1883"/>
                    <a:pt x="3337" y="1651"/>
                  </a:cubicBezTo>
                  <a:lnTo>
                    <a:pt x="3337" y="1009"/>
                  </a:lnTo>
                  <a:lnTo>
                    <a:pt x="3497" y="955"/>
                  </a:lnTo>
                  <a:lnTo>
                    <a:pt x="3497" y="1169"/>
                  </a:lnTo>
                  <a:cubicBezTo>
                    <a:pt x="3497" y="1258"/>
                    <a:pt x="3569" y="1330"/>
                    <a:pt x="3640" y="1348"/>
                  </a:cubicBezTo>
                  <a:cubicBezTo>
                    <a:pt x="3747" y="1348"/>
                    <a:pt x="3818" y="1276"/>
                    <a:pt x="3818" y="1187"/>
                  </a:cubicBezTo>
                  <a:cubicBezTo>
                    <a:pt x="3818" y="1187"/>
                    <a:pt x="3818" y="688"/>
                    <a:pt x="3818" y="688"/>
                  </a:cubicBezTo>
                  <a:cubicBezTo>
                    <a:pt x="3818" y="598"/>
                    <a:pt x="3765" y="509"/>
                    <a:pt x="3676" y="491"/>
                  </a:cubicBezTo>
                  <a:lnTo>
                    <a:pt x="2159" y="27"/>
                  </a:lnTo>
                  <a:cubicBezTo>
                    <a:pt x="2079" y="10"/>
                    <a:pt x="1999" y="1"/>
                    <a:pt x="1920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1"/>
            <p:cNvSpPr/>
            <p:nvPr/>
          </p:nvSpPr>
          <p:spPr>
            <a:xfrm>
              <a:off x="6065185" y="2133259"/>
              <a:ext cx="88592" cy="8807"/>
            </a:xfrm>
            <a:custGeom>
              <a:avLst/>
              <a:gdLst/>
              <a:ahLst/>
              <a:cxnLst/>
              <a:rect l="l" t="t" r="r" b="b"/>
              <a:pathLst>
                <a:path w="3249" h="323" extrusionOk="0">
                  <a:moveTo>
                    <a:pt x="179" y="1"/>
                  </a:moveTo>
                  <a:cubicBezTo>
                    <a:pt x="90" y="1"/>
                    <a:pt x="19" y="72"/>
                    <a:pt x="19" y="144"/>
                  </a:cubicBezTo>
                  <a:cubicBezTo>
                    <a:pt x="1" y="251"/>
                    <a:pt x="72" y="322"/>
                    <a:pt x="179" y="322"/>
                  </a:cubicBezTo>
                  <a:lnTo>
                    <a:pt x="3070" y="322"/>
                  </a:lnTo>
                  <a:cubicBezTo>
                    <a:pt x="3159" y="322"/>
                    <a:pt x="3230" y="269"/>
                    <a:pt x="3248" y="179"/>
                  </a:cubicBezTo>
                  <a:cubicBezTo>
                    <a:pt x="3248" y="90"/>
                    <a:pt x="3177" y="1"/>
                    <a:pt x="3088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1"/>
            <p:cNvSpPr/>
            <p:nvPr/>
          </p:nvSpPr>
          <p:spPr>
            <a:xfrm>
              <a:off x="6065185" y="2157118"/>
              <a:ext cx="88592" cy="8780"/>
            </a:xfrm>
            <a:custGeom>
              <a:avLst/>
              <a:gdLst/>
              <a:ahLst/>
              <a:cxnLst/>
              <a:rect l="l" t="t" r="r" b="b"/>
              <a:pathLst>
                <a:path w="3249" h="322" extrusionOk="0">
                  <a:moveTo>
                    <a:pt x="179" y="0"/>
                  </a:moveTo>
                  <a:cubicBezTo>
                    <a:pt x="90" y="0"/>
                    <a:pt x="19" y="54"/>
                    <a:pt x="19" y="143"/>
                  </a:cubicBezTo>
                  <a:cubicBezTo>
                    <a:pt x="1" y="232"/>
                    <a:pt x="72" y="321"/>
                    <a:pt x="179" y="321"/>
                  </a:cubicBezTo>
                  <a:lnTo>
                    <a:pt x="3070" y="321"/>
                  </a:lnTo>
                  <a:cubicBezTo>
                    <a:pt x="3159" y="321"/>
                    <a:pt x="3230" y="268"/>
                    <a:pt x="3248" y="179"/>
                  </a:cubicBezTo>
                  <a:cubicBezTo>
                    <a:pt x="3248" y="89"/>
                    <a:pt x="3177" y="0"/>
                    <a:pt x="3088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1"/>
            <p:cNvSpPr/>
            <p:nvPr/>
          </p:nvSpPr>
          <p:spPr>
            <a:xfrm>
              <a:off x="6065185" y="2180459"/>
              <a:ext cx="152807" cy="8289"/>
            </a:xfrm>
            <a:custGeom>
              <a:avLst/>
              <a:gdLst/>
              <a:ahLst/>
              <a:cxnLst/>
              <a:rect l="l" t="t" r="r" b="b"/>
              <a:pathLst>
                <a:path w="5604" h="304" extrusionOk="0">
                  <a:moveTo>
                    <a:pt x="179" y="1"/>
                  </a:moveTo>
                  <a:cubicBezTo>
                    <a:pt x="90" y="1"/>
                    <a:pt x="19" y="54"/>
                    <a:pt x="19" y="126"/>
                  </a:cubicBezTo>
                  <a:cubicBezTo>
                    <a:pt x="1" y="233"/>
                    <a:pt x="72" y="304"/>
                    <a:pt x="179" y="304"/>
                  </a:cubicBezTo>
                  <a:lnTo>
                    <a:pt x="5425" y="304"/>
                  </a:lnTo>
                  <a:cubicBezTo>
                    <a:pt x="5514" y="304"/>
                    <a:pt x="5586" y="250"/>
                    <a:pt x="5586" y="179"/>
                  </a:cubicBezTo>
                  <a:cubicBezTo>
                    <a:pt x="5603" y="72"/>
                    <a:pt x="5532" y="1"/>
                    <a:pt x="5425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2" name="Google Shape;2052;p41"/>
          <p:cNvSpPr/>
          <p:nvPr/>
        </p:nvSpPr>
        <p:spPr>
          <a:xfrm flipH="1">
            <a:off x="7615976" y="1246991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3" name="Google Shape;2053;p41"/>
          <p:cNvSpPr/>
          <p:nvPr/>
        </p:nvSpPr>
        <p:spPr>
          <a:xfrm flipH="1">
            <a:off x="8237655" y="2287583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019;p41">
            <a:extLst>
              <a:ext uri="{FF2B5EF4-FFF2-40B4-BE49-F238E27FC236}">
                <a16:creationId xmlns:a16="http://schemas.microsoft.com/office/drawing/2014/main" id="{5024C68C-B217-1A35-2888-B3F79CF2352B}"/>
              </a:ext>
            </a:extLst>
          </p:cNvPr>
          <p:cNvSpPr txBox="1">
            <a:spLocks/>
          </p:cNvSpPr>
          <p:nvPr/>
        </p:nvSpPr>
        <p:spPr>
          <a:xfrm>
            <a:off x="5923833" y="1695173"/>
            <a:ext cx="1162092" cy="566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2400" dirty="0">
                <a:latin typeface="Bahnschrift" panose="020B0502040204020203" pitchFamily="34" charset="0"/>
              </a:rPr>
              <a:t>Output:</a:t>
            </a:r>
            <a:endParaRPr lang="ru-RU" sz="2400" dirty="0">
              <a:latin typeface="Bahnschrift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81B913-F0C4-C542-418D-D2E2E584B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129" y="2382325"/>
            <a:ext cx="2569499" cy="1453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5280908"/>
      </p:ext>
    </p:extLst>
  </p:cSld>
  <p:clrMapOvr>
    <a:masterClrMapping/>
  </p:clrMapOvr>
</p:sld>
</file>

<file path=ppt/theme/theme1.xml><?xml version="1.0" encoding="utf-8"?>
<a:theme xmlns:a="http://schemas.openxmlformats.org/drawingml/2006/main" name="Cute Pastel Interface Style for Coding &amp; Programming Learning Center by Slidesgo">
  <a:themeElements>
    <a:clrScheme name="Simple Light">
      <a:dk1>
        <a:srgbClr val="152A20"/>
      </a:dk1>
      <a:lt1>
        <a:srgbClr val="D2FABB"/>
      </a:lt1>
      <a:dk2>
        <a:srgbClr val="9CF0E5"/>
      </a:dk2>
      <a:lt2>
        <a:srgbClr val="FAE5A8"/>
      </a:lt2>
      <a:accent1>
        <a:srgbClr val="FC999F"/>
      </a:accent1>
      <a:accent2>
        <a:srgbClr val="FFF8F7"/>
      </a:accent2>
      <a:accent3>
        <a:srgbClr val="F1CCCF"/>
      </a:accent3>
      <a:accent4>
        <a:srgbClr val="FFD4A8"/>
      </a:accent4>
      <a:accent5>
        <a:srgbClr val="D6BDF7"/>
      </a:accent5>
      <a:accent6>
        <a:srgbClr val="FFFFFF"/>
      </a:accent6>
      <a:hlink>
        <a:srgbClr val="152A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1304</Words>
  <Application>Microsoft Office PowerPoint</Application>
  <PresentationFormat>Экран (16:9)</PresentationFormat>
  <Paragraphs>235</Paragraphs>
  <Slides>28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8" baseType="lpstr">
      <vt:lpstr>Arial</vt:lpstr>
      <vt:lpstr>Passion One</vt:lpstr>
      <vt:lpstr>Poppins</vt:lpstr>
      <vt:lpstr>Bowlby One SC</vt:lpstr>
      <vt:lpstr>Bahnschrift</vt:lpstr>
      <vt:lpstr>Bahnschrift Condensed</vt:lpstr>
      <vt:lpstr>Arial Black</vt:lpstr>
      <vt:lpstr>Franklin Gothic Heavy</vt:lpstr>
      <vt:lpstr>Bahnschrift SemiBold</vt:lpstr>
      <vt:lpstr>Cute Pastel Interface Style for Coding &amp; Programming Learning Center by Slidesgo</vt:lpstr>
      <vt:lpstr>BONITO ESTILO DE INTERFAZ EN COLORES PASTEL</vt:lpstr>
      <vt:lpstr>Создаем галерею виджетов!</vt:lpstr>
      <vt:lpstr>Создаем галерею виджетов!</vt:lpstr>
      <vt:lpstr>QRadioButton</vt:lpstr>
      <vt:lpstr>Вложенные раскладки</vt:lpstr>
      <vt:lpstr>Создаем галерею виджетов!</vt:lpstr>
      <vt:lpstr>Output:</vt:lpstr>
      <vt:lpstr>Полезные методы QRadioButton</vt:lpstr>
      <vt:lpstr>QSpinBox</vt:lpstr>
      <vt:lpstr>Создаем галерею виджетов!</vt:lpstr>
      <vt:lpstr>Output:</vt:lpstr>
      <vt:lpstr>Полезные методы QSpinBox</vt:lpstr>
      <vt:lpstr>QDial</vt:lpstr>
      <vt:lpstr>Создаем галерею виджетов!</vt:lpstr>
      <vt:lpstr>Output:</vt:lpstr>
      <vt:lpstr>Полезные методы QDial</vt:lpstr>
      <vt:lpstr>QProgressBar</vt:lpstr>
      <vt:lpstr>Создаем галерею виджетов!</vt:lpstr>
      <vt:lpstr>Output:</vt:lpstr>
      <vt:lpstr>Полезные методы QProgressBar</vt:lpstr>
      <vt:lpstr>QDateTimeEdit</vt:lpstr>
      <vt:lpstr>Создаем галерею виджетов!</vt:lpstr>
      <vt:lpstr>Output:</vt:lpstr>
      <vt:lpstr>Полезные методы QDateTimeEdit</vt:lpstr>
      <vt:lpstr>Задание 1</vt:lpstr>
      <vt:lpstr>Задание 2</vt:lpstr>
      <vt:lpstr>Домашнее задание</vt:lpstr>
      <vt:lpstr>Спасибо 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BONITO ESTILO DE INTERFAZ EN COLORES PASTEL</dc:title>
  <cp:lastModifiedBy>Elin Overskott</cp:lastModifiedBy>
  <cp:revision>8</cp:revision>
  <dcterms:modified xsi:type="dcterms:W3CDTF">2022-10-07T08:56:06Z</dcterms:modified>
</cp:coreProperties>
</file>