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9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233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423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20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6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D2F-6AC2-6E20-DC81-35857A71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78" y="910822"/>
            <a:ext cx="6331227" cy="10670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Digital portfolio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F2341-FC3F-5EA9-1ABA-6155379D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8" y="2554356"/>
            <a:ext cx="8925341" cy="3627782"/>
          </a:xfrm>
        </p:spPr>
        <p:txBody>
          <a:bodyPr>
            <a:normAutofit/>
          </a:bodyPr>
          <a:lstStyle/>
          <a:p>
            <a:r>
              <a:rPr lang="en-US" sz="2000" dirty="0"/>
              <a:t>   STUDENT NAME                                      :R SUMITHRA</a:t>
            </a:r>
          </a:p>
          <a:p>
            <a:r>
              <a:rPr lang="en-US" sz="2000" dirty="0"/>
              <a:t>         REGISTER NO AND NMID     :222403609/ASUNM285222403609 </a:t>
            </a:r>
          </a:p>
          <a:p>
            <a:r>
              <a:rPr lang="en-US" sz="2000" dirty="0"/>
              <a:t> DEPARTMENT                    :             BSC COMPUTER SCIENCE</a:t>
            </a:r>
          </a:p>
          <a:p>
            <a:r>
              <a:rPr lang="en-US" sz="2000" dirty="0"/>
              <a:t> COLLEGE       :SRIDEVI ARTS AND SCIENCE COLLEGE PONNERI 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6AB-6811-6F73-F2C7-1B420884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72913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RESULTS AND SCREENSHOTS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869D-587C-488B-E187-ADBEF04C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28811">
            <a:off x="4104157" y="4255209"/>
            <a:ext cx="1957533" cy="1096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F333D-F248-5040-C094-0B88357C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33" y="3518452"/>
            <a:ext cx="3481163" cy="3061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84060-5AD7-7BE5-E7A7-E19B5C499EB0}"/>
              </a:ext>
            </a:extLst>
          </p:cNvPr>
          <p:cNvSpPr txBox="1"/>
          <p:nvPr/>
        </p:nvSpPr>
        <p:spPr>
          <a:xfrm>
            <a:off x="1699592" y="2057400"/>
            <a:ext cx="70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Enter their details* Select a car type* Choose date, time, and duration* Submit the booking with a confirmation alert* See a clean, modern UI that's easy to use</a:t>
            </a:r>
          </a:p>
        </p:txBody>
      </p:sp>
    </p:spTree>
    <p:extLst>
      <p:ext uri="{BB962C8B-B14F-4D97-AF65-F5344CB8AC3E}">
        <p14:creationId xmlns:p14="http://schemas.microsoft.com/office/powerpoint/2010/main" val="150315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8A68-EE97-BE41-6E96-1DF9EF89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737510"/>
            <a:ext cx="4304438" cy="10969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0448-E777-D8CD-2901-5A0AF6EC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2768685"/>
            <a:ext cx="7766936" cy="2528872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This *Praveen Car Booking* web app allows users to easily book a car by selecting the type, date, time, and duration. It dynamically calculates the estimated cost and confirms the booking with a custom pop-up message—offering a smooth, user-friendly experience using *HTML, **Tailwind CSS, and **JavaScript*.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CBDB-CACB-55F8-4838-718E7C35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884-52F4-332E-2CD3-6B7E1F55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https://github.com/rsumithra24915bscai-maker/TNSDC-PWD-PD1.git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5068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FE83-4775-AB91-218B-D40F502B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613" y="1069848"/>
            <a:ext cx="5708639" cy="1951648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 TITILE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A82F-089A-10A7-A8E2-A4D38CD1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226" y="2802835"/>
            <a:ext cx="6775258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sto MT" panose="02040603050505030304" pitchFamily="18" charset="0"/>
              </a:rPr>
              <a:t>CAR BOOKING</a:t>
            </a:r>
            <a:endParaRPr lang="en-IN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A052-BC55-6487-5521-88098EB5B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830" y="2033944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>
                <a:latin typeface="Calisto MT" panose="02040603050505030304" pitchFamily="18" charset="0"/>
              </a:rPr>
              <a:t>1. Problem Statement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2. Project Overview 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3. End Users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4. Tools and Technologies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5. Portfolio design and Layout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6. Features and Functionality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7. Results and Screenshots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8. Conclusion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9. </a:t>
            </a:r>
            <a:r>
              <a:rPr lang="en-US" sz="3100" dirty="0" err="1">
                <a:latin typeface="Calisto MT" panose="02040603050505030304" pitchFamily="18" charset="0"/>
              </a:rPr>
              <a:t>Github</a:t>
            </a:r>
            <a:r>
              <a:rPr lang="en-US" sz="3100" dirty="0">
                <a:latin typeface="Calisto MT" panose="02040603050505030304" pitchFamily="18" charset="0"/>
              </a:rPr>
              <a:t> Link</a:t>
            </a:r>
            <a:endParaRPr lang="en-IN" sz="31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109C-59C1-2CB2-D852-9148B244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1248"/>
            <a:ext cx="2040750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AGENDA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2372-2207-57B9-7DAE-3D582B8F0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7" y="821369"/>
            <a:ext cx="7315201" cy="117639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78C24-4290-B942-AF58-7FC85F14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24" y="251460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Design a *Car Booking Slot Form* for users to book a car by entering their details such as *name, contact number, car type, booking date, time, and duration*. The form should validate input, display a confirmation message on successful submission, and reset afterward.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A1D-81D2-9B8C-9809-28D0B925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135" y="1152494"/>
            <a:ext cx="7315200" cy="10352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6F1-CBE9-16BB-DB71-5F2A4B79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771873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This project is a *Car Booking Slot Form* that allows users to book a car by providing their *name, contact number, car type, booking date, time, and duration*. It includes form validation, displays a confirmation message upon submission, and resets the form afterward. The layout is clean and responsive, styled with CSS, and includes basic JavaScript for interactivity.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CBFA-44EC-CCD8-8C45-88BFD32B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34" y="1273354"/>
            <a:ext cx="8858644" cy="103998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WHO ARE THE END USERS?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7C205-05BD-7797-A2D5-D592EB19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85" y="2781811"/>
            <a:ext cx="73152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The end users are *individuals looking to book a car* for personal or professional use by selecting a car type, date, time, and duration through a simple online form.</a:t>
            </a:r>
            <a:endParaRPr lang="en-IN" sz="2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7B3-E4A3-BF2C-213D-8BC45D5E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1298448"/>
            <a:ext cx="8468138" cy="8893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AND TECHNIQUES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66A2-D038-DAE9-3150-992B7B73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85" y="2524540"/>
            <a:ext cx="7315200" cy="31793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 *HTML* – For building the structure of the booking form* *CSS* – For styling the form with a clean and responsive design* *JavaScript* – For client-side form validation and user interaction* *Form Validation* – Ensures all required fields are filled correctly* *DOM Manipulation* – Handles form submission and displays confirmation messages*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8560-81A1-574A-C7CE-1DE259DA1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92" y="1152939"/>
            <a:ext cx="7795856" cy="76889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POPRTFOLIO DESIGN AND LAYOUT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E7A5-B948-E38C-42E4-560C4FA5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086072"/>
            <a:ext cx="7315200" cy="9144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 *Clean &amp;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Layout* – Form is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on the screen for a focused user experience* *Modern UI* – Rounded corners, subtle shadows, and consistent spacing for a professional look* *Responsive Design* – Adapts well to different screen sizes using flexible widths* *Consistent Styling* – Uses a single font, </a:t>
            </a:r>
            <a:r>
              <a:rPr lang="en-IN" sz="2400" dirty="0" err="1">
                <a:latin typeface="Calisto MT" panose="02040603050505030304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</a:rPr>
              <a:t> scheme, and input style for visual harmony* *User-Friendly Form* – Clearly </a:t>
            </a:r>
            <a:r>
              <a:rPr lang="en-IN" sz="2400" dirty="0" err="1">
                <a:latin typeface="Calisto MT" panose="02040603050505030304" pitchFamily="18" charset="0"/>
              </a:rPr>
              <a:t>labeled</a:t>
            </a:r>
            <a:r>
              <a:rPr lang="en-IN" sz="2400" dirty="0">
                <a:latin typeface="Calisto MT" panose="02040603050505030304" pitchFamily="18" charset="0"/>
              </a:rPr>
              <a:t> fields, dropdown for car type, and input validation for better usability*</a:t>
            </a:r>
          </a:p>
        </p:txBody>
      </p:sp>
    </p:spTree>
    <p:extLst>
      <p:ext uri="{BB962C8B-B14F-4D97-AF65-F5344CB8AC3E}">
        <p14:creationId xmlns:p14="http://schemas.microsoft.com/office/powerpoint/2010/main" val="18810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A0B-A45B-06ED-0E62-489FAC02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69" y="1119544"/>
            <a:ext cx="8686800" cy="510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FEATURES AND FUNCTIONALITY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C768-DA1F-304B-38D1-4F970172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11589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*User Input Fields* – Collects name, contact number, car type, booking date, time, and duration* *Form Validation* – Ensures all fields are filled and contact number is 10 digits* *Dropdown Selection* – Lets users choose a car type from predefined options* *Date &amp; Time Picker* – Easy selection of booking date and time* *Confirmation Alert* – Displays a summary of the booking upon submission* *Auto Reset* – Clears the form after successful booking* *Responsive &amp; Clean Design* – User-friendly interface for all devices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3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657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Bodoni MT</vt:lpstr>
      <vt:lpstr>Calisto MT</vt:lpstr>
      <vt:lpstr>Trebuchet MS</vt:lpstr>
      <vt:lpstr>Wingdings 3</vt:lpstr>
      <vt:lpstr>Facet</vt:lpstr>
      <vt:lpstr>Digital portfolio</vt:lpstr>
      <vt:lpstr>PROJECT TITILE </vt:lpstr>
      <vt:lpstr> 1. Problem Statement 2. Project Overview  3. End Users 4. Tools and Technologies  5. Portfolio design and Layout 6. Features and Functionality  7. Results and Screenshots  8. Conclusion 9. Github Link</vt:lpstr>
      <vt:lpstr>PROBLEM STATEMENT</vt:lpstr>
      <vt:lpstr>PROJECT OVERVIEW</vt:lpstr>
      <vt:lpstr>WHO ARE THE END USERS?</vt:lpstr>
      <vt:lpstr>TOOLS AND TECHNIQUES</vt:lpstr>
      <vt:lpstr>POPRTFOLIO DESIGN AND LAYOUT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4</cp:revision>
  <dcterms:created xsi:type="dcterms:W3CDTF">2025-09-09T07:03:50Z</dcterms:created>
  <dcterms:modified xsi:type="dcterms:W3CDTF">2025-09-09T10:53:27Z</dcterms:modified>
</cp:coreProperties>
</file>