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1" r:id="rId3"/>
    <p:sldId id="292" r:id="rId4"/>
    <p:sldId id="294" r:id="rId5"/>
    <p:sldId id="29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9C9"/>
    <a:srgbClr val="AAC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9058" autoAdjust="0"/>
  </p:normalViewPr>
  <p:slideViewPr>
    <p:cSldViewPr snapToGrid="0">
      <p:cViewPr varScale="1">
        <p:scale>
          <a:sx n="65" d="100"/>
          <a:sy n="65" d="100"/>
        </p:scale>
        <p:origin x="115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189BF-E293-4105-93F8-32571BED2129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03808-3583-4A8A-B4E5-07B19BB09A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03808-3583-4A8A-B4E5-07B19BB09A6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9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03808-3583-4A8A-B4E5-07B19BB09A6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3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03808-3583-4A8A-B4E5-07B19BB09A6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5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03808-3583-4A8A-B4E5-07B19BB09A6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4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03808-3583-4A8A-B4E5-07B19BB09A6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2" descr="서강대학교 로고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491" y="5948365"/>
            <a:ext cx="1289127" cy="430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UTOMATIC1111/stable-diffusionwebui/wiki/Features#inpain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4621" y="4431180"/>
            <a:ext cx="9144000" cy="493712"/>
          </a:xfrm>
        </p:spPr>
        <p:txBody>
          <a:bodyPr/>
          <a:lstStyle/>
          <a:p>
            <a:r>
              <a:rPr lang="en-US" altLang="ko-KR" dirty="0"/>
              <a:t>2022. 4. 18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271517" y="274638"/>
            <a:ext cx="4424770" cy="3476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자연어처리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(Natural Language Processing)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2733704" y="2691891"/>
            <a:ext cx="6605834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10" name="부제목 2"/>
          <p:cNvSpPr txBox="1">
            <a:spLocks/>
          </p:cNvSpPr>
          <p:nvPr/>
        </p:nvSpPr>
        <p:spPr>
          <a:xfrm>
            <a:off x="4846804" y="5195639"/>
            <a:ext cx="2731324" cy="97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320220065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최미선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r>
          </a:p>
        </p:txBody>
      </p:sp>
      <p:pic>
        <p:nvPicPr>
          <p:cNvPr id="14" name="Picture 2" descr="서강대학교 로고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57" b="100000" l="721" r="100000">
                        <a14:foregroundMark x1="21394" y1="56835" x2="21394" y2="56835"/>
                        <a14:foregroundMark x1="29928" y1="31655" x2="29928" y2="31655"/>
                        <a14:foregroundMark x1="34255" y1="35971" x2="34255" y2="35971"/>
                        <a14:foregroundMark x1="41707" y1="27338" x2="41707" y2="27338"/>
                        <a14:foregroundMark x1="44712" y1="28417" x2="44712" y2="28417"/>
                        <a14:foregroundMark x1="44952" y1="39568" x2="44952" y2="39568"/>
                        <a14:foregroundMark x1="53005" y1="28058" x2="53005" y2="28058"/>
                        <a14:foregroundMark x1="56971" y1="39568" x2="56971" y2="39568"/>
                        <a14:foregroundMark x1="65625" y1="29856" x2="65625" y2="29856"/>
                        <a14:foregroundMark x1="70793" y1="32734" x2="70793" y2="32734"/>
                        <a14:foregroundMark x1="70192" y1="43885" x2="70192" y2="43885"/>
                        <a14:foregroundMark x1="77284" y1="37410" x2="77284" y2="37410"/>
                        <a14:foregroundMark x1="80649" y1="37410" x2="80649" y2="37410"/>
                        <a14:foregroundMark x1="83534" y1="30576" x2="83534" y2="30576"/>
                        <a14:foregroundMark x1="30649" y1="66547" x2="30649" y2="66547"/>
                        <a14:foregroundMark x1="35337" y1="64748" x2="35337" y2="64748"/>
                        <a14:foregroundMark x1="36899" y1="67626" x2="36899" y2="67626"/>
                        <a14:foregroundMark x1="27885" y1="74101" x2="27885" y2="74101"/>
                        <a14:foregroundMark x1="43990" y1="69424" x2="43990" y2="69424"/>
                        <a14:foregroundMark x1="39543" y1="71942" x2="39543" y2="71942"/>
                        <a14:foregroundMark x1="47236" y1="64388" x2="47236" y2="64388"/>
                        <a14:foregroundMark x1="49639" y1="61871" x2="49639" y2="61871"/>
                        <a14:foregroundMark x1="46394" y1="74101" x2="46394" y2="74101"/>
                        <a14:foregroundMark x1="51202" y1="66187" x2="51202" y2="66187"/>
                        <a14:foregroundMark x1="53846" y1="71223" x2="53846" y2="71223"/>
                        <a14:foregroundMark x1="53966" y1="61151" x2="53966" y2="61151"/>
                        <a14:foregroundMark x1="57692" y1="60432" x2="57692" y2="60432"/>
                        <a14:foregroundMark x1="61058" y1="59712" x2="61058" y2="59712"/>
                        <a14:foregroundMark x1="62981" y1="64388" x2="62981" y2="64388"/>
                        <a14:foregroundMark x1="65745" y1="62230" x2="65745" y2="62230"/>
                        <a14:foregroundMark x1="62620" y1="74101" x2="62620" y2="74101"/>
                        <a14:foregroundMark x1="68149" y1="69424" x2="68149" y2="69424"/>
                        <a14:foregroundMark x1="71514" y1="68705" x2="71514" y2="68705"/>
                        <a14:foregroundMark x1="75601" y1="68345" x2="75601" y2="68345"/>
                        <a14:foregroundMark x1="73678" y1="62230" x2="73678" y2="62230"/>
                        <a14:foregroundMark x1="77404" y1="61511" x2="77404" y2="61511"/>
                        <a14:foregroundMark x1="77163" y1="66906" x2="77163" y2="66906"/>
                        <a14:foregroundMark x1="76923" y1="73381" x2="76923" y2="73381"/>
                        <a14:foregroundMark x1="77043" y1="71942" x2="77043" y2="71942"/>
                        <a14:foregroundMark x1="77404" y1="73741" x2="77404" y2="71942"/>
                        <a14:foregroundMark x1="79207" y1="64748" x2="79207" y2="64748"/>
                        <a14:foregroundMark x1="84135" y1="66906" x2="84135" y2="66906"/>
                        <a14:foregroundMark x1="87019" y1="68705" x2="87019" y2="68705"/>
                        <a14:foregroundMark x1="90625" y1="64748" x2="90625" y2="64748"/>
                        <a14:foregroundMark x1="94712" y1="68345" x2="94712" y2="68345"/>
                        <a14:foregroundMark x1="92067" y1="62230" x2="92067" y2="62230"/>
                        <a14:foregroundMark x1="95913" y1="61511" x2="95913" y2="61511"/>
                        <a14:foregroundMark x1="83293" y1="73022" x2="83293" y2="73022"/>
                        <a14:foregroundMark x1="85096" y1="61511" x2="85096" y2="61511"/>
                        <a14:foregroundMark x1="30168" y1="59353" x2="30168" y2="59353"/>
                        <a14:foregroundMark x1="39904" y1="62950" x2="39904" y2="62950"/>
                        <a14:foregroundMark x1="42067" y1="69424" x2="42067" y2="69424"/>
                        <a14:foregroundMark x1="68750" y1="44604" x2="68750" y2="44604"/>
                        <a14:backgroundMark x1="76442" y1="69424" x2="77284" y2="70863"/>
                        <a14:backgroundMark x1="77043" y1="71942" x2="77043" y2="73022"/>
                        <a14:backgroundMark x1="80409" y1="64029" x2="80529" y2="65468"/>
                        <a14:backgroundMark x1="42788" y1="67266" x2="42788" y2="6798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2723" y="6275151"/>
            <a:ext cx="1326258" cy="443149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6AC600-0DE6-D051-51AE-7E396803C584}"/>
              </a:ext>
            </a:extLst>
          </p:cNvPr>
          <p:cNvSpPr txBox="1"/>
          <p:nvPr/>
        </p:nvSpPr>
        <p:spPr>
          <a:xfrm>
            <a:off x="4271176" y="2844992"/>
            <a:ext cx="345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Friendy</a:t>
            </a:r>
            <a:r>
              <a:rPr lang="en-US" altLang="ko-KR" sz="4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EnterBot</a:t>
            </a:r>
            <a:endParaRPr lang="en-US" altLang="ko-KR" sz="4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FE810E6-A878-1643-4315-5E6E50E14A4E}"/>
              </a:ext>
            </a:extLst>
          </p:cNvPr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Friendy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EnterBot</a:t>
            </a:r>
            <a:endParaRPr lang="en-US" sz="2800" b="1" dirty="0">
              <a:latin typeface="+mj-ea"/>
            </a:endParaRPr>
          </a:p>
        </p:txBody>
      </p:sp>
      <p:cxnSp>
        <p:nvCxnSpPr>
          <p:cNvPr id="14" name="Straight Connector 41">
            <a:extLst>
              <a:ext uri="{FF2B5EF4-FFF2-40B4-BE49-F238E27FC236}">
                <a16:creationId xmlns:a16="http://schemas.microsoft.com/office/drawing/2014/main" id="{806F750D-90E7-3898-23FB-17A00CB958B7}"/>
              </a:ext>
            </a:extLst>
          </p:cNvPr>
          <p:cNvCxnSpPr/>
          <p:nvPr/>
        </p:nvCxnSpPr>
        <p:spPr>
          <a:xfrm>
            <a:off x="942975" y="1314449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73">
            <a:extLst>
              <a:ext uri="{FF2B5EF4-FFF2-40B4-BE49-F238E27FC236}">
                <a16:creationId xmlns:a16="http://schemas.microsoft.com/office/drawing/2014/main" id="{95990252-7081-08A9-DD1D-C900332F45EA}"/>
              </a:ext>
            </a:extLst>
          </p:cNvPr>
          <p:cNvGrpSpPr/>
          <p:nvPr/>
        </p:nvGrpSpPr>
        <p:grpSpPr>
          <a:xfrm>
            <a:off x="2731478" y="709217"/>
            <a:ext cx="6541476" cy="457200"/>
            <a:chOff x="3429000" y="526256"/>
            <a:chExt cx="3293102" cy="457200"/>
          </a:xfrm>
        </p:grpSpPr>
        <p:pic>
          <p:nvPicPr>
            <p:cNvPr id="16" name="Picture 44" descr="03_Braket_Single.png">
              <a:extLst>
                <a:ext uri="{FF2B5EF4-FFF2-40B4-BE49-F238E27FC236}">
                  <a16:creationId xmlns:a16="http://schemas.microsoft.com/office/drawing/2014/main" id="{8460B853-4A86-AE5C-D35A-2F38E08A3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7" name="Picture 45" descr="03_Braket_Single.png">
              <a:extLst>
                <a:ext uri="{FF2B5EF4-FFF2-40B4-BE49-F238E27FC236}">
                  <a16:creationId xmlns:a16="http://schemas.microsoft.com/office/drawing/2014/main" id="{8194A622-B1C8-0822-1A55-3B623850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4C18B9-7A95-C38D-9C69-B4E9EB4E3CF3}"/>
              </a:ext>
            </a:extLst>
          </p:cNvPr>
          <p:cNvSpPr txBox="1"/>
          <p:nvPr/>
        </p:nvSpPr>
        <p:spPr>
          <a:xfrm>
            <a:off x="827209" y="1334084"/>
            <a:ext cx="10239375" cy="378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 정의 </a:t>
            </a:r>
            <a:r>
              <a:rPr lang="en-US" altLang="ko-KR" dirty="0"/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OpenAI</a:t>
            </a:r>
            <a:r>
              <a:rPr lang="ko-KR" altLang="en-US" dirty="0"/>
              <a:t>의 </a:t>
            </a:r>
            <a:r>
              <a:rPr lang="en-US" altLang="ko-KR" dirty="0" err="1"/>
              <a:t>ChatGPT</a:t>
            </a:r>
            <a:r>
              <a:rPr lang="ko-KR" altLang="en-US" dirty="0"/>
              <a:t>의 폭발적 인기</a:t>
            </a:r>
            <a:r>
              <a:rPr lang="en-US" altLang="ko-KR" dirty="0"/>
              <a:t>,</a:t>
            </a:r>
            <a:r>
              <a:rPr lang="ko-KR" altLang="en-US" dirty="0"/>
              <a:t> 현재 일상생활에서 널리 사용되는 </a:t>
            </a:r>
            <a:r>
              <a:rPr lang="ko-KR" altLang="en-US" dirty="0" err="1"/>
              <a:t>챗봇은</a:t>
            </a:r>
            <a:r>
              <a:rPr lang="ko-KR" altLang="en-US" dirty="0"/>
              <a:t> 텍스트 </a:t>
            </a:r>
            <a:r>
              <a:rPr lang="ko-KR" altLang="en-US" dirty="0" err="1"/>
              <a:t>기반하에</a:t>
            </a:r>
            <a:r>
              <a:rPr lang="ko-KR" altLang="en-US" dirty="0"/>
              <a:t> 사용자와 대화하는 </a:t>
            </a:r>
            <a:r>
              <a:rPr lang="ko-KR" altLang="en-US" dirty="0" err="1"/>
              <a:t>챗봇입니다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본 프로젝트를 통해서는 사용자와 텍스트 기반 대화 및 텍스트로 입력 받은 내용을 토대로 관련 이미지 생성하여 사용자의 창작욕구를 지원하는 손쉬운 </a:t>
            </a:r>
            <a:r>
              <a:rPr lang="en-US" altLang="ko-KR" dirty="0"/>
              <a:t>Entertainment </a:t>
            </a:r>
            <a:r>
              <a:rPr lang="ko-KR" altLang="en-US" dirty="0" err="1"/>
              <a:t>챗봇을</a:t>
            </a:r>
            <a:r>
              <a:rPr lang="ko-KR" altLang="en-US" dirty="0"/>
              <a:t> 제공하고자 합니다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예상 딥러닝 모델 </a:t>
            </a:r>
            <a:r>
              <a:rPr lang="en-US" altLang="ko-KR" dirty="0"/>
              <a:t>: GPT2, Stable </a:t>
            </a:r>
            <a:r>
              <a:rPr lang="en-US" altLang="ko-KR" dirty="0" err="1"/>
              <a:t>Diffiusion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챗봇</a:t>
            </a:r>
            <a:r>
              <a:rPr lang="ko-KR" altLang="en-US" dirty="0"/>
              <a:t> 텍스트 대화 </a:t>
            </a:r>
            <a:r>
              <a:rPr lang="en-US" altLang="ko-KR" dirty="0"/>
              <a:t>: GPT2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이미지 생성 </a:t>
            </a:r>
            <a:r>
              <a:rPr lang="en-US" altLang="ko-KR" dirty="0"/>
              <a:t>: Stable </a:t>
            </a:r>
            <a:r>
              <a:rPr lang="en-US" altLang="ko-KR" dirty="0" err="1"/>
              <a:t>Diffiusion</a:t>
            </a:r>
            <a:r>
              <a:rPr lang="en-US" altLang="ko-KR" dirty="0"/>
              <a:t> –  ex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prompt</a:t>
            </a:r>
            <a:r>
              <a:rPr lang="ko-KR" altLang="en-US" dirty="0"/>
              <a:t>에서 받은 텍스트 기반 포켓몬 이미지 생성 등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93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FE810E6-A878-1643-4315-5E6E50E14A4E}"/>
              </a:ext>
            </a:extLst>
          </p:cNvPr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Friendy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EnterBot</a:t>
            </a:r>
            <a:endParaRPr lang="en-US" sz="2800" b="1" dirty="0">
              <a:latin typeface="+mj-ea"/>
            </a:endParaRPr>
          </a:p>
        </p:txBody>
      </p:sp>
      <p:cxnSp>
        <p:nvCxnSpPr>
          <p:cNvPr id="14" name="Straight Connector 41">
            <a:extLst>
              <a:ext uri="{FF2B5EF4-FFF2-40B4-BE49-F238E27FC236}">
                <a16:creationId xmlns:a16="http://schemas.microsoft.com/office/drawing/2014/main" id="{806F750D-90E7-3898-23FB-17A00CB958B7}"/>
              </a:ext>
            </a:extLst>
          </p:cNvPr>
          <p:cNvCxnSpPr/>
          <p:nvPr/>
        </p:nvCxnSpPr>
        <p:spPr>
          <a:xfrm>
            <a:off x="942975" y="1314449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73">
            <a:extLst>
              <a:ext uri="{FF2B5EF4-FFF2-40B4-BE49-F238E27FC236}">
                <a16:creationId xmlns:a16="http://schemas.microsoft.com/office/drawing/2014/main" id="{95990252-7081-08A9-DD1D-C900332F45EA}"/>
              </a:ext>
            </a:extLst>
          </p:cNvPr>
          <p:cNvGrpSpPr/>
          <p:nvPr/>
        </p:nvGrpSpPr>
        <p:grpSpPr>
          <a:xfrm>
            <a:off x="2731478" y="709217"/>
            <a:ext cx="6541476" cy="457200"/>
            <a:chOff x="3429000" y="526256"/>
            <a:chExt cx="3293102" cy="457200"/>
          </a:xfrm>
        </p:grpSpPr>
        <p:pic>
          <p:nvPicPr>
            <p:cNvPr id="16" name="Picture 44" descr="03_Braket_Single.png">
              <a:extLst>
                <a:ext uri="{FF2B5EF4-FFF2-40B4-BE49-F238E27FC236}">
                  <a16:creationId xmlns:a16="http://schemas.microsoft.com/office/drawing/2014/main" id="{8460B853-4A86-AE5C-D35A-2F38E08A3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7" name="Picture 45" descr="03_Braket_Single.png">
              <a:extLst>
                <a:ext uri="{FF2B5EF4-FFF2-40B4-BE49-F238E27FC236}">
                  <a16:creationId xmlns:a16="http://schemas.microsoft.com/office/drawing/2014/main" id="{8194A622-B1C8-0822-1A55-3B623850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4C18B9-7A95-C38D-9C69-B4E9EB4E3CF3}"/>
              </a:ext>
            </a:extLst>
          </p:cNvPr>
          <p:cNvSpPr txBox="1"/>
          <p:nvPr/>
        </p:nvSpPr>
        <p:spPr>
          <a:xfrm>
            <a:off x="827209" y="1568544"/>
            <a:ext cx="10239375" cy="87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기대효과 </a:t>
            </a:r>
            <a:r>
              <a:rPr lang="en-US" altLang="ko-KR" dirty="0"/>
              <a:t>: </a:t>
            </a:r>
            <a:r>
              <a:rPr lang="ko-KR" altLang="en-US" dirty="0"/>
              <a:t>기존 텍스트 위주의 </a:t>
            </a:r>
            <a:r>
              <a:rPr lang="ko-KR" altLang="en-US" dirty="0" err="1"/>
              <a:t>챗봇에서</a:t>
            </a:r>
            <a:r>
              <a:rPr lang="ko-KR" altLang="en-US" dirty="0"/>
              <a:t> 이미지 생성을 통해 사용자의 창작활동을 지원하고 시각을 통해서도  대화 할 수 있는 </a:t>
            </a:r>
            <a:r>
              <a:rPr lang="ko-KR" altLang="en-US" dirty="0" err="1"/>
              <a:t>챗봇을</a:t>
            </a:r>
            <a:r>
              <a:rPr lang="ko-KR" altLang="en-US" dirty="0"/>
              <a:t> 제공하여 사용자 친화성을 강화한 친구 같은 </a:t>
            </a:r>
            <a:r>
              <a:rPr lang="ko-KR" altLang="en-US" dirty="0" err="1"/>
              <a:t>챗봇을</a:t>
            </a:r>
            <a:r>
              <a:rPr lang="ko-KR" altLang="en-US" dirty="0"/>
              <a:t> 제공합니다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95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FE810E6-A878-1643-4315-5E6E50E14A4E}"/>
              </a:ext>
            </a:extLst>
          </p:cNvPr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Friendy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EnterBot</a:t>
            </a:r>
            <a:endParaRPr lang="en-US" sz="2800" b="1" dirty="0">
              <a:latin typeface="+mj-ea"/>
            </a:endParaRPr>
          </a:p>
        </p:txBody>
      </p:sp>
      <p:cxnSp>
        <p:nvCxnSpPr>
          <p:cNvPr id="14" name="Straight Connector 41">
            <a:extLst>
              <a:ext uri="{FF2B5EF4-FFF2-40B4-BE49-F238E27FC236}">
                <a16:creationId xmlns:a16="http://schemas.microsoft.com/office/drawing/2014/main" id="{806F750D-90E7-3898-23FB-17A00CB958B7}"/>
              </a:ext>
            </a:extLst>
          </p:cNvPr>
          <p:cNvCxnSpPr/>
          <p:nvPr/>
        </p:nvCxnSpPr>
        <p:spPr>
          <a:xfrm>
            <a:off x="942975" y="1314449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73">
            <a:extLst>
              <a:ext uri="{FF2B5EF4-FFF2-40B4-BE49-F238E27FC236}">
                <a16:creationId xmlns:a16="http://schemas.microsoft.com/office/drawing/2014/main" id="{95990252-7081-08A9-DD1D-C900332F45EA}"/>
              </a:ext>
            </a:extLst>
          </p:cNvPr>
          <p:cNvGrpSpPr/>
          <p:nvPr/>
        </p:nvGrpSpPr>
        <p:grpSpPr>
          <a:xfrm>
            <a:off x="2731478" y="709217"/>
            <a:ext cx="6541476" cy="457200"/>
            <a:chOff x="3429000" y="526256"/>
            <a:chExt cx="3293102" cy="457200"/>
          </a:xfrm>
        </p:grpSpPr>
        <p:pic>
          <p:nvPicPr>
            <p:cNvPr id="16" name="Picture 44" descr="03_Braket_Single.png">
              <a:extLst>
                <a:ext uri="{FF2B5EF4-FFF2-40B4-BE49-F238E27FC236}">
                  <a16:creationId xmlns:a16="http://schemas.microsoft.com/office/drawing/2014/main" id="{8460B853-4A86-AE5C-D35A-2F38E08A3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7" name="Picture 45" descr="03_Braket_Single.png">
              <a:extLst>
                <a:ext uri="{FF2B5EF4-FFF2-40B4-BE49-F238E27FC236}">
                  <a16:creationId xmlns:a16="http://schemas.microsoft.com/office/drawing/2014/main" id="{8194A622-B1C8-0822-1A55-3B623850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4C18B9-7A95-C38D-9C69-B4E9EB4E3CF3}"/>
              </a:ext>
            </a:extLst>
          </p:cNvPr>
          <p:cNvSpPr txBox="1"/>
          <p:nvPr/>
        </p:nvSpPr>
        <p:spPr>
          <a:xfrm>
            <a:off x="827209" y="1568544"/>
            <a:ext cx="1023937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상세 서비스 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Chatbot</a:t>
            </a:r>
            <a:r>
              <a:rPr lang="ko-KR" altLang="en-US" dirty="0"/>
              <a:t> 상에 사용자가 이미지와 </a:t>
            </a:r>
            <a:r>
              <a:rPr lang="en-US" altLang="ko-KR" dirty="0"/>
              <a:t>text prompt</a:t>
            </a:r>
            <a:r>
              <a:rPr lang="ko-KR" altLang="en-US" dirty="0"/>
              <a:t>를 업로드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이미지</a:t>
            </a:r>
            <a:r>
              <a:rPr lang="en-US" altLang="ko-KR" dirty="0"/>
              <a:t>: </a:t>
            </a:r>
            <a:r>
              <a:rPr lang="ko-KR" altLang="en-US" dirty="0"/>
              <a:t>편집하고자 하는 이미지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Text prompt: </a:t>
            </a:r>
            <a:r>
              <a:rPr lang="ko-KR" altLang="en-US" dirty="0"/>
              <a:t>이미지의 어느 부분을 어떻게 편집할지 명령</a:t>
            </a:r>
            <a:endParaRPr lang="en-US" altLang="ko-K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Ex) Make the girl’s hair color to orange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D8C0DF-B864-2DD6-45EE-7109365A2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256" y="3758988"/>
            <a:ext cx="3940996" cy="23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2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FE810E6-A878-1643-4315-5E6E50E14A4E}"/>
              </a:ext>
            </a:extLst>
          </p:cNvPr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Friendy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EnterBot</a:t>
            </a:r>
            <a:endParaRPr lang="en-US" sz="2800" b="1" dirty="0">
              <a:latin typeface="+mj-ea"/>
            </a:endParaRPr>
          </a:p>
        </p:txBody>
      </p:sp>
      <p:cxnSp>
        <p:nvCxnSpPr>
          <p:cNvPr id="14" name="Straight Connector 41">
            <a:extLst>
              <a:ext uri="{FF2B5EF4-FFF2-40B4-BE49-F238E27FC236}">
                <a16:creationId xmlns:a16="http://schemas.microsoft.com/office/drawing/2014/main" id="{806F750D-90E7-3898-23FB-17A00CB958B7}"/>
              </a:ext>
            </a:extLst>
          </p:cNvPr>
          <p:cNvCxnSpPr/>
          <p:nvPr/>
        </p:nvCxnSpPr>
        <p:spPr>
          <a:xfrm>
            <a:off x="942975" y="1314449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73">
            <a:extLst>
              <a:ext uri="{FF2B5EF4-FFF2-40B4-BE49-F238E27FC236}">
                <a16:creationId xmlns:a16="http://schemas.microsoft.com/office/drawing/2014/main" id="{95990252-7081-08A9-DD1D-C900332F45EA}"/>
              </a:ext>
            </a:extLst>
          </p:cNvPr>
          <p:cNvGrpSpPr/>
          <p:nvPr/>
        </p:nvGrpSpPr>
        <p:grpSpPr>
          <a:xfrm>
            <a:off x="2731478" y="709217"/>
            <a:ext cx="6541476" cy="457200"/>
            <a:chOff x="3429000" y="526256"/>
            <a:chExt cx="3293102" cy="457200"/>
          </a:xfrm>
        </p:grpSpPr>
        <p:pic>
          <p:nvPicPr>
            <p:cNvPr id="16" name="Picture 44" descr="03_Braket_Single.png">
              <a:extLst>
                <a:ext uri="{FF2B5EF4-FFF2-40B4-BE49-F238E27FC236}">
                  <a16:creationId xmlns:a16="http://schemas.microsoft.com/office/drawing/2014/main" id="{8460B853-4A86-AE5C-D35A-2F38E08A3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7" name="Picture 45" descr="03_Braket_Single.png">
              <a:extLst>
                <a:ext uri="{FF2B5EF4-FFF2-40B4-BE49-F238E27FC236}">
                  <a16:creationId xmlns:a16="http://schemas.microsoft.com/office/drawing/2014/main" id="{8194A622-B1C8-0822-1A55-3B623850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4C18B9-7A95-C38D-9C69-B4E9EB4E3CF3}"/>
              </a:ext>
            </a:extLst>
          </p:cNvPr>
          <p:cNvSpPr txBox="1"/>
          <p:nvPr/>
        </p:nvSpPr>
        <p:spPr>
          <a:xfrm>
            <a:off x="827209" y="1568544"/>
            <a:ext cx="1023937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상세 사용 기술 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Stable diffusion</a:t>
            </a:r>
            <a:r>
              <a:rPr lang="ko-KR" altLang="en-US" dirty="0"/>
              <a:t>의 </a:t>
            </a:r>
            <a:r>
              <a:rPr lang="en-US" altLang="ko-KR" dirty="0"/>
              <a:t>inpainting </a:t>
            </a:r>
            <a:r>
              <a:rPr lang="ko-KR" altLang="en-US" dirty="0"/>
              <a:t>기능 사용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API: </a:t>
            </a:r>
            <a:r>
              <a:rPr lang="en-US" altLang="ko-KR" dirty="0">
                <a:hlinkClick r:id="rId4"/>
              </a:rPr>
              <a:t>https://github.com/AUTOMATIC1111/stable-diffusionwebui/wiki/Features#inpainting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Inpainting</a:t>
            </a:r>
            <a:r>
              <a:rPr lang="ko-KR" altLang="en-US" dirty="0"/>
              <a:t>을 하기 위해서는 이미지 상에서 편집하고자 하는 부위를 </a:t>
            </a:r>
            <a:r>
              <a:rPr lang="en-US" altLang="ko-KR" dirty="0"/>
              <a:t>masking</a:t>
            </a:r>
            <a:r>
              <a:rPr lang="ko-KR" altLang="en-US" dirty="0"/>
              <a:t>하여야 함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en-US" altLang="ko-KR" dirty="0"/>
              <a:t>masking</a:t>
            </a:r>
            <a:r>
              <a:rPr lang="ko-KR" altLang="en-US" dirty="0"/>
              <a:t>을 하기 위해 </a:t>
            </a:r>
            <a:r>
              <a:rPr lang="en-US" altLang="ko-KR" dirty="0"/>
              <a:t>text</a:t>
            </a:r>
            <a:r>
              <a:rPr lang="ko-KR" altLang="en-US" dirty="0"/>
              <a:t>를 </a:t>
            </a:r>
            <a:r>
              <a:rPr lang="en-US" altLang="ko-KR" dirty="0"/>
              <a:t>label</a:t>
            </a:r>
            <a:r>
              <a:rPr lang="ko-KR" altLang="en-US" dirty="0"/>
              <a:t>로 사용하여 </a:t>
            </a:r>
            <a:r>
              <a:rPr lang="en-US" altLang="ko-KR" dirty="0"/>
              <a:t>object localization </a:t>
            </a:r>
            <a:r>
              <a:rPr lang="ko-KR" altLang="en-US" dirty="0"/>
              <a:t>필요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이를 위한 상세방안 고민필요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943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 style">
      <a:majorFont>
        <a:latin typeface="맑은 고딕"/>
        <a:ea typeface="KoPub돋움체 Bold"/>
        <a:cs typeface=""/>
      </a:majorFont>
      <a:minorFont>
        <a:latin typeface="맑은 고딕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225</Words>
  <Application>Microsoft Office PowerPoint</Application>
  <PresentationFormat>와이드스크린</PresentationFormat>
  <Paragraphs>33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KoPub돋움체 Bold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최 미선</cp:lastModifiedBy>
  <cp:revision>309</cp:revision>
  <dcterms:created xsi:type="dcterms:W3CDTF">2017-09-05T12:06:27Z</dcterms:created>
  <dcterms:modified xsi:type="dcterms:W3CDTF">2023-04-17T11:33:14Z</dcterms:modified>
</cp:coreProperties>
</file>